
<file path=[Content_Types].xml><?xml version="1.0" encoding="utf-8"?>
<Types xmlns="http://schemas.openxmlformats.org/package/2006/content-types">
  <Default Extension="avi" ContentType="video/x-msvideo"/>
  <Default Extension="emf" ContentType="image/x-emf"/>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64" r:id="rId2"/>
    <p:sldId id="431" r:id="rId3"/>
    <p:sldId id="409" r:id="rId4"/>
    <p:sldId id="452" r:id="rId5"/>
    <p:sldId id="460" r:id="rId6"/>
    <p:sldId id="461" r:id="rId7"/>
    <p:sldId id="455" r:id="rId8"/>
    <p:sldId id="462" r:id="rId9"/>
    <p:sldId id="463" r:id="rId10"/>
    <p:sldId id="464" r:id="rId11"/>
    <p:sldId id="449" r:id="rId12"/>
    <p:sldId id="465" r:id="rId13"/>
    <p:sldId id="466" r:id="rId14"/>
    <p:sldId id="467" r:id="rId15"/>
    <p:sldId id="451" r:id="rId16"/>
    <p:sldId id="40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C0A94"/>
    <a:srgbClr val="00B09F"/>
    <a:srgbClr val="E71FE7"/>
    <a:srgbClr val="97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1E790B-933C-4AAB-9F80-2FD92EBA6B04}" v="1267" dt="2023-04-07T03:50:22.6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09" autoAdjust="0"/>
    <p:restoredTop sz="97026" autoAdjust="0"/>
  </p:normalViewPr>
  <p:slideViewPr>
    <p:cSldViewPr snapToGrid="0">
      <p:cViewPr varScale="1">
        <p:scale>
          <a:sx n="160" d="100"/>
          <a:sy n="160" d="100"/>
        </p:scale>
        <p:origin x="464" y="3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107" d="100"/>
          <a:sy n="107" d="100"/>
        </p:scale>
        <p:origin x="789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ganj, Iman" userId="528e1e0b-db81-4f61-b532-a0ac7c6ac721" providerId="ADAL" clId="{4F84395D-289D-44DA-A35F-335085B8D72C}"/>
    <pc:docChg chg="undo redo custSel addSld delSld modSld">
      <pc:chgData name="Aganj, Iman" userId="528e1e0b-db81-4f61-b532-a0ac7c6ac721" providerId="ADAL" clId="{4F84395D-289D-44DA-A35F-335085B8D72C}" dt="2023-04-07T21:49:15.773" v="414" actId="15376"/>
      <pc:docMkLst>
        <pc:docMk/>
      </pc:docMkLst>
      <pc:sldChg chg="del">
        <pc:chgData name="Aganj, Iman" userId="528e1e0b-db81-4f61-b532-a0ac7c6ac721" providerId="ADAL" clId="{4F84395D-289D-44DA-A35F-335085B8D72C}" dt="2023-03-31T18:28:32.521" v="235" actId="47"/>
        <pc:sldMkLst>
          <pc:docMk/>
          <pc:sldMk cId="611586253" sldId="445"/>
        </pc:sldMkLst>
      </pc:sldChg>
      <pc:sldChg chg="addSp delSp modSp mod delAnim modAnim">
        <pc:chgData name="Aganj, Iman" userId="528e1e0b-db81-4f61-b532-a0ac7c6ac721" providerId="ADAL" clId="{4F84395D-289D-44DA-A35F-335085B8D72C}" dt="2023-03-31T15:39:55.427" v="75" actId="20577"/>
        <pc:sldMkLst>
          <pc:docMk/>
          <pc:sldMk cId="1428988341" sldId="452"/>
        </pc:sldMkLst>
        <pc:spChg chg="del">
          <ac:chgData name="Aganj, Iman" userId="528e1e0b-db81-4f61-b532-a0ac7c6ac721" providerId="ADAL" clId="{4F84395D-289D-44DA-A35F-335085B8D72C}" dt="2023-03-30T23:14:26.726" v="6" actId="478"/>
          <ac:spMkLst>
            <pc:docMk/>
            <pc:sldMk cId="1428988341" sldId="452"/>
            <ac:spMk id="8" creationId="{17C1CC31-9874-4FFB-AA9E-129944C329F2}"/>
          </ac:spMkLst>
        </pc:spChg>
        <pc:spChg chg="mod">
          <ac:chgData name="Aganj, Iman" userId="528e1e0b-db81-4f61-b532-a0ac7c6ac721" providerId="ADAL" clId="{4F84395D-289D-44DA-A35F-335085B8D72C}" dt="2023-03-31T15:39:55.427" v="75" actId="20577"/>
          <ac:spMkLst>
            <pc:docMk/>
            <pc:sldMk cId="1428988341" sldId="452"/>
            <ac:spMk id="12" creationId="{C112A0C7-6C59-4610-AEAF-359BC2788EF3}"/>
          </ac:spMkLst>
        </pc:spChg>
        <pc:picChg chg="add del mod">
          <ac:chgData name="Aganj, Iman" userId="528e1e0b-db81-4f61-b532-a0ac7c6ac721" providerId="ADAL" clId="{4F84395D-289D-44DA-A35F-335085B8D72C}" dt="2023-03-30T23:12:55.197" v="1" actId="34307"/>
          <ac:picMkLst>
            <pc:docMk/>
            <pc:sldMk cId="1428988341" sldId="452"/>
            <ac:picMk id="2" creationId="{755CE882-32C8-8A10-A7C6-8D7CB33DAAA5}"/>
          </ac:picMkLst>
        </pc:picChg>
        <pc:picChg chg="add del mod ord">
          <ac:chgData name="Aganj, Iman" userId="528e1e0b-db81-4f61-b532-a0ac7c6ac721" providerId="ADAL" clId="{4F84395D-289D-44DA-A35F-335085B8D72C}" dt="2023-03-31T01:07:31.111" v="22" actId="478"/>
          <ac:picMkLst>
            <pc:docMk/>
            <pc:sldMk cId="1428988341" sldId="452"/>
            <ac:picMk id="2" creationId="{9CFBDEA7-0D5A-5884-8EA5-6E95FB06558F}"/>
          </ac:picMkLst>
        </pc:picChg>
        <pc:picChg chg="add mod ord">
          <ac:chgData name="Aganj, Iman" userId="528e1e0b-db81-4f61-b532-a0ac7c6ac721" providerId="ADAL" clId="{4F84395D-289D-44DA-A35F-335085B8D72C}" dt="2023-03-31T01:07:28.911" v="21" actId="167"/>
          <ac:picMkLst>
            <pc:docMk/>
            <pc:sldMk cId="1428988341" sldId="452"/>
            <ac:picMk id="3" creationId="{A889CE3F-621C-20DF-7A36-C05A53997C9A}"/>
          </ac:picMkLst>
        </pc:picChg>
        <pc:picChg chg="add del mod">
          <ac:chgData name="Aganj, Iman" userId="528e1e0b-db81-4f61-b532-a0ac7c6ac721" providerId="ADAL" clId="{4F84395D-289D-44DA-A35F-335085B8D72C}" dt="2023-03-30T23:21:06.273" v="15" actId="478"/>
          <ac:picMkLst>
            <pc:docMk/>
            <pc:sldMk cId="1428988341" sldId="452"/>
            <ac:picMk id="3" creationId="{ED6667A1-D897-820E-E3D4-6CF5BE29279A}"/>
          </ac:picMkLst>
        </pc:picChg>
      </pc:sldChg>
      <pc:sldChg chg="addSp delSp modSp add del mod delAnim modAnim">
        <pc:chgData name="Aganj, Iman" userId="528e1e0b-db81-4f61-b532-a0ac7c6ac721" providerId="ADAL" clId="{4F84395D-289D-44DA-A35F-335085B8D72C}" dt="2023-03-31T01:11:10.868" v="38" actId="47"/>
        <pc:sldMkLst>
          <pc:docMk/>
          <pc:sldMk cId="703733821" sldId="453"/>
        </pc:sldMkLst>
        <pc:picChg chg="add del mod ord">
          <ac:chgData name="Aganj, Iman" userId="528e1e0b-db81-4f61-b532-a0ac7c6ac721" providerId="ADAL" clId="{4F84395D-289D-44DA-A35F-335085B8D72C}" dt="2023-03-31T01:11:08.126" v="37" actId="478"/>
          <ac:picMkLst>
            <pc:docMk/>
            <pc:sldMk cId="703733821" sldId="453"/>
            <ac:picMk id="2" creationId="{D0B813D9-08C1-AB8F-E2AE-6507ED3EA65A}"/>
          </ac:picMkLst>
        </pc:picChg>
        <pc:picChg chg="del mod">
          <ac:chgData name="Aganj, Iman" userId="528e1e0b-db81-4f61-b532-a0ac7c6ac721" providerId="ADAL" clId="{4F84395D-289D-44DA-A35F-335085B8D72C}" dt="2023-03-31T01:08:09.290" v="29" actId="478"/>
          <ac:picMkLst>
            <pc:docMk/>
            <pc:sldMk cId="703733821" sldId="453"/>
            <ac:picMk id="3" creationId="{ED6667A1-D897-820E-E3D4-6CF5BE29279A}"/>
          </ac:picMkLst>
        </pc:picChg>
      </pc:sldChg>
      <pc:sldChg chg="del">
        <pc:chgData name="Aganj, Iman" userId="528e1e0b-db81-4f61-b532-a0ac7c6ac721" providerId="ADAL" clId="{4F84395D-289D-44DA-A35F-335085B8D72C}" dt="2023-03-31T01:09:15.749" v="35" actId="47"/>
        <pc:sldMkLst>
          <pc:docMk/>
          <pc:sldMk cId="1462207860" sldId="454"/>
        </pc:sldMkLst>
      </pc:sldChg>
      <pc:sldChg chg="modSp mod">
        <pc:chgData name="Aganj, Iman" userId="528e1e0b-db81-4f61-b532-a0ac7c6ac721" providerId="ADAL" clId="{4F84395D-289D-44DA-A35F-335085B8D72C}" dt="2023-03-31T16:09:29.800" v="119" actId="20577"/>
        <pc:sldMkLst>
          <pc:docMk/>
          <pc:sldMk cId="1920697416" sldId="455"/>
        </pc:sldMkLst>
        <pc:spChg chg="mod">
          <ac:chgData name="Aganj, Iman" userId="528e1e0b-db81-4f61-b532-a0ac7c6ac721" providerId="ADAL" clId="{4F84395D-289D-44DA-A35F-335085B8D72C}" dt="2023-03-31T16:09:29.800" v="119" actId="20577"/>
          <ac:spMkLst>
            <pc:docMk/>
            <pc:sldMk cId="1920697416" sldId="455"/>
            <ac:spMk id="6" creationId="{86212D26-05D4-42C9-A603-7DCCC7D88400}"/>
          </ac:spMkLst>
        </pc:spChg>
        <pc:spChg chg="mod">
          <ac:chgData name="Aganj, Iman" userId="528e1e0b-db81-4f61-b532-a0ac7c6ac721" providerId="ADAL" clId="{4F84395D-289D-44DA-A35F-335085B8D72C}" dt="2023-03-31T15:40:23.131" v="116" actId="20577"/>
          <ac:spMkLst>
            <pc:docMk/>
            <pc:sldMk cId="1920697416" sldId="455"/>
            <ac:spMk id="12" creationId="{C112A0C7-6C59-4610-AEAF-359BC2788EF3}"/>
          </ac:spMkLst>
        </pc:spChg>
      </pc:sldChg>
      <pc:sldChg chg="del">
        <pc:chgData name="Aganj, Iman" userId="528e1e0b-db81-4f61-b532-a0ac7c6ac721" providerId="ADAL" clId="{4F84395D-289D-44DA-A35F-335085B8D72C}" dt="2023-03-31T01:09:32.719" v="36" actId="47"/>
        <pc:sldMkLst>
          <pc:docMk/>
          <pc:sldMk cId="3529531686" sldId="458"/>
        </pc:sldMkLst>
      </pc:sldChg>
      <pc:sldChg chg="addSp delSp modSp add del mod modAnim">
        <pc:chgData name="Aganj, Iman" userId="528e1e0b-db81-4f61-b532-a0ac7c6ac721" providerId="ADAL" clId="{4F84395D-289D-44DA-A35F-335085B8D72C}" dt="2023-03-31T01:13:07.302" v="55" actId="47"/>
        <pc:sldMkLst>
          <pc:docMk/>
          <pc:sldMk cId="650997176" sldId="459"/>
        </pc:sldMkLst>
        <pc:spChg chg="add del mod">
          <ac:chgData name="Aganj, Iman" userId="528e1e0b-db81-4f61-b532-a0ac7c6ac721" providerId="ADAL" clId="{4F84395D-289D-44DA-A35F-335085B8D72C}" dt="2023-03-31T01:09:01.047" v="33"/>
          <ac:spMkLst>
            <pc:docMk/>
            <pc:sldMk cId="650997176" sldId="459"/>
            <ac:spMk id="3" creationId="{39D0C2FD-188A-3AFB-1D5A-F5AD254EF7E0}"/>
          </ac:spMkLst>
        </pc:spChg>
        <pc:spChg chg="add mod">
          <ac:chgData name="Aganj, Iman" userId="528e1e0b-db81-4f61-b532-a0ac7c6ac721" providerId="ADAL" clId="{4F84395D-289D-44DA-A35F-335085B8D72C}" dt="2023-03-31T01:09:11.355" v="34"/>
          <ac:spMkLst>
            <pc:docMk/>
            <pc:sldMk cId="650997176" sldId="459"/>
            <ac:spMk id="5" creationId="{1327AD35-FC89-5503-8EA8-4641AF697C30}"/>
          </ac:spMkLst>
        </pc:spChg>
        <pc:spChg chg="add mod">
          <ac:chgData name="Aganj, Iman" userId="528e1e0b-db81-4f61-b532-a0ac7c6ac721" providerId="ADAL" clId="{4F84395D-289D-44DA-A35F-335085B8D72C}" dt="2023-03-31T01:09:11.355" v="34"/>
          <ac:spMkLst>
            <pc:docMk/>
            <pc:sldMk cId="650997176" sldId="459"/>
            <ac:spMk id="7" creationId="{87EC63FF-B6C5-F8F6-C636-85F1797085AB}"/>
          </ac:spMkLst>
        </pc:spChg>
        <pc:spChg chg="add mod">
          <ac:chgData name="Aganj, Iman" userId="528e1e0b-db81-4f61-b532-a0ac7c6ac721" providerId="ADAL" clId="{4F84395D-289D-44DA-A35F-335085B8D72C}" dt="2023-03-31T01:09:11.355" v="34"/>
          <ac:spMkLst>
            <pc:docMk/>
            <pc:sldMk cId="650997176" sldId="459"/>
            <ac:spMk id="8" creationId="{F583A528-BE5F-C223-A73C-CCFA603BCD89}"/>
          </ac:spMkLst>
        </pc:spChg>
        <pc:graphicFrameChg chg="add del mod">
          <ac:chgData name="Aganj, Iman" userId="528e1e0b-db81-4f61-b532-a0ac7c6ac721" providerId="ADAL" clId="{4F84395D-289D-44DA-A35F-335085B8D72C}" dt="2023-03-31T01:09:01.047" v="33"/>
          <ac:graphicFrameMkLst>
            <pc:docMk/>
            <pc:sldMk cId="650997176" sldId="459"/>
            <ac:graphicFrameMk id="4" creationId="{57B0FBC4-B42A-CCE7-B20A-654C98CEDAC9}"/>
          </ac:graphicFrameMkLst>
        </pc:graphicFrameChg>
        <pc:graphicFrameChg chg="add mod">
          <ac:chgData name="Aganj, Iman" userId="528e1e0b-db81-4f61-b532-a0ac7c6ac721" providerId="ADAL" clId="{4F84395D-289D-44DA-A35F-335085B8D72C}" dt="2023-03-31T01:09:11.355" v="34"/>
          <ac:graphicFrameMkLst>
            <pc:docMk/>
            <pc:sldMk cId="650997176" sldId="459"/>
            <ac:graphicFrameMk id="6" creationId="{0F3D612D-EE5C-46E3-A25F-DE31ACB4176B}"/>
          </ac:graphicFrameMkLst>
        </pc:graphicFrameChg>
        <pc:picChg chg="mod">
          <ac:chgData name="Aganj, Iman" userId="528e1e0b-db81-4f61-b532-a0ac7c6ac721" providerId="ADAL" clId="{4F84395D-289D-44DA-A35F-335085B8D72C}" dt="2023-03-31T01:08:36.564" v="31" actId="1076"/>
          <ac:picMkLst>
            <pc:docMk/>
            <pc:sldMk cId="650997176" sldId="459"/>
            <ac:picMk id="2" creationId="{D0B813D9-08C1-AB8F-E2AE-6507ED3EA65A}"/>
          </ac:picMkLst>
        </pc:picChg>
      </pc:sldChg>
      <pc:sldChg chg="addSp delSp modSp add mod delAnim modAnim">
        <pc:chgData name="Aganj, Iman" userId="528e1e0b-db81-4f61-b532-a0ac7c6ac721" providerId="ADAL" clId="{4F84395D-289D-44DA-A35F-335085B8D72C}" dt="2023-03-31T15:38:17.125" v="59"/>
        <pc:sldMkLst>
          <pc:docMk/>
          <pc:sldMk cId="59081340" sldId="460"/>
        </pc:sldMkLst>
        <pc:spChg chg="mod">
          <ac:chgData name="Aganj, Iman" userId="528e1e0b-db81-4f61-b532-a0ac7c6ac721" providerId="ADAL" clId="{4F84395D-289D-44DA-A35F-335085B8D72C}" dt="2023-03-31T15:38:17.125" v="59"/>
          <ac:spMkLst>
            <pc:docMk/>
            <pc:sldMk cId="59081340" sldId="460"/>
            <ac:spMk id="12" creationId="{C112A0C7-6C59-4610-AEAF-359BC2788EF3}"/>
          </ac:spMkLst>
        </pc:spChg>
        <pc:picChg chg="add mod ord">
          <ac:chgData name="Aganj, Iman" userId="528e1e0b-db81-4f61-b532-a0ac7c6ac721" providerId="ADAL" clId="{4F84395D-289D-44DA-A35F-335085B8D72C}" dt="2023-03-31T01:11:53.321" v="45" actId="167"/>
          <ac:picMkLst>
            <pc:docMk/>
            <pc:sldMk cId="59081340" sldId="460"/>
            <ac:picMk id="2" creationId="{F4AD1129-F250-748E-3BAB-BDA753BEACCE}"/>
          </ac:picMkLst>
        </pc:picChg>
        <pc:picChg chg="del mod">
          <ac:chgData name="Aganj, Iman" userId="528e1e0b-db81-4f61-b532-a0ac7c6ac721" providerId="ADAL" clId="{4F84395D-289D-44DA-A35F-335085B8D72C}" dt="2023-03-31T01:11:54.777" v="46" actId="478"/>
          <ac:picMkLst>
            <pc:docMk/>
            <pc:sldMk cId="59081340" sldId="460"/>
            <ac:picMk id="3" creationId="{A889CE3F-621C-20DF-7A36-C05A53997C9A}"/>
          </ac:picMkLst>
        </pc:picChg>
      </pc:sldChg>
      <pc:sldChg chg="addSp modSp add mod modAnim">
        <pc:chgData name="Aganj, Iman" userId="528e1e0b-db81-4f61-b532-a0ac7c6ac721" providerId="ADAL" clId="{4F84395D-289D-44DA-A35F-335085B8D72C}" dt="2023-03-31T15:40:11.244" v="105" actId="20577"/>
        <pc:sldMkLst>
          <pc:docMk/>
          <pc:sldMk cId="1039315386" sldId="461"/>
        </pc:sldMkLst>
        <pc:spChg chg="add mod">
          <ac:chgData name="Aganj, Iman" userId="528e1e0b-db81-4f61-b532-a0ac7c6ac721" providerId="ADAL" clId="{4F84395D-289D-44DA-A35F-335085B8D72C}" dt="2023-03-31T01:13:04.257" v="54"/>
          <ac:spMkLst>
            <pc:docMk/>
            <pc:sldMk cId="1039315386" sldId="461"/>
            <ac:spMk id="3" creationId="{5151855F-A396-DDC5-5126-43E177D5B958}"/>
          </ac:spMkLst>
        </pc:spChg>
        <pc:spChg chg="add mod">
          <ac:chgData name="Aganj, Iman" userId="528e1e0b-db81-4f61-b532-a0ac7c6ac721" providerId="ADAL" clId="{4F84395D-289D-44DA-A35F-335085B8D72C}" dt="2023-03-31T01:13:04.257" v="54"/>
          <ac:spMkLst>
            <pc:docMk/>
            <pc:sldMk cId="1039315386" sldId="461"/>
            <ac:spMk id="5" creationId="{5F851427-BF4C-B44A-5090-D9EB40FE860C}"/>
          </ac:spMkLst>
        </pc:spChg>
        <pc:spChg chg="add mod">
          <ac:chgData name="Aganj, Iman" userId="528e1e0b-db81-4f61-b532-a0ac7c6ac721" providerId="ADAL" clId="{4F84395D-289D-44DA-A35F-335085B8D72C}" dt="2023-03-31T01:13:04.257" v="54"/>
          <ac:spMkLst>
            <pc:docMk/>
            <pc:sldMk cId="1039315386" sldId="461"/>
            <ac:spMk id="6" creationId="{802E1806-7C32-F2A3-5194-7C0C5FCD1BBB}"/>
          </ac:spMkLst>
        </pc:spChg>
        <pc:spChg chg="mod">
          <ac:chgData name="Aganj, Iman" userId="528e1e0b-db81-4f61-b532-a0ac7c6ac721" providerId="ADAL" clId="{4F84395D-289D-44DA-A35F-335085B8D72C}" dt="2023-03-31T15:40:11.244" v="105" actId="20577"/>
          <ac:spMkLst>
            <pc:docMk/>
            <pc:sldMk cId="1039315386" sldId="461"/>
            <ac:spMk id="12" creationId="{C112A0C7-6C59-4610-AEAF-359BC2788EF3}"/>
          </ac:spMkLst>
        </pc:spChg>
        <pc:graphicFrameChg chg="add mod">
          <ac:chgData name="Aganj, Iman" userId="528e1e0b-db81-4f61-b532-a0ac7c6ac721" providerId="ADAL" clId="{4F84395D-289D-44DA-A35F-335085B8D72C}" dt="2023-03-31T01:13:04.257" v="54"/>
          <ac:graphicFrameMkLst>
            <pc:docMk/>
            <pc:sldMk cId="1039315386" sldId="461"/>
            <ac:graphicFrameMk id="4" creationId="{9BB79E86-3DD3-0516-972F-E9E290A9BC87}"/>
          </ac:graphicFrameMkLst>
        </pc:graphicFrameChg>
        <pc:picChg chg="mod">
          <ac:chgData name="Aganj, Iman" userId="528e1e0b-db81-4f61-b532-a0ac7c6ac721" providerId="ADAL" clId="{4F84395D-289D-44DA-A35F-335085B8D72C}" dt="2023-03-31T01:12:07.920" v="48" actId="1076"/>
          <ac:picMkLst>
            <pc:docMk/>
            <pc:sldMk cId="1039315386" sldId="461"/>
            <ac:picMk id="2" creationId="{F4AD1129-F250-748E-3BAB-BDA753BEACCE}"/>
          </ac:picMkLst>
        </pc:picChg>
      </pc:sldChg>
      <pc:sldChg chg="addSp delSp modSp mod modAnim">
        <pc:chgData name="Aganj, Iman" userId="528e1e0b-db81-4f61-b532-a0ac7c6ac721" providerId="ADAL" clId="{4F84395D-289D-44DA-A35F-335085B8D72C}" dt="2023-03-31T18:26:22.947" v="234"/>
        <pc:sldMkLst>
          <pc:docMk/>
          <pc:sldMk cId="3203522613" sldId="462"/>
        </pc:sldMkLst>
        <pc:spChg chg="add mod">
          <ac:chgData name="Aganj, Iman" userId="528e1e0b-db81-4f61-b532-a0ac7c6ac721" providerId="ADAL" clId="{4F84395D-289D-44DA-A35F-335085B8D72C}" dt="2023-03-31T18:10:29.140" v="181" actId="12788"/>
          <ac:spMkLst>
            <pc:docMk/>
            <pc:sldMk cId="3203522613" sldId="462"/>
            <ac:spMk id="3" creationId="{26E2A504-D216-42A8-0E7B-91F90F7B6873}"/>
          </ac:spMkLst>
        </pc:spChg>
        <pc:spChg chg="mod">
          <ac:chgData name="Aganj, Iman" userId="528e1e0b-db81-4f61-b532-a0ac7c6ac721" providerId="ADAL" clId="{4F84395D-289D-44DA-A35F-335085B8D72C}" dt="2023-03-31T15:40:32.101" v="118" actId="20577"/>
          <ac:spMkLst>
            <pc:docMk/>
            <pc:sldMk cId="3203522613" sldId="462"/>
            <ac:spMk id="12" creationId="{C112A0C7-6C59-4610-AEAF-359BC2788EF3}"/>
          </ac:spMkLst>
        </pc:spChg>
        <pc:graphicFrameChg chg="add del mod modGraphic">
          <ac:chgData name="Aganj, Iman" userId="528e1e0b-db81-4f61-b532-a0ac7c6ac721" providerId="ADAL" clId="{4F84395D-289D-44DA-A35F-335085B8D72C}" dt="2023-03-31T18:26:06.107" v="229" actId="21"/>
          <ac:graphicFrameMkLst>
            <pc:docMk/>
            <pc:sldMk cId="3203522613" sldId="462"/>
            <ac:graphicFrameMk id="4" creationId="{2947F035-9FC2-6D23-B5A2-C97A7528B049}"/>
          </ac:graphicFrameMkLst>
        </pc:graphicFrameChg>
        <pc:graphicFrameChg chg="add mod">
          <ac:chgData name="Aganj, Iman" userId="528e1e0b-db81-4f61-b532-a0ac7c6ac721" providerId="ADAL" clId="{4F84395D-289D-44DA-A35F-335085B8D72C}" dt="2023-03-31T18:26:09.202" v="231"/>
          <ac:graphicFrameMkLst>
            <pc:docMk/>
            <pc:sldMk cId="3203522613" sldId="462"/>
            <ac:graphicFrameMk id="6" creationId="{69E86652-AB3B-5FDC-F537-3F358282CC70}"/>
          </ac:graphicFrameMkLst>
        </pc:graphicFrameChg>
        <pc:graphicFrameChg chg="mod modGraphic">
          <ac:chgData name="Aganj, Iman" userId="528e1e0b-db81-4f61-b532-a0ac7c6ac721" providerId="ADAL" clId="{4F84395D-289D-44DA-A35F-335085B8D72C}" dt="2023-03-31T18:26:08.700" v="230" actId="6549"/>
          <ac:graphicFrameMkLst>
            <pc:docMk/>
            <pc:sldMk cId="3203522613" sldId="462"/>
            <ac:graphicFrameMk id="14" creationId="{CAF18C26-D277-47C1-8D31-09718A84F255}"/>
          </ac:graphicFrameMkLst>
        </pc:graphicFrameChg>
      </pc:sldChg>
      <pc:sldChg chg="addSp delSp modSp add mod setBg delAnim modAnim">
        <pc:chgData name="Aganj, Iman" userId="528e1e0b-db81-4f61-b532-a0ac7c6ac721" providerId="ADAL" clId="{4F84395D-289D-44DA-A35F-335085B8D72C}" dt="2023-03-31T22:18:39.524" v="411" actId="6549"/>
        <pc:sldMkLst>
          <pc:docMk/>
          <pc:sldMk cId="2628315746" sldId="463"/>
        </pc:sldMkLst>
        <pc:spChg chg="del">
          <ac:chgData name="Aganj, Iman" userId="528e1e0b-db81-4f61-b532-a0ac7c6ac721" providerId="ADAL" clId="{4F84395D-289D-44DA-A35F-335085B8D72C}" dt="2023-03-31T18:28:48.887" v="237" actId="478"/>
          <ac:spMkLst>
            <pc:docMk/>
            <pc:sldMk cId="2628315746" sldId="463"/>
            <ac:spMk id="2" creationId="{735C8967-06FC-B802-E996-A99CF973CDB5}"/>
          </ac:spMkLst>
        </pc:spChg>
        <pc:spChg chg="del">
          <ac:chgData name="Aganj, Iman" userId="528e1e0b-db81-4f61-b532-a0ac7c6ac721" providerId="ADAL" clId="{4F84395D-289D-44DA-A35F-335085B8D72C}" dt="2023-03-31T18:28:48.887" v="237" actId="478"/>
          <ac:spMkLst>
            <pc:docMk/>
            <pc:sldMk cId="2628315746" sldId="463"/>
            <ac:spMk id="3" creationId="{26E2A504-D216-42A8-0E7B-91F90F7B6873}"/>
          </ac:spMkLst>
        </pc:spChg>
        <pc:spChg chg="del">
          <ac:chgData name="Aganj, Iman" userId="528e1e0b-db81-4f61-b532-a0ac7c6ac721" providerId="ADAL" clId="{4F84395D-289D-44DA-A35F-335085B8D72C}" dt="2023-03-31T18:28:48.887" v="237" actId="478"/>
          <ac:spMkLst>
            <pc:docMk/>
            <pc:sldMk cId="2628315746" sldId="463"/>
            <ac:spMk id="5" creationId="{FCC5E0B6-98B0-BC90-D2E7-79DE4B840506}"/>
          </ac:spMkLst>
        </pc:spChg>
        <pc:spChg chg="mod ord">
          <ac:chgData name="Aganj, Iman" userId="528e1e0b-db81-4f61-b532-a0ac7c6ac721" providerId="ADAL" clId="{4F84395D-289D-44DA-A35F-335085B8D72C}" dt="2023-03-31T22:01:54.577" v="350" actId="12788"/>
          <ac:spMkLst>
            <pc:docMk/>
            <pc:sldMk cId="2628315746" sldId="463"/>
            <ac:spMk id="12" creationId="{C112A0C7-6C59-4610-AEAF-359BC2788EF3}"/>
          </ac:spMkLst>
        </pc:spChg>
        <pc:spChg chg="add del">
          <ac:chgData name="Aganj, Iman" userId="528e1e0b-db81-4f61-b532-a0ac7c6ac721" providerId="ADAL" clId="{4F84395D-289D-44DA-A35F-335085B8D72C}" dt="2023-03-31T21:50:37.483" v="311" actId="26606"/>
          <ac:spMkLst>
            <pc:docMk/>
            <pc:sldMk cId="2628315746" sldId="463"/>
            <ac:spMk id="17" creationId="{C7D023E4-8DE1-436E-9847-ED6A4B4B04FD}"/>
          </ac:spMkLst>
        </pc:spChg>
        <pc:spChg chg="add del">
          <ac:chgData name="Aganj, Iman" userId="528e1e0b-db81-4f61-b532-a0ac7c6ac721" providerId="ADAL" clId="{4F84395D-289D-44DA-A35F-335085B8D72C}" dt="2023-03-31T21:50:37.483" v="311" actId="26606"/>
          <ac:spMkLst>
            <pc:docMk/>
            <pc:sldMk cId="2628315746" sldId="463"/>
            <ac:spMk id="19" creationId="{8B2B1708-8CE4-4A20-94F5-55118AE2CBD7}"/>
          </ac:spMkLst>
        </pc:spChg>
        <pc:spChg chg="add del">
          <ac:chgData name="Aganj, Iman" userId="528e1e0b-db81-4f61-b532-a0ac7c6ac721" providerId="ADAL" clId="{4F84395D-289D-44DA-A35F-335085B8D72C}" dt="2023-03-31T21:50:37.483" v="311" actId="26606"/>
          <ac:spMkLst>
            <pc:docMk/>
            <pc:sldMk cId="2628315746" sldId="463"/>
            <ac:spMk id="25" creationId="{C58F402F-FDB5-409B-8818-B6FCE06E577C}"/>
          </ac:spMkLst>
        </pc:spChg>
        <pc:spChg chg="add del">
          <ac:chgData name="Aganj, Iman" userId="528e1e0b-db81-4f61-b532-a0ac7c6ac721" providerId="ADAL" clId="{4F84395D-289D-44DA-A35F-335085B8D72C}" dt="2023-03-31T21:50:38.807" v="313" actId="26606"/>
          <ac:spMkLst>
            <pc:docMk/>
            <pc:sldMk cId="2628315746" sldId="463"/>
            <ac:spMk id="36" creationId="{665DBBEF-238B-476B-96AB-8AAC3224ECEA}"/>
          </ac:spMkLst>
        </pc:spChg>
        <pc:spChg chg="add del">
          <ac:chgData name="Aganj, Iman" userId="528e1e0b-db81-4f61-b532-a0ac7c6ac721" providerId="ADAL" clId="{4F84395D-289D-44DA-A35F-335085B8D72C}" dt="2023-03-31T21:50:38.807" v="313" actId="26606"/>
          <ac:spMkLst>
            <pc:docMk/>
            <pc:sldMk cId="2628315746" sldId="463"/>
            <ac:spMk id="37" creationId="{3FCFB1DE-0B7E-48CC-BA90-B2AB0889F9D6}"/>
          </ac:spMkLst>
        </pc:spChg>
        <pc:spChg chg="add mod">
          <ac:chgData name="Aganj, Iman" userId="528e1e0b-db81-4f61-b532-a0ac7c6ac721" providerId="ADAL" clId="{4F84395D-289D-44DA-A35F-335085B8D72C}" dt="2023-03-31T22:18:39.524" v="411" actId="6549"/>
          <ac:spMkLst>
            <pc:docMk/>
            <pc:sldMk cId="2628315746" sldId="463"/>
            <ac:spMk id="44" creationId="{D5461B3B-DED9-BD4F-A17E-99C81A1B35FC}"/>
          </ac:spMkLst>
        </pc:spChg>
        <pc:spChg chg="add mod">
          <ac:chgData name="Aganj, Iman" userId="528e1e0b-db81-4f61-b532-a0ac7c6ac721" providerId="ADAL" clId="{4F84395D-289D-44DA-A35F-335085B8D72C}" dt="2023-03-31T22:18:32.887" v="409" actId="6549"/>
          <ac:spMkLst>
            <pc:docMk/>
            <pc:sldMk cId="2628315746" sldId="463"/>
            <ac:spMk id="45" creationId="{60DC2DFA-2A0D-72E8-C98F-7E882E7A8862}"/>
          </ac:spMkLst>
        </pc:spChg>
        <pc:spChg chg="add mod">
          <ac:chgData name="Aganj, Iman" userId="528e1e0b-db81-4f61-b532-a0ac7c6ac721" providerId="ADAL" clId="{4F84395D-289D-44DA-A35F-335085B8D72C}" dt="2023-03-31T22:18:35.833" v="410" actId="6549"/>
          <ac:spMkLst>
            <pc:docMk/>
            <pc:sldMk cId="2628315746" sldId="463"/>
            <ac:spMk id="46" creationId="{3B36A9D8-0222-718D-02D8-8604170EBE44}"/>
          </ac:spMkLst>
        </pc:spChg>
        <pc:grpChg chg="add del">
          <ac:chgData name="Aganj, Iman" userId="528e1e0b-db81-4f61-b532-a0ac7c6ac721" providerId="ADAL" clId="{4F84395D-289D-44DA-A35F-335085B8D72C}" dt="2023-03-31T21:50:37.483" v="311" actId="26606"/>
          <ac:grpSpMkLst>
            <pc:docMk/>
            <pc:sldMk cId="2628315746" sldId="463"/>
            <ac:grpSpMk id="21" creationId="{5D095D3E-C464-41D5-87FA-07742698A722}"/>
          </ac:grpSpMkLst>
        </pc:grpChg>
        <pc:grpChg chg="add del">
          <ac:chgData name="Aganj, Iman" userId="528e1e0b-db81-4f61-b532-a0ac7c6ac721" providerId="ADAL" clId="{4F84395D-289D-44DA-A35F-335085B8D72C}" dt="2023-03-31T21:50:37.483" v="311" actId="26606"/>
          <ac:grpSpMkLst>
            <pc:docMk/>
            <pc:sldMk cId="2628315746" sldId="463"/>
            <ac:grpSpMk id="27" creationId="{E27AF472-EAE3-4572-AB69-B92BD10DBC6D}"/>
          </ac:grpSpMkLst>
        </pc:grpChg>
        <pc:graphicFrameChg chg="del">
          <ac:chgData name="Aganj, Iman" userId="528e1e0b-db81-4f61-b532-a0ac7c6ac721" providerId="ADAL" clId="{4F84395D-289D-44DA-A35F-335085B8D72C}" dt="2023-03-31T18:28:48.887" v="237" actId="478"/>
          <ac:graphicFrameMkLst>
            <pc:docMk/>
            <pc:sldMk cId="2628315746" sldId="463"/>
            <ac:graphicFrameMk id="6" creationId="{69E86652-AB3B-5FDC-F537-3F358282CC70}"/>
          </ac:graphicFrameMkLst>
        </pc:graphicFrameChg>
        <pc:graphicFrameChg chg="del">
          <ac:chgData name="Aganj, Iman" userId="528e1e0b-db81-4f61-b532-a0ac7c6ac721" providerId="ADAL" clId="{4F84395D-289D-44DA-A35F-335085B8D72C}" dt="2023-03-31T18:28:48.887" v="237" actId="478"/>
          <ac:graphicFrameMkLst>
            <pc:docMk/>
            <pc:sldMk cId="2628315746" sldId="463"/>
            <ac:graphicFrameMk id="7" creationId="{E3506B35-3FF3-4CCB-966B-E4841DD4764D}"/>
          </ac:graphicFrameMkLst>
        </pc:graphicFrameChg>
        <pc:graphicFrameChg chg="del">
          <ac:chgData name="Aganj, Iman" userId="528e1e0b-db81-4f61-b532-a0ac7c6ac721" providerId="ADAL" clId="{4F84395D-289D-44DA-A35F-335085B8D72C}" dt="2023-03-31T18:28:48.887" v="237" actId="478"/>
          <ac:graphicFrameMkLst>
            <pc:docMk/>
            <pc:sldMk cId="2628315746" sldId="463"/>
            <ac:graphicFrameMk id="13" creationId="{02FA59F2-AEA9-43B8-B121-90D34371DA63}"/>
          </ac:graphicFrameMkLst>
        </pc:graphicFrameChg>
        <pc:graphicFrameChg chg="del">
          <ac:chgData name="Aganj, Iman" userId="528e1e0b-db81-4f61-b532-a0ac7c6ac721" providerId="ADAL" clId="{4F84395D-289D-44DA-A35F-335085B8D72C}" dt="2023-03-31T18:28:48.887" v="237" actId="478"/>
          <ac:graphicFrameMkLst>
            <pc:docMk/>
            <pc:sldMk cId="2628315746" sldId="463"/>
            <ac:graphicFrameMk id="14" creationId="{CAF18C26-D277-47C1-8D31-09718A84F255}"/>
          </ac:graphicFrameMkLst>
        </pc:graphicFrameChg>
        <pc:picChg chg="add del mod">
          <ac:chgData name="Aganj, Iman" userId="528e1e0b-db81-4f61-b532-a0ac7c6ac721" providerId="ADAL" clId="{4F84395D-289D-44DA-A35F-335085B8D72C}" dt="2023-03-31T21:51:45.431" v="318" actId="22"/>
          <ac:picMkLst>
            <pc:docMk/>
            <pc:sldMk cId="2628315746" sldId="463"/>
            <ac:picMk id="8" creationId="{6C17453E-B55C-A231-E03F-DB468AE10326}"/>
          </ac:picMkLst>
        </pc:picChg>
        <pc:picChg chg="add del">
          <ac:chgData name="Aganj, Iman" userId="528e1e0b-db81-4f61-b532-a0ac7c6ac721" providerId="ADAL" clId="{4F84395D-289D-44DA-A35F-335085B8D72C}" dt="2023-03-31T21:52:52.480" v="320" actId="22"/>
          <ac:picMkLst>
            <pc:docMk/>
            <pc:sldMk cId="2628315746" sldId="463"/>
            <ac:picMk id="10" creationId="{A2D49FF1-C5A7-5552-3411-EA9AEABF40B6}"/>
          </ac:picMkLst>
        </pc:picChg>
        <pc:picChg chg="add mod">
          <ac:chgData name="Aganj, Iman" userId="528e1e0b-db81-4f61-b532-a0ac7c6ac721" providerId="ADAL" clId="{4F84395D-289D-44DA-A35F-335085B8D72C}" dt="2023-03-31T22:15:57.148" v="401" actId="1076"/>
          <ac:picMkLst>
            <pc:docMk/>
            <pc:sldMk cId="2628315746" sldId="463"/>
            <ac:picMk id="15" creationId="{62B99644-EF7A-BE78-67DD-C4821820F0B9}"/>
          </ac:picMkLst>
        </pc:picChg>
        <pc:picChg chg="add mod">
          <ac:chgData name="Aganj, Iman" userId="528e1e0b-db81-4f61-b532-a0ac7c6ac721" providerId="ADAL" clId="{4F84395D-289D-44DA-A35F-335085B8D72C}" dt="2023-03-31T22:15:57.148" v="401" actId="1076"/>
          <ac:picMkLst>
            <pc:docMk/>
            <pc:sldMk cId="2628315746" sldId="463"/>
            <ac:picMk id="18" creationId="{E8EBE5AA-9698-A658-5CE6-774964D03206}"/>
          </ac:picMkLst>
        </pc:picChg>
        <pc:picChg chg="add mod">
          <ac:chgData name="Aganj, Iman" userId="528e1e0b-db81-4f61-b532-a0ac7c6ac721" providerId="ADAL" clId="{4F84395D-289D-44DA-A35F-335085B8D72C}" dt="2023-03-31T22:15:57.148" v="401" actId="1076"/>
          <ac:picMkLst>
            <pc:docMk/>
            <pc:sldMk cId="2628315746" sldId="463"/>
            <ac:picMk id="24" creationId="{FA7B9393-63D3-F3DD-C4A6-8200462A3062}"/>
          </ac:picMkLst>
        </pc:picChg>
        <pc:picChg chg="add del mod">
          <ac:chgData name="Aganj, Iman" userId="528e1e0b-db81-4f61-b532-a0ac7c6ac721" providerId="ADAL" clId="{4F84395D-289D-44DA-A35F-335085B8D72C}" dt="2023-03-31T22:15:57.148" v="401" actId="1076"/>
          <ac:picMkLst>
            <pc:docMk/>
            <pc:sldMk cId="2628315746" sldId="463"/>
            <ac:picMk id="35" creationId="{AC704534-5780-64A4-BD7C-3D91CFDF60EE}"/>
          </ac:picMkLst>
        </pc:picChg>
        <pc:picChg chg="add del">
          <ac:chgData name="Aganj, Iman" userId="528e1e0b-db81-4f61-b532-a0ac7c6ac721" providerId="ADAL" clId="{4F84395D-289D-44DA-A35F-335085B8D72C}" dt="2023-03-31T21:57:51.765" v="328" actId="22"/>
          <ac:picMkLst>
            <pc:docMk/>
            <pc:sldMk cId="2628315746" sldId="463"/>
            <ac:picMk id="39" creationId="{9B8CED05-BC6D-69A0-56DA-F4E4E3224452}"/>
          </ac:picMkLst>
        </pc:picChg>
        <pc:picChg chg="add del">
          <ac:chgData name="Aganj, Iman" userId="528e1e0b-db81-4f61-b532-a0ac7c6ac721" providerId="ADAL" clId="{4F84395D-289D-44DA-A35F-335085B8D72C}" dt="2023-03-31T21:57:49.687" v="327" actId="22"/>
          <ac:picMkLst>
            <pc:docMk/>
            <pc:sldMk cId="2628315746" sldId="463"/>
            <ac:picMk id="41" creationId="{420A5B50-4942-64AE-545E-0BE8DF4BC952}"/>
          </ac:picMkLst>
        </pc:picChg>
        <pc:picChg chg="add mod">
          <ac:chgData name="Aganj, Iman" userId="528e1e0b-db81-4f61-b532-a0ac7c6ac721" providerId="ADAL" clId="{4F84395D-289D-44DA-A35F-335085B8D72C}" dt="2023-03-31T22:15:57.148" v="401" actId="1076"/>
          <ac:picMkLst>
            <pc:docMk/>
            <pc:sldMk cId="2628315746" sldId="463"/>
            <ac:picMk id="43" creationId="{D7B470FD-F302-ACE8-4D6A-E91C4DAF8A25}"/>
          </ac:picMkLst>
        </pc:picChg>
      </pc:sldChg>
      <pc:sldChg chg="modSp">
        <pc:chgData name="Aganj, Iman" userId="528e1e0b-db81-4f61-b532-a0ac7c6ac721" providerId="ADAL" clId="{4F84395D-289D-44DA-A35F-335085B8D72C}" dt="2023-04-07T21:49:15.773" v="414" actId="15376"/>
        <pc:sldMkLst>
          <pc:docMk/>
          <pc:sldMk cId="4186734408" sldId="464"/>
        </pc:sldMkLst>
        <pc:spChg chg="mod">
          <ac:chgData name="Aganj, Iman" userId="528e1e0b-db81-4f61-b532-a0ac7c6ac721" providerId="ADAL" clId="{4F84395D-289D-44DA-A35F-335085B8D72C}" dt="2023-04-07T21:49:15.773" v="414" actId="15376"/>
          <ac:spMkLst>
            <pc:docMk/>
            <pc:sldMk cId="4186734408" sldId="464"/>
            <ac:spMk id="5" creationId="{D5FAF459-685D-CA6D-16D9-E9F52AE97C6D}"/>
          </ac:spMkLst>
        </pc:spChg>
      </pc:sldChg>
      <pc:sldChg chg="modAnim">
        <pc:chgData name="Aganj, Iman" userId="528e1e0b-db81-4f61-b532-a0ac7c6ac721" providerId="ADAL" clId="{4F84395D-289D-44DA-A35F-335085B8D72C}" dt="2023-04-07T21:48:40.562" v="412"/>
        <pc:sldMkLst>
          <pc:docMk/>
          <pc:sldMk cId="1659407454" sldId="467"/>
        </pc:sldMkLst>
      </pc:sldChg>
    </pc:docChg>
  </pc:docChgLst>
  <pc:docChgLst>
    <pc:chgData name="Iman Aganj" userId="528e1e0b-db81-4f61-b532-a0ac7c6ac721" providerId="ADAL" clId="{F722D891-83EC-4623-94C5-8A19067E9748}"/>
    <pc:docChg chg="undo custSel addSld delSld modSld sldOrd">
      <pc:chgData name="Iman Aganj" userId="528e1e0b-db81-4f61-b532-a0ac7c6ac721" providerId="ADAL" clId="{F722D891-83EC-4623-94C5-8A19067E9748}" dt="2019-04-10T21:37:39.164" v="1849"/>
      <pc:docMkLst>
        <pc:docMk/>
      </pc:docMkLst>
      <pc:sldChg chg="delSp modSp">
        <pc:chgData name="Iman Aganj" userId="528e1e0b-db81-4f61-b532-a0ac7c6ac721" providerId="ADAL" clId="{F722D891-83EC-4623-94C5-8A19067E9748}" dt="2019-04-08T10:35:45.286" v="1842" actId="1076"/>
        <pc:sldMkLst>
          <pc:docMk/>
          <pc:sldMk cId="241279756" sldId="364"/>
        </pc:sldMkLst>
        <pc:spChg chg="del">
          <ac:chgData name="Iman Aganj" userId="528e1e0b-db81-4f61-b532-a0ac7c6ac721" providerId="ADAL" clId="{F722D891-83EC-4623-94C5-8A19067E9748}" dt="2019-03-30T15:10:10.106" v="3" actId="478"/>
          <ac:spMkLst>
            <pc:docMk/>
            <pc:sldMk cId="241279756" sldId="364"/>
            <ac:spMk id="2" creationId="{A651D63D-E3FC-431C-B96C-616076D4CA98}"/>
          </ac:spMkLst>
        </pc:spChg>
        <pc:spChg chg="mod">
          <ac:chgData name="Iman Aganj" userId="528e1e0b-db81-4f61-b532-a0ac7c6ac721" providerId="ADAL" clId="{F722D891-83EC-4623-94C5-8A19067E9748}" dt="2019-03-30T15:10:44.904" v="24" actId="14100"/>
          <ac:spMkLst>
            <pc:docMk/>
            <pc:sldMk cId="241279756" sldId="364"/>
            <ac:spMk id="3" creationId="{00000000-0000-0000-0000-000000000000}"/>
          </ac:spMkLst>
        </pc:spChg>
        <pc:spChg chg="mod">
          <ac:chgData name="Iman Aganj" userId="528e1e0b-db81-4f61-b532-a0ac7c6ac721" providerId="ADAL" clId="{F722D891-83EC-4623-94C5-8A19067E9748}" dt="2019-04-08T10:35:45.286" v="1842" actId="1076"/>
          <ac:spMkLst>
            <pc:docMk/>
            <pc:sldMk cId="241279756" sldId="364"/>
            <ac:spMk id="11" creationId="{00000000-0000-0000-0000-000000000000}"/>
          </ac:spMkLst>
        </pc:spChg>
        <pc:picChg chg="mod">
          <ac:chgData name="Iman Aganj" userId="528e1e0b-db81-4f61-b532-a0ac7c6ac721" providerId="ADAL" clId="{F722D891-83EC-4623-94C5-8A19067E9748}" dt="2019-04-08T10:35:42.571" v="1840" actId="1076"/>
          <ac:picMkLst>
            <pc:docMk/>
            <pc:sldMk cId="241279756" sldId="364"/>
            <ac:picMk id="12" creationId="{00000000-0000-0000-0000-000000000000}"/>
          </ac:picMkLst>
        </pc:picChg>
      </pc:sldChg>
      <pc:sldChg chg="ord">
        <pc:chgData name="Iman Aganj" userId="528e1e0b-db81-4f61-b532-a0ac7c6ac721" providerId="ADAL" clId="{F722D891-83EC-4623-94C5-8A19067E9748}" dt="2019-03-31T19:57:59.169" v="1787"/>
        <pc:sldMkLst>
          <pc:docMk/>
          <pc:sldMk cId="1054647854" sldId="402"/>
        </pc:sldMkLst>
      </pc:sldChg>
      <pc:sldChg chg="modSp">
        <pc:chgData name="Iman Aganj" userId="528e1e0b-db81-4f61-b532-a0ac7c6ac721" providerId="ADAL" clId="{F722D891-83EC-4623-94C5-8A19067E9748}" dt="2019-04-04T10:10:27.196" v="1793" actId="113"/>
        <pc:sldMkLst>
          <pc:docMk/>
          <pc:sldMk cId="3997327161" sldId="409"/>
        </pc:sldMkLst>
        <pc:spChg chg="mod">
          <ac:chgData name="Iman Aganj" userId="528e1e0b-db81-4f61-b532-a0ac7c6ac721" providerId="ADAL" clId="{F722D891-83EC-4623-94C5-8A19067E9748}" dt="2019-04-04T10:10:27.196" v="1793" actId="113"/>
          <ac:spMkLst>
            <pc:docMk/>
            <pc:sldMk cId="3997327161" sldId="409"/>
            <ac:spMk id="14" creationId="{788F75A6-96CA-454D-A6F7-EEFDEEC580B4}"/>
          </ac:spMkLst>
        </pc:spChg>
      </pc:sldChg>
      <pc:sldChg chg="addSp modSp add modAnim">
        <pc:chgData name="Iman Aganj" userId="528e1e0b-db81-4f61-b532-a0ac7c6ac721" providerId="ADAL" clId="{F722D891-83EC-4623-94C5-8A19067E9748}" dt="2019-04-04T10:10:17.888" v="1792" actId="113"/>
        <pc:sldMkLst>
          <pc:docMk/>
          <pc:sldMk cId="600198241" sldId="430"/>
        </pc:sldMkLst>
        <pc:spChg chg="mod">
          <ac:chgData name="Iman Aganj" userId="528e1e0b-db81-4f61-b532-a0ac7c6ac721" providerId="ADAL" clId="{F722D891-83EC-4623-94C5-8A19067E9748}" dt="2019-03-30T15:24:41.738" v="49" actId="6549"/>
          <ac:spMkLst>
            <pc:docMk/>
            <pc:sldMk cId="600198241" sldId="430"/>
            <ac:spMk id="4" creationId="{F5598C8A-E5F4-4AA7-8873-5ED84E490E7D}"/>
          </ac:spMkLst>
        </pc:spChg>
        <pc:spChg chg="ord">
          <ac:chgData name="Iman Aganj" userId="528e1e0b-db81-4f61-b532-a0ac7c6ac721" providerId="ADAL" clId="{F722D891-83EC-4623-94C5-8A19067E9748}" dt="2019-03-30T15:25:21.509" v="51" actId="167"/>
          <ac:spMkLst>
            <pc:docMk/>
            <pc:sldMk cId="600198241" sldId="430"/>
            <ac:spMk id="15" creationId="{9606D212-5CF0-47ED-B453-93BC3567ADAB}"/>
          </ac:spMkLst>
        </pc:spChg>
        <pc:spChg chg="add mod">
          <ac:chgData name="Iman Aganj" userId="528e1e0b-db81-4f61-b532-a0ac7c6ac721" providerId="ADAL" clId="{F722D891-83EC-4623-94C5-8A19067E9748}" dt="2019-03-30T20:50:45.232" v="472" actId="1076"/>
          <ac:spMkLst>
            <pc:docMk/>
            <pc:sldMk cId="600198241" sldId="430"/>
            <ac:spMk id="17" creationId="{0A68A16D-4C28-4403-B407-1918715AE8DB}"/>
          </ac:spMkLst>
        </pc:spChg>
        <pc:spChg chg="mod">
          <ac:chgData name="Iman Aganj" userId="528e1e0b-db81-4f61-b532-a0ac7c6ac721" providerId="ADAL" clId="{F722D891-83EC-4623-94C5-8A19067E9748}" dt="2019-04-04T10:10:14.111" v="1791" actId="113"/>
          <ac:spMkLst>
            <pc:docMk/>
            <pc:sldMk cId="600198241" sldId="430"/>
            <ac:spMk id="19" creationId="{7D4A292F-A688-4129-B908-9E06C9EB41C3}"/>
          </ac:spMkLst>
        </pc:spChg>
        <pc:spChg chg="mod">
          <ac:chgData name="Iman Aganj" userId="528e1e0b-db81-4f61-b532-a0ac7c6ac721" providerId="ADAL" clId="{F722D891-83EC-4623-94C5-8A19067E9748}" dt="2019-03-30T15:25:30.710" v="53" actId="20577"/>
          <ac:spMkLst>
            <pc:docMk/>
            <pc:sldMk cId="600198241" sldId="430"/>
            <ac:spMk id="20" creationId="{CE50FB6A-9603-44FD-98FE-FD55FFC735A9}"/>
          </ac:spMkLst>
        </pc:spChg>
        <pc:spChg chg="mod">
          <ac:chgData name="Iman Aganj" userId="528e1e0b-db81-4f61-b532-a0ac7c6ac721" providerId="ADAL" clId="{F722D891-83EC-4623-94C5-8A19067E9748}" dt="2019-04-04T10:10:17.888" v="1792" actId="113"/>
          <ac:spMkLst>
            <pc:docMk/>
            <pc:sldMk cId="600198241" sldId="430"/>
            <ac:spMk id="21" creationId="{2FFF8D12-68BF-4573-8831-B4D7CA73CE89}"/>
          </ac:spMkLst>
        </pc:spChg>
        <pc:spChg chg="mod">
          <ac:chgData name="Iman Aganj" userId="528e1e0b-db81-4f61-b532-a0ac7c6ac721" providerId="ADAL" clId="{F722D891-83EC-4623-94C5-8A19067E9748}" dt="2019-04-04T10:09:27.293" v="1788" actId="113"/>
          <ac:spMkLst>
            <pc:docMk/>
            <pc:sldMk cId="600198241" sldId="430"/>
            <ac:spMk id="24" creationId="{9A30C7E2-55C5-4580-9CA8-83CC7D7E4CD1}"/>
          </ac:spMkLst>
        </pc:spChg>
        <pc:spChg chg="add mod">
          <ac:chgData name="Iman Aganj" userId="528e1e0b-db81-4f61-b532-a0ac7c6ac721" providerId="ADAL" clId="{F722D891-83EC-4623-94C5-8A19067E9748}" dt="2019-03-30T20:50:45.232" v="472" actId="1076"/>
          <ac:spMkLst>
            <pc:docMk/>
            <pc:sldMk cId="600198241" sldId="430"/>
            <ac:spMk id="25" creationId="{D4A78C5A-15AB-4D9E-844D-18069FB3E0BD}"/>
          </ac:spMkLst>
        </pc:spChg>
        <pc:spChg chg="mod">
          <ac:chgData name="Iman Aganj" userId="528e1e0b-db81-4f61-b532-a0ac7c6ac721" providerId="ADAL" clId="{F722D891-83EC-4623-94C5-8A19067E9748}" dt="2019-04-04T10:09:27.293" v="1788" actId="113"/>
          <ac:spMkLst>
            <pc:docMk/>
            <pc:sldMk cId="600198241" sldId="430"/>
            <ac:spMk id="27" creationId="{4D9088C3-0CE8-41DB-839E-16B23E45C02C}"/>
          </ac:spMkLst>
        </pc:spChg>
      </pc:sldChg>
      <pc:sldChg chg="addSp delSp modSp add delAnim modAnim">
        <pc:chgData name="Iman Aganj" userId="528e1e0b-db81-4f61-b532-a0ac7c6ac721" providerId="ADAL" clId="{F722D891-83EC-4623-94C5-8A19067E9748}" dt="2019-03-30T22:48:05.099" v="959" actId="20577"/>
        <pc:sldMkLst>
          <pc:docMk/>
          <pc:sldMk cId="3249788814" sldId="431"/>
        </pc:sldMkLst>
        <pc:spChg chg="del">
          <ac:chgData name="Iman Aganj" userId="528e1e0b-db81-4f61-b532-a0ac7c6ac721" providerId="ADAL" clId="{F722D891-83EC-4623-94C5-8A19067E9748}" dt="2019-03-30T15:35:33.661" v="61" actId="478"/>
          <ac:spMkLst>
            <pc:docMk/>
            <pc:sldMk cId="3249788814" sldId="431"/>
            <ac:spMk id="15" creationId="{9606D212-5CF0-47ED-B453-93BC3567ADAB}"/>
          </ac:spMkLst>
        </pc:spChg>
        <pc:spChg chg="add mod">
          <ac:chgData name="Iman Aganj" userId="528e1e0b-db81-4f61-b532-a0ac7c6ac721" providerId="ADAL" clId="{F722D891-83EC-4623-94C5-8A19067E9748}" dt="2019-03-30T22:48:05.099" v="959" actId="20577"/>
          <ac:spMkLst>
            <pc:docMk/>
            <pc:sldMk cId="3249788814" sldId="431"/>
            <ac:spMk id="17" creationId="{52443BE5-8423-425C-A0F3-C835F2624FD0}"/>
          </ac:spMkLst>
        </pc:spChg>
        <pc:spChg chg="del">
          <ac:chgData name="Iman Aganj" userId="528e1e0b-db81-4f61-b532-a0ac7c6ac721" providerId="ADAL" clId="{F722D891-83EC-4623-94C5-8A19067E9748}" dt="2019-03-30T15:35:33.661" v="61" actId="478"/>
          <ac:spMkLst>
            <pc:docMk/>
            <pc:sldMk cId="3249788814" sldId="431"/>
            <ac:spMk id="19" creationId="{7D4A292F-A688-4129-B908-9E06C9EB41C3}"/>
          </ac:spMkLst>
        </pc:spChg>
        <pc:spChg chg="del">
          <ac:chgData name="Iman Aganj" userId="528e1e0b-db81-4f61-b532-a0ac7c6ac721" providerId="ADAL" clId="{F722D891-83EC-4623-94C5-8A19067E9748}" dt="2019-03-30T15:35:33.661" v="61" actId="478"/>
          <ac:spMkLst>
            <pc:docMk/>
            <pc:sldMk cId="3249788814" sldId="431"/>
            <ac:spMk id="20" creationId="{CE50FB6A-9603-44FD-98FE-FD55FFC735A9}"/>
          </ac:spMkLst>
        </pc:spChg>
        <pc:spChg chg="del">
          <ac:chgData name="Iman Aganj" userId="528e1e0b-db81-4f61-b532-a0ac7c6ac721" providerId="ADAL" clId="{F722D891-83EC-4623-94C5-8A19067E9748}" dt="2019-03-30T15:35:33.661" v="61" actId="478"/>
          <ac:spMkLst>
            <pc:docMk/>
            <pc:sldMk cId="3249788814" sldId="431"/>
            <ac:spMk id="21" creationId="{2FFF8D12-68BF-4573-8831-B4D7CA73CE89}"/>
          </ac:spMkLst>
        </pc:spChg>
        <pc:spChg chg="del">
          <ac:chgData name="Iman Aganj" userId="528e1e0b-db81-4f61-b532-a0ac7c6ac721" providerId="ADAL" clId="{F722D891-83EC-4623-94C5-8A19067E9748}" dt="2019-03-30T15:35:33.661" v="61" actId="478"/>
          <ac:spMkLst>
            <pc:docMk/>
            <pc:sldMk cId="3249788814" sldId="431"/>
            <ac:spMk id="22" creationId="{2B3559D8-58FE-49AC-A038-8DD801A5BDB3}"/>
          </ac:spMkLst>
        </pc:spChg>
        <pc:spChg chg="del">
          <ac:chgData name="Iman Aganj" userId="528e1e0b-db81-4f61-b532-a0ac7c6ac721" providerId="ADAL" clId="{F722D891-83EC-4623-94C5-8A19067E9748}" dt="2019-03-30T15:35:33.661" v="61" actId="478"/>
          <ac:spMkLst>
            <pc:docMk/>
            <pc:sldMk cId="3249788814" sldId="431"/>
            <ac:spMk id="24" creationId="{9A30C7E2-55C5-4580-9CA8-83CC7D7E4CD1}"/>
          </ac:spMkLst>
        </pc:spChg>
        <pc:spChg chg="del">
          <ac:chgData name="Iman Aganj" userId="528e1e0b-db81-4f61-b532-a0ac7c6ac721" providerId="ADAL" clId="{F722D891-83EC-4623-94C5-8A19067E9748}" dt="2019-03-30T15:35:33.661" v="61" actId="478"/>
          <ac:spMkLst>
            <pc:docMk/>
            <pc:sldMk cId="3249788814" sldId="431"/>
            <ac:spMk id="27" creationId="{4D9088C3-0CE8-41DB-839E-16B23E45C02C}"/>
          </ac:spMkLst>
        </pc:spChg>
        <pc:picChg chg="del">
          <ac:chgData name="Iman Aganj" userId="528e1e0b-db81-4f61-b532-a0ac7c6ac721" providerId="ADAL" clId="{F722D891-83EC-4623-94C5-8A19067E9748}" dt="2019-03-30T15:35:33.661" v="61" actId="478"/>
          <ac:picMkLst>
            <pc:docMk/>
            <pc:sldMk cId="3249788814" sldId="431"/>
            <ac:picMk id="12" creationId="{13F4B400-ACB1-4924-B50C-59BAE775232F}"/>
          </ac:picMkLst>
        </pc:picChg>
        <pc:picChg chg="del">
          <ac:chgData name="Iman Aganj" userId="528e1e0b-db81-4f61-b532-a0ac7c6ac721" providerId="ADAL" clId="{F722D891-83EC-4623-94C5-8A19067E9748}" dt="2019-03-30T15:35:33.661" v="61" actId="478"/>
          <ac:picMkLst>
            <pc:docMk/>
            <pc:sldMk cId="3249788814" sldId="431"/>
            <ac:picMk id="14" creationId="{4FDC218D-71A5-484F-99CA-140A5A4B3B6C}"/>
          </ac:picMkLst>
        </pc:picChg>
        <pc:picChg chg="del">
          <ac:chgData name="Iman Aganj" userId="528e1e0b-db81-4f61-b532-a0ac7c6ac721" providerId="ADAL" clId="{F722D891-83EC-4623-94C5-8A19067E9748}" dt="2019-03-30T15:35:33.661" v="61" actId="478"/>
          <ac:picMkLst>
            <pc:docMk/>
            <pc:sldMk cId="3249788814" sldId="431"/>
            <ac:picMk id="16" creationId="{E998AA81-AB29-4228-A457-31EA764AD9D0}"/>
          </ac:picMkLst>
        </pc:picChg>
        <pc:picChg chg="del">
          <ac:chgData name="Iman Aganj" userId="528e1e0b-db81-4f61-b532-a0ac7c6ac721" providerId="ADAL" clId="{F722D891-83EC-4623-94C5-8A19067E9748}" dt="2019-03-30T15:35:33.661" v="61" actId="478"/>
          <ac:picMkLst>
            <pc:docMk/>
            <pc:sldMk cId="3249788814" sldId="431"/>
            <ac:picMk id="18" creationId="{CC8F975E-8A6F-4B55-9DB5-CEC7CDE588EA}"/>
          </ac:picMkLst>
        </pc:picChg>
        <pc:cxnChg chg="del">
          <ac:chgData name="Iman Aganj" userId="528e1e0b-db81-4f61-b532-a0ac7c6ac721" providerId="ADAL" clId="{F722D891-83EC-4623-94C5-8A19067E9748}" dt="2019-03-30T15:35:33.661" v="61" actId="478"/>
          <ac:cxnSpMkLst>
            <pc:docMk/>
            <pc:sldMk cId="3249788814" sldId="431"/>
            <ac:cxnSpMk id="23" creationId="{4628554A-F03B-4485-BA61-C539FFC556B1}"/>
          </ac:cxnSpMkLst>
        </pc:cxnChg>
        <pc:cxnChg chg="del">
          <ac:chgData name="Iman Aganj" userId="528e1e0b-db81-4f61-b532-a0ac7c6ac721" providerId="ADAL" clId="{F722D891-83EC-4623-94C5-8A19067E9748}" dt="2019-03-30T15:35:33.661" v="61" actId="478"/>
          <ac:cxnSpMkLst>
            <pc:docMk/>
            <pc:sldMk cId="3249788814" sldId="431"/>
            <ac:cxnSpMk id="26" creationId="{C013F45A-34E5-46DE-8545-0720D70CC4E3}"/>
          </ac:cxnSpMkLst>
        </pc:cxnChg>
      </pc:sldChg>
      <pc:sldChg chg="addSp delSp modSp add modAnim">
        <pc:chgData name="Iman Aganj" userId="528e1e0b-db81-4f61-b532-a0ac7c6ac721" providerId="ADAL" clId="{F722D891-83EC-4623-94C5-8A19067E9748}" dt="2019-04-06T13:34:26.483" v="1833"/>
        <pc:sldMkLst>
          <pc:docMk/>
          <pc:sldMk cId="3756403171" sldId="432"/>
        </pc:sldMkLst>
        <pc:spChg chg="mod">
          <ac:chgData name="Iman Aganj" userId="528e1e0b-db81-4f61-b532-a0ac7c6ac721" providerId="ADAL" clId="{F722D891-83EC-4623-94C5-8A19067E9748}" dt="2019-03-30T15:56:06.237" v="314" actId="20577"/>
          <ac:spMkLst>
            <pc:docMk/>
            <pc:sldMk cId="3756403171" sldId="432"/>
            <ac:spMk id="2" creationId="{00000000-0000-0000-0000-000000000000}"/>
          </ac:spMkLst>
        </pc:spChg>
        <pc:spChg chg="mod">
          <ac:chgData name="Iman Aganj" userId="528e1e0b-db81-4f61-b532-a0ac7c6ac721" providerId="ADAL" clId="{F722D891-83EC-4623-94C5-8A19067E9748}" dt="2019-03-30T15:56:10.464" v="315" actId="20577"/>
          <ac:spMkLst>
            <pc:docMk/>
            <pc:sldMk cId="3756403171" sldId="432"/>
            <ac:spMk id="7" creationId="{00000000-0000-0000-0000-000000000000}"/>
          </ac:spMkLst>
        </pc:spChg>
        <pc:spChg chg="del mod">
          <ac:chgData name="Iman Aganj" userId="528e1e0b-db81-4f61-b532-a0ac7c6ac721" providerId="ADAL" clId="{F722D891-83EC-4623-94C5-8A19067E9748}" dt="2019-03-30T16:04:31.479" v="425" actId="478"/>
          <ac:spMkLst>
            <pc:docMk/>
            <pc:sldMk cId="3756403171" sldId="432"/>
            <ac:spMk id="10" creationId="{6D08954D-C0F4-47E6-8448-F667D854E364}"/>
          </ac:spMkLst>
        </pc:spChg>
        <pc:spChg chg="mod">
          <ac:chgData name="Iman Aganj" userId="528e1e0b-db81-4f61-b532-a0ac7c6ac721" providerId="ADAL" clId="{F722D891-83EC-4623-94C5-8A19067E9748}" dt="2019-03-30T15:55:59.552" v="313" actId="20577"/>
          <ac:spMkLst>
            <pc:docMk/>
            <pc:sldMk cId="3756403171" sldId="432"/>
            <ac:spMk id="12" creationId="{C112A0C7-6C59-4610-AEAF-359BC2788EF3}"/>
          </ac:spMkLst>
        </pc:spChg>
        <pc:spChg chg="add mod">
          <ac:chgData name="Iman Aganj" userId="528e1e0b-db81-4f61-b532-a0ac7c6ac721" providerId="ADAL" clId="{F722D891-83EC-4623-94C5-8A19067E9748}" dt="2019-04-06T13:33:48.349" v="1832" actId="12788"/>
          <ac:spMkLst>
            <pc:docMk/>
            <pc:sldMk cId="3756403171" sldId="432"/>
            <ac:spMk id="13" creationId="{A2300D30-17F5-4E7A-9FBA-FB72DF056FB8}"/>
          </ac:spMkLst>
        </pc:spChg>
        <pc:spChg chg="mod">
          <ac:chgData name="Iman Aganj" userId="528e1e0b-db81-4f61-b532-a0ac7c6ac721" providerId="ADAL" clId="{F722D891-83EC-4623-94C5-8A19067E9748}" dt="2019-04-06T13:20:26.988" v="1794" actId="1076"/>
          <ac:spMkLst>
            <pc:docMk/>
            <pc:sldMk cId="3756403171" sldId="432"/>
            <ac:spMk id="15" creationId="{00000000-0000-0000-0000-000000000000}"/>
          </ac:spMkLst>
        </pc:spChg>
        <pc:spChg chg="del">
          <ac:chgData name="Iman Aganj" userId="528e1e0b-db81-4f61-b532-a0ac7c6ac721" providerId="ADAL" clId="{F722D891-83EC-4623-94C5-8A19067E9748}" dt="2019-03-30T15:58:22.919" v="360" actId="478"/>
          <ac:spMkLst>
            <pc:docMk/>
            <pc:sldMk cId="3756403171" sldId="432"/>
            <ac:spMk id="16" creationId="{00000000-0000-0000-0000-000000000000}"/>
          </ac:spMkLst>
        </pc:spChg>
        <pc:spChg chg="mod">
          <ac:chgData name="Iman Aganj" userId="528e1e0b-db81-4f61-b532-a0ac7c6ac721" providerId="ADAL" clId="{F722D891-83EC-4623-94C5-8A19067E9748}" dt="2019-04-04T10:09:40.573" v="1790" actId="113"/>
          <ac:spMkLst>
            <pc:docMk/>
            <pc:sldMk cId="3756403171" sldId="432"/>
            <ac:spMk id="32" creationId="{00000000-0000-0000-0000-000000000000}"/>
          </ac:spMkLst>
        </pc:spChg>
        <pc:graphicFrameChg chg="add mod modGraphic">
          <ac:chgData name="Iman Aganj" userId="528e1e0b-db81-4f61-b532-a0ac7c6ac721" providerId="ADAL" clId="{F722D891-83EC-4623-94C5-8A19067E9748}" dt="2019-03-30T21:53:37.338" v="685" actId="1076"/>
          <ac:graphicFrameMkLst>
            <pc:docMk/>
            <pc:sldMk cId="3756403171" sldId="432"/>
            <ac:graphicFrameMk id="3" creationId="{8D65FD67-C6CC-4A24-A16C-4EFFB8DFAF4F}"/>
          </ac:graphicFrameMkLst>
        </pc:graphicFrameChg>
        <pc:graphicFrameChg chg="add mod modGraphic">
          <ac:chgData name="Iman Aganj" userId="528e1e0b-db81-4f61-b532-a0ac7c6ac721" providerId="ADAL" clId="{F722D891-83EC-4623-94C5-8A19067E9748}" dt="2019-03-30T21:54:11.838" v="690" actId="12788"/>
          <ac:graphicFrameMkLst>
            <pc:docMk/>
            <pc:sldMk cId="3756403171" sldId="432"/>
            <ac:graphicFrameMk id="9" creationId="{C6415D5E-5786-4C9C-AA42-4315F25FBB39}"/>
          </ac:graphicFrameMkLst>
        </pc:graphicFrameChg>
      </pc:sldChg>
      <pc:sldChg chg="addSp delSp modSp add modTransition modAnim">
        <pc:chgData name="Iman Aganj" userId="528e1e0b-db81-4f61-b532-a0ac7c6ac721" providerId="ADAL" clId="{F722D891-83EC-4623-94C5-8A19067E9748}" dt="2019-03-30T21:54:24.769" v="692"/>
        <pc:sldMkLst>
          <pc:docMk/>
          <pc:sldMk cId="3295782734" sldId="433"/>
        </pc:sldMkLst>
        <pc:spChg chg="del">
          <ac:chgData name="Iman Aganj" userId="528e1e0b-db81-4f61-b532-a0ac7c6ac721" providerId="ADAL" clId="{F722D891-83EC-4623-94C5-8A19067E9748}" dt="2019-03-30T20:53:04.093" v="480" actId="478"/>
          <ac:spMkLst>
            <pc:docMk/>
            <pc:sldMk cId="3295782734" sldId="433"/>
            <ac:spMk id="2" creationId="{00000000-0000-0000-0000-000000000000}"/>
          </ac:spMkLst>
        </pc:spChg>
        <pc:spChg chg="del">
          <ac:chgData name="Iman Aganj" userId="528e1e0b-db81-4f61-b532-a0ac7c6ac721" providerId="ADAL" clId="{F722D891-83EC-4623-94C5-8A19067E9748}" dt="2019-03-30T20:53:04.093" v="480" actId="478"/>
          <ac:spMkLst>
            <pc:docMk/>
            <pc:sldMk cId="3295782734" sldId="433"/>
            <ac:spMk id="7" creationId="{00000000-0000-0000-0000-000000000000}"/>
          </ac:spMkLst>
        </pc:spChg>
        <pc:spChg chg="add mod">
          <ac:chgData name="Iman Aganj" userId="528e1e0b-db81-4f61-b532-a0ac7c6ac721" providerId="ADAL" clId="{F722D891-83EC-4623-94C5-8A19067E9748}" dt="2019-03-30T21:14:52.430" v="536" actId="1076"/>
          <ac:spMkLst>
            <pc:docMk/>
            <pc:sldMk cId="3295782734" sldId="433"/>
            <ac:spMk id="9" creationId="{7121D203-2D82-41A5-A325-649029400AD3}"/>
          </ac:spMkLst>
        </pc:spChg>
        <pc:spChg chg="add mod">
          <ac:chgData name="Iman Aganj" userId="528e1e0b-db81-4f61-b532-a0ac7c6ac721" providerId="ADAL" clId="{F722D891-83EC-4623-94C5-8A19067E9748}" dt="2019-03-30T21:14:43.120" v="535" actId="12788"/>
          <ac:spMkLst>
            <pc:docMk/>
            <pc:sldMk cId="3295782734" sldId="433"/>
            <ac:spMk id="10" creationId="{3B3CFB3C-2909-47E1-A594-279A51651D21}"/>
          </ac:spMkLst>
        </pc:spChg>
        <pc:spChg chg="mod">
          <ac:chgData name="Iman Aganj" userId="528e1e0b-db81-4f61-b532-a0ac7c6ac721" providerId="ADAL" clId="{F722D891-83EC-4623-94C5-8A19067E9748}" dt="2019-03-30T21:14:35.512" v="533" actId="12788"/>
          <ac:spMkLst>
            <pc:docMk/>
            <pc:sldMk cId="3295782734" sldId="433"/>
            <ac:spMk id="15" creationId="{00000000-0000-0000-0000-000000000000}"/>
          </ac:spMkLst>
        </pc:spChg>
        <pc:spChg chg="del">
          <ac:chgData name="Iman Aganj" userId="528e1e0b-db81-4f61-b532-a0ac7c6ac721" providerId="ADAL" clId="{F722D891-83EC-4623-94C5-8A19067E9748}" dt="2019-03-30T20:53:04.093" v="480" actId="478"/>
          <ac:spMkLst>
            <pc:docMk/>
            <pc:sldMk cId="3295782734" sldId="433"/>
            <ac:spMk id="32" creationId="{00000000-0000-0000-0000-000000000000}"/>
          </ac:spMkLst>
        </pc:spChg>
        <pc:graphicFrameChg chg="del">
          <ac:chgData name="Iman Aganj" userId="528e1e0b-db81-4f61-b532-a0ac7c6ac721" providerId="ADAL" clId="{F722D891-83EC-4623-94C5-8A19067E9748}" dt="2019-03-30T21:25:15.112" v="547" actId="478"/>
          <ac:graphicFrameMkLst>
            <pc:docMk/>
            <pc:sldMk cId="3295782734" sldId="433"/>
            <ac:graphicFrameMk id="3" creationId="{8D65FD67-C6CC-4A24-A16C-4EFFB8DFAF4F}"/>
          </ac:graphicFrameMkLst>
        </pc:graphicFrameChg>
        <pc:graphicFrameChg chg="add del">
          <ac:chgData name="Iman Aganj" userId="528e1e0b-db81-4f61-b532-a0ac7c6ac721" providerId="ADAL" clId="{F722D891-83EC-4623-94C5-8A19067E9748}" dt="2019-03-30T21:54:23.874" v="691" actId="478"/>
          <ac:graphicFrameMkLst>
            <pc:docMk/>
            <pc:sldMk cId="3295782734" sldId="433"/>
            <ac:graphicFrameMk id="11" creationId="{8223ACF2-4406-4148-92FB-D63E23992222}"/>
          </ac:graphicFrameMkLst>
        </pc:graphicFrameChg>
        <pc:graphicFrameChg chg="add">
          <ac:chgData name="Iman Aganj" userId="528e1e0b-db81-4f61-b532-a0ac7c6ac721" providerId="ADAL" clId="{F722D891-83EC-4623-94C5-8A19067E9748}" dt="2019-03-30T21:54:24.769" v="692"/>
          <ac:graphicFrameMkLst>
            <pc:docMk/>
            <pc:sldMk cId="3295782734" sldId="433"/>
            <ac:graphicFrameMk id="13" creationId="{3DFBFB3B-3FFC-41B9-997C-1172B9ADE3AA}"/>
          </ac:graphicFrameMkLst>
        </pc:graphicFrameChg>
        <pc:graphicFrameChg chg="add">
          <ac:chgData name="Iman Aganj" userId="528e1e0b-db81-4f61-b532-a0ac7c6ac721" providerId="ADAL" clId="{F722D891-83EC-4623-94C5-8A19067E9748}" dt="2019-03-30T21:54:24.769" v="692"/>
          <ac:graphicFrameMkLst>
            <pc:docMk/>
            <pc:sldMk cId="3295782734" sldId="433"/>
            <ac:graphicFrameMk id="14" creationId="{9F41A51B-800E-4FE4-A37C-9A489FDC5CE0}"/>
          </ac:graphicFrameMkLst>
        </pc:graphicFrameChg>
        <pc:cxnChg chg="del">
          <ac:chgData name="Iman Aganj" userId="528e1e0b-db81-4f61-b532-a0ac7c6ac721" providerId="ADAL" clId="{F722D891-83EC-4623-94C5-8A19067E9748}" dt="2019-03-30T20:53:04.093" v="480" actId="478"/>
          <ac:cxnSpMkLst>
            <pc:docMk/>
            <pc:sldMk cId="3295782734" sldId="433"/>
            <ac:cxnSpMk id="29" creationId="{00000000-0000-0000-0000-000000000000}"/>
          </ac:cxnSpMkLst>
        </pc:cxnChg>
      </pc:sldChg>
      <pc:sldChg chg="addSp delSp modSp add modAnim">
        <pc:chgData name="Iman Aganj" userId="528e1e0b-db81-4f61-b532-a0ac7c6ac721" providerId="ADAL" clId="{F722D891-83EC-4623-94C5-8A19067E9748}" dt="2019-03-30T22:07:58.997" v="736" actId="1076"/>
        <pc:sldMkLst>
          <pc:docMk/>
          <pc:sldMk cId="1249576325" sldId="434"/>
        </pc:sldMkLst>
        <pc:spChg chg="mod">
          <ac:chgData name="Iman Aganj" userId="528e1e0b-db81-4f61-b532-a0ac7c6ac721" providerId="ADAL" clId="{F722D891-83EC-4623-94C5-8A19067E9748}" dt="2019-03-30T21:35:40.148" v="560" actId="1076"/>
          <ac:spMkLst>
            <pc:docMk/>
            <pc:sldMk cId="1249576325" sldId="434"/>
            <ac:spMk id="9" creationId="{7121D203-2D82-41A5-A325-649029400AD3}"/>
          </ac:spMkLst>
        </pc:spChg>
        <pc:spChg chg="mod">
          <ac:chgData name="Iman Aganj" userId="528e1e0b-db81-4f61-b532-a0ac7c6ac721" providerId="ADAL" clId="{F722D891-83EC-4623-94C5-8A19067E9748}" dt="2019-03-30T21:41:25.049" v="608" actId="6549"/>
          <ac:spMkLst>
            <pc:docMk/>
            <pc:sldMk cId="1249576325" sldId="434"/>
            <ac:spMk id="10" creationId="{3B3CFB3C-2909-47E1-A594-279A51651D21}"/>
          </ac:spMkLst>
        </pc:spChg>
        <pc:spChg chg="mod">
          <ac:chgData name="Iman Aganj" userId="528e1e0b-db81-4f61-b532-a0ac7c6ac721" providerId="ADAL" clId="{F722D891-83EC-4623-94C5-8A19067E9748}" dt="2019-03-30T21:55:35.844" v="698" actId="207"/>
          <ac:spMkLst>
            <pc:docMk/>
            <pc:sldMk cId="1249576325" sldId="434"/>
            <ac:spMk id="12" creationId="{C112A0C7-6C59-4610-AEAF-359BC2788EF3}"/>
          </ac:spMkLst>
        </pc:spChg>
        <pc:spChg chg="mod">
          <ac:chgData name="Iman Aganj" userId="528e1e0b-db81-4f61-b532-a0ac7c6ac721" providerId="ADAL" clId="{F722D891-83EC-4623-94C5-8A19067E9748}" dt="2019-03-30T21:35:40.148" v="560" actId="1076"/>
          <ac:spMkLst>
            <pc:docMk/>
            <pc:sldMk cId="1249576325" sldId="434"/>
            <ac:spMk id="15" creationId="{00000000-0000-0000-0000-000000000000}"/>
          </ac:spMkLst>
        </pc:spChg>
        <pc:graphicFrameChg chg="add">
          <ac:chgData name="Iman Aganj" userId="528e1e0b-db81-4f61-b532-a0ac7c6ac721" providerId="ADAL" clId="{F722D891-83EC-4623-94C5-8A19067E9748}" dt="2019-03-30T21:54:32.237" v="694"/>
          <ac:graphicFrameMkLst>
            <pc:docMk/>
            <pc:sldMk cId="1249576325" sldId="434"/>
            <ac:graphicFrameMk id="7" creationId="{E3506B35-3FF3-4CCB-966B-E4841DD4764D}"/>
          </ac:graphicFrameMkLst>
        </pc:graphicFrameChg>
        <pc:graphicFrameChg chg="add mod modGraphic">
          <ac:chgData name="Iman Aganj" userId="528e1e0b-db81-4f61-b532-a0ac7c6ac721" providerId="ADAL" clId="{F722D891-83EC-4623-94C5-8A19067E9748}" dt="2019-03-30T22:07:51.644" v="735" actId="1076"/>
          <ac:graphicFrameMkLst>
            <pc:docMk/>
            <pc:sldMk cId="1249576325" sldId="434"/>
            <ac:graphicFrameMk id="8" creationId="{0BC2DEE3-7E66-4602-BED8-52CD9A7CC077}"/>
          </ac:graphicFrameMkLst>
        </pc:graphicFrameChg>
        <pc:graphicFrameChg chg="del">
          <ac:chgData name="Iman Aganj" userId="528e1e0b-db81-4f61-b532-a0ac7c6ac721" providerId="ADAL" clId="{F722D891-83EC-4623-94C5-8A19067E9748}" dt="2019-03-30T21:54:31.773" v="693" actId="478"/>
          <ac:graphicFrameMkLst>
            <pc:docMk/>
            <pc:sldMk cId="1249576325" sldId="434"/>
            <ac:graphicFrameMk id="11" creationId="{8223ACF2-4406-4148-92FB-D63E23992222}"/>
          </ac:graphicFrameMkLst>
        </pc:graphicFrameChg>
        <pc:graphicFrameChg chg="add mod modGraphic">
          <ac:chgData name="Iman Aganj" userId="528e1e0b-db81-4f61-b532-a0ac7c6ac721" providerId="ADAL" clId="{F722D891-83EC-4623-94C5-8A19067E9748}" dt="2019-03-30T22:07:58.997" v="736" actId="1076"/>
          <ac:graphicFrameMkLst>
            <pc:docMk/>
            <pc:sldMk cId="1249576325" sldId="434"/>
            <ac:graphicFrameMk id="13" creationId="{AC331662-8E04-4DA8-B3AB-57F747CEA100}"/>
          </ac:graphicFrameMkLst>
        </pc:graphicFrameChg>
      </pc:sldChg>
      <pc:sldChg chg="addSp delSp modSp add modTransition">
        <pc:chgData name="Iman Aganj" userId="528e1e0b-db81-4f61-b532-a0ac7c6ac721" providerId="ADAL" clId="{F722D891-83EC-4623-94C5-8A19067E9748}" dt="2019-03-30T22:08:08.645" v="738"/>
        <pc:sldMkLst>
          <pc:docMk/>
          <pc:sldMk cId="736280204" sldId="435"/>
        </pc:sldMkLst>
        <pc:spChg chg="mod">
          <ac:chgData name="Iman Aganj" userId="528e1e0b-db81-4f61-b532-a0ac7c6ac721" providerId="ADAL" clId="{F722D891-83EC-4623-94C5-8A19067E9748}" dt="2019-03-30T21:58:16.150" v="710" actId="1037"/>
          <ac:spMkLst>
            <pc:docMk/>
            <pc:sldMk cId="736280204" sldId="435"/>
            <ac:spMk id="10" creationId="{3B3CFB3C-2909-47E1-A594-279A51651D21}"/>
          </ac:spMkLst>
        </pc:spChg>
        <pc:graphicFrameChg chg="del">
          <ac:chgData name="Iman Aganj" userId="528e1e0b-db81-4f61-b532-a0ac7c6ac721" providerId="ADAL" clId="{F722D891-83EC-4623-94C5-8A19067E9748}" dt="2019-03-30T22:06:40.923" v="726" actId="478"/>
          <ac:graphicFrameMkLst>
            <pc:docMk/>
            <pc:sldMk cId="736280204" sldId="435"/>
            <ac:graphicFrameMk id="8" creationId="{0BC2DEE3-7E66-4602-BED8-52CD9A7CC077}"/>
          </ac:graphicFrameMkLst>
        </pc:graphicFrameChg>
        <pc:graphicFrameChg chg="add del">
          <ac:chgData name="Iman Aganj" userId="528e1e0b-db81-4f61-b532-a0ac7c6ac721" providerId="ADAL" clId="{F722D891-83EC-4623-94C5-8A19067E9748}" dt="2019-03-30T22:08:08.181" v="737" actId="478"/>
          <ac:graphicFrameMkLst>
            <pc:docMk/>
            <pc:sldMk cId="736280204" sldId="435"/>
            <ac:graphicFrameMk id="11" creationId="{9B91E52C-2C1A-4774-AB35-30629F5DF368}"/>
          </ac:graphicFrameMkLst>
        </pc:graphicFrameChg>
        <pc:graphicFrameChg chg="add">
          <ac:chgData name="Iman Aganj" userId="528e1e0b-db81-4f61-b532-a0ac7c6ac721" providerId="ADAL" clId="{F722D891-83EC-4623-94C5-8A19067E9748}" dt="2019-03-30T22:08:08.645" v="738"/>
          <ac:graphicFrameMkLst>
            <pc:docMk/>
            <pc:sldMk cId="736280204" sldId="435"/>
            <ac:graphicFrameMk id="13" creationId="{02FA59F2-AEA9-43B8-B121-90D34371DA63}"/>
          </ac:graphicFrameMkLst>
        </pc:graphicFrameChg>
        <pc:graphicFrameChg chg="add">
          <ac:chgData name="Iman Aganj" userId="528e1e0b-db81-4f61-b532-a0ac7c6ac721" providerId="ADAL" clId="{F722D891-83EC-4623-94C5-8A19067E9748}" dt="2019-03-30T22:08:08.645" v="738"/>
          <ac:graphicFrameMkLst>
            <pc:docMk/>
            <pc:sldMk cId="736280204" sldId="435"/>
            <ac:graphicFrameMk id="14" creationId="{CAF18C26-D277-47C1-8D31-09718A84F255}"/>
          </ac:graphicFrameMkLst>
        </pc:graphicFrameChg>
      </pc:sldChg>
      <pc:sldChg chg="modSp add">
        <pc:chgData name="Iman Aganj" userId="528e1e0b-db81-4f61-b532-a0ac7c6ac721" providerId="ADAL" clId="{F722D891-83EC-4623-94C5-8A19067E9748}" dt="2019-03-30T22:14:07.331" v="814" actId="1038"/>
        <pc:sldMkLst>
          <pc:docMk/>
          <pc:sldMk cId="447395118" sldId="436"/>
        </pc:sldMkLst>
        <pc:spChg chg="mod">
          <ac:chgData name="Iman Aganj" userId="528e1e0b-db81-4f61-b532-a0ac7c6ac721" providerId="ADAL" clId="{F722D891-83EC-4623-94C5-8A19067E9748}" dt="2019-03-30T22:14:07.331" v="814" actId="1038"/>
          <ac:spMkLst>
            <pc:docMk/>
            <pc:sldMk cId="447395118" sldId="436"/>
            <ac:spMk id="10" creationId="{3B3CFB3C-2909-47E1-A594-279A51651D21}"/>
          </ac:spMkLst>
        </pc:spChg>
        <pc:graphicFrameChg chg="mod modGraphic">
          <ac:chgData name="Iman Aganj" userId="528e1e0b-db81-4f61-b532-a0ac7c6ac721" providerId="ADAL" clId="{F722D891-83EC-4623-94C5-8A19067E9748}" dt="2019-03-30T22:13:19.558" v="800" actId="120"/>
          <ac:graphicFrameMkLst>
            <pc:docMk/>
            <pc:sldMk cId="447395118" sldId="436"/>
            <ac:graphicFrameMk id="14" creationId="{CAF18C26-D277-47C1-8D31-09718A84F255}"/>
          </ac:graphicFrameMkLst>
        </pc:graphicFrameChg>
      </pc:sldChg>
      <pc:sldChg chg="modSp add">
        <pc:chgData name="Iman Aganj" userId="528e1e0b-db81-4f61-b532-a0ac7c6ac721" providerId="ADAL" clId="{F722D891-83EC-4623-94C5-8A19067E9748}" dt="2019-03-30T22:28:10.505" v="826" actId="1035"/>
        <pc:sldMkLst>
          <pc:docMk/>
          <pc:sldMk cId="1867639585" sldId="437"/>
        </pc:sldMkLst>
        <pc:spChg chg="mod">
          <ac:chgData name="Iman Aganj" userId="528e1e0b-db81-4f61-b532-a0ac7c6ac721" providerId="ADAL" clId="{F722D891-83EC-4623-94C5-8A19067E9748}" dt="2019-03-30T22:28:10.505" v="826" actId="1035"/>
          <ac:spMkLst>
            <pc:docMk/>
            <pc:sldMk cId="1867639585" sldId="437"/>
            <ac:spMk id="9" creationId="{7121D203-2D82-41A5-A325-649029400AD3}"/>
          </ac:spMkLst>
        </pc:spChg>
      </pc:sldChg>
      <pc:sldChg chg="modSp add">
        <pc:chgData name="Iman Aganj" userId="528e1e0b-db81-4f61-b532-a0ac7c6ac721" providerId="ADAL" clId="{F722D891-83EC-4623-94C5-8A19067E9748}" dt="2019-03-30T22:33:17.681" v="843" actId="1037"/>
        <pc:sldMkLst>
          <pc:docMk/>
          <pc:sldMk cId="3057214263" sldId="438"/>
        </pc:sldMkLst>
        <pc:spChg chg="mod">
          <ac:chgData name="Iman Aganj" userId="528e1e0b-db81-4f61-b532-a0ac7c6ac721" providerId="ADAL" clId="{F722D891-83EC-4623-94C5-8A19067E9748}" dt="2019-03-30T22:33:17.681" v="843" actId="1037"/>
          <ac:spMkLst>
            <pc:docMk/>
            <pc:sldMk cId="3057214263" sldId="438"/>
            <ac:spMk id="15" creationId="{00000000-0000-0000-0000-000000000000}"/>
          </ac:spMkLst>
        </pc:spChg>
      </pc:sldChg>
      <pc:sldChg chg="modSp add">
        <pc:chgData name="Iman Aganj" userId="528e1e0b-db81-4f61-b532-a0ac7c6ac721" providerId="ADAL" clId="{F722D891-83EC-4623-94C5-8A19067E9748}" dt="2019-04-10T21:37:20.026" v="1846"/>
        <pc:sldMkLst>
          <pc:docMk/>
          <pc:sldMk cId="2608403742" sldId="440"/>
        </pc:sldMkLst>
        <pc:spChg chg="mod">
          <ac:chgData name="Iman Aganj" userId="528e1e0b-db81-4f61-b532-a0ac7c6ac721" providerId="ADAL" clId="{F722D891-83EC-4623-94C5-8A19067E9748}" dt="2019-04-10T21:37:20.026" v="1846"/>
          <ac:spMkLst>
            <pc:docMk/>
            <pc:sldMk cId="2608403742" sldId="440"/>
            <ac:spMk id="15" creationId="{00000000-0000-0000-0000-000000000000}"/>
          </ac:spMkLst>
        </pc:spChg>
      </pc:sldChg>
      <pc:sldChg chg="addSp delSp modSp add modTransition">
        <pc:chgData name="Iman Aganj" userId="528e1e0b-db81-4f61-b532-a0ac7c6ac721" providerId="ADAL" clId="{F722D891-83EC-4623-94C5-8A19067E9748}" dt="2019-04-10T21:37:28.517" v="1847"/>
        <pc:sldMkLst>
          <pc:docMk/>
          <pc:sldMk cId="1499000057" sldId="441"/>
        </pc:sldMkLst>
        <pc:spChg chg="mod">
          <ac:chgData name="Iman Aganj" userId="528e1e0b-db81-4f61-b532-a0ac7c6ac721" providerId="ADAL" clId="{F722D891-83EC-4623-94C5-8A19067E9748}" dt="2019-03-30T22:36:53.142" v="863" actId="1076"/>
          <ac:spMkLst>
            <pc:docMk/>
            <pc:sldMk cId="1499000057" sldId="441"/>
            <ac:spMk id="9" creationId="{7121D203-2D82-41A5-A325-649029400AD3}"/>
          </ac:spMkLst>
        </pc:spChg>
        <pc:spChg chg="mod">
          <ac:chgData name="Iman Aganj" userId="528e1e0b-db81-4f61-b532-a0ac7c6ac721" providerId="ADAL" clId="{F722D891-83EC-4623-94C5-8A19067E9748}" dt="2019-03-30T22:36:53.142" v="863" actId="1076"/>
          <ac:spMkLst>
            <pc:docMk/>
            <pc:sldMk cId="1499000057" sldId="441"/>
            <ac:spMk id="10" creationId="{3B3CFB3C-2909-47E1-A594-279A51651D21}"/>
          </ac:spMkLst>
        </pc:spChg>
        <pc:spChg chg="add del mod">
          <ac:chgData name="Iman Aganj" userId="528e1e0b-db81-4f61-b532-a0ac7c6ac721" providerId="ADAL" clId="{F722D891-83EC-4623-94C5-8A19067E9748}" dt="2019-03-30T22:37:02.544" v="865" actId="478"/>
          <ac:spMkLst>
            <pc:docMk/>
            <pc:sldMk cId="1499000057" sldId="441"/>
            <ac:spMk id="11" creationId="{4E364E3D-3AFE-4EC5-9427-4C45B11EA2CD}"/>
          </ac:spMkLst>
        </pc:spChg>
        <pc:spChg chg="mod">
          <ac:chgData name="Iman Aganj" userId="528e1e0b-db81-4f61-b532-a0ac7c6ac721" providerId="ADAL" clId="{F722D891-83EC-4623-94C5-8A19067E9748}" dt="2019-04-10T21:37:28.517" v="1847"/>
          <ac:spMkLst>
            <pc:docMk/>
            <pc:sldMk cId="1499000057" sldId="441"/>
            <ac:spMk id="15" creationId="{00000000-0000-0000-0000-000000000000}"/>
          </ac:spMkLst>
        </pc:spChg>
        <pc:spChg chg="add mod">
          <ac:chgData name="Iman Aganj" userId="528e1e0b-db81-4f61-b532-a0ac7c6ac721" providerId="ADAL" clId="{F722D891-83EC-4623-94C5-8A19067E9748}" dt="2019-03-30T22:41:12.801" v="912" actId="6549"/>
          <ac:spMkLst>
            <pc:docMk/>
            <pc:sldMk cId="1499000057" sldId="441"/>
            <ac:spMk id="16" creationId="{E6DF66BC-3BCB-4DBE-B26F-F766C84DBCB1}"/>
          </ac:spMkLst>
        </pc:spChg>
      </pc:sldChg>
      <pc:sldChg chg="modSp add modTransition">
        <pc:chgData name="Iman Aganj" userId="528e1e0b-db81-4f61-b532-a0ac7c6ac721" providerId="ADAL" clId="{F722D891-83EC-4623-94C5-8A19067E9748}" dt="2019-04-10T21:37:34.630" v="1848"/>
        <pc:sldMkLst>
          <pc:docMk/>
          <pc:sldMk cId="3138667823" sldId="442"/>
        </pc:sldMkLst>
        <pc:spChg chg="mod">
          <ac:chgData name="Iman Aganj" userId="528e1e0b-db81-4f61-b532-a0ac7c6ac721" providerId="ADAL" clId="{F722D891-83EC-4623-94C5-8A19067E9748}" dt="2019-04-10T21:37:34.630" v="1848"/>
          <ac:spMkLst>
            <pc:docMk/>
            <pc:sldMk cId="3138667823" sldId="442"/>
            <ac:spMk id="15" creationId="{00000000-0000-0000-0000-000000000000}"/>
          </ac:spMkLst>
        </pc:spChg>
        <pc:spChg chg="mod">
          <ac:chgData name="Iman Aganj" userId="528e1e0b-db81-4f61-b532-a0ac7c6ac721" providerId="ADAL" clId="{F722D891-83EC-4623-94C5-8A19067E9748}" dt="2019-03-30T22:41:42.472" v="923" actId="1037"/>
          <ac:spMkLst>
            <pc:docMk/>
            <pc:sldMk cId="3138667823" sldId="442"/>
            <ac:spMk id="16" creationId="{E6DF66BC-3BCB-4DBE-B26F-F766C84DBCB1}"/>
          </ac:spMkLst>
        </pc:spChg>
      </pc:sldChg>
      <pc:sldChg chg="modSp add">
        <pc:chgData name="Iman Aganj" userId="528e1e0b-db81-4f61-b532-a0ac7c6ac721" providerId="ADAL" clId="{F722D891-83EC-4623-94C5-8A19067E9748}" dt="2019-04-10T21:37:39.164" v="1849"/>
        <pc:sldMkLst>
          <pc:docMk/>
          <pc:sldMk cId="3880569295" sldId="443"/>
        </pc:sldMkLst>
        <pc:spChg chg="mod">
          <ac:chgData name="Iman Aganj" userId="528e1e0b-db81-4f61-b532-a0ac7c6ac721" providerId="ADAL" clId="{F722D891-83EC-4623-94C5-8A19067E9748}" dt="2019-04-10T21:37:39.164" v="1849"/>
          <ac:spMkLst>
            <pc:docMk/>
            <pc:sldMk cId="3880569295" sldId="443"/>
            <ac:spMk id="15" creationId="{00000000-0000-0000-0000-000000000000}"/>
          </ac:spMkLst>
        </pc:spChg>
        <pc:spChg chg="mod">
          <ac:chgData name="Iman Aganj" userId="528e1e0b-db81-4f61-b532-a0ac7c6ac721" providerId="ADAL" clId="{F722D891-83EC-4623-94C5-8A19067E9748}" dt="2019-03-30T22:46:17.868" v="939" actId="1037"/>
          <ac:spMkLst>
            <pc:docMk/>
            <pc:sldMk cId="3880569295" sldId="443"/>
            <ac:spMk id="16" creationId="{E6DF66BC-3BCB-4DBE-B26F-F766C84DBCB1}"/>
          </ac:spMkLst>
        </pc:spChg>
        <pc:graphicFrameChg chg="mod modGraphic">
          <ac:chgData name="Iman Aganj" userId="528e1e0b-db81-4f61-b532-a0ac7c6ac721" providerId="ADAL" clId="{F722D891-83EC-4623-94C5-8A19067E9748}" dt="2019-03-30T22:47:07.884" v="950" actId="555"/>
          <ac:graphicFrameMkLst>
            <pc:docMk/>
            <pc:sldMk cId="3880569295" sldId="443"/>
            <ac:graphicFrameMk id="14" creationId="{CAF18C26-D277-47C1-8D31-09718A84F255}"/>
          </ac:graphicFrameMkLst>
        </pc:graphicFrameChg>
      </pc:sldChg>
      <pc:sldChg chg="addSp delSp modSp add modTransition modAnim">
        <pc:chgData name="Iman Aganj" userId="528e1e0b-db81-4f61-b532-a0ac7c6ac721" providerId="ADAL" clId="{F722D891-83EC-4623-94C5-8A19067E9748}" dt="2019-04-06T13:51:00.868" v="1838" actId="12788"/>
        <pc:sldMkLst>
          <pc:docMk/>
          <pc:sldMk cId="951014344" sldId="444"/>
        </pc:sldMkLst>
        <pc:spChg chg="add del">
          <ac:chgData name="Iman Aganj" userId="528e1e0b-db81-4f61-b532-a0ac7c6ac721" providerId="ADAL" clId="{F722D891-83EC-4623-94C5-8A19067E9748}" dt="2019-03-30T22:57:06.300" v="1068"/>
          <ac:spMkLst>
            <pc:docMk/>
            <pc:sldMk cId="951014344" sldId="444"/>
            <ac:spMk id="2" creationId="{48048722-D9D9-4541-B8C9-7F0B958E1ABF}"/>
          </ac:spMkLst>
        </pc:spChg>
        <pc:spChg chg="del">
          <ac:chgData name="Iman Aganj" userId="528e1e0b-db81-4f61-b532-a0ac7c6ac721" providerId="ADAL" clId="{F722D891-83EC-4623-94C5-8A19067E9748}" dt="2019-03-30T22:52:18.700" v="961" actId="478"/>
          <ac:spMkLst>
            <pc:docMk/>
            <pc:sldMk cId="951014344" sldId="444"/>
            <ac:spMk id="9" creationId="{7121D203-2D82-41A5-A325-649029400AD3}"/>
          </ac:spMkLst>
        </pc:spChg>
        <pc:spChg chg="del">
          <ac:chgData name="Iman Aganj" userId="528e1e0b-db81-4f61-b532-a0ac7c6ac721" providerId="ADAL" clId="{F722D891-83EC-4623-94C5-8A19067E9748}" dt="2019-03-30T22:52:18.700" v="961" actId="478"/>
          <ac:spMkLst>
            <pc:docMk/>
            <pc:sldMk cId="951014344" sldId="444"/>
            <ac:spMk id="10" creationId="{3B3CFB3C-2909-47E1-A594-279A51651D21}"/>
          </ac:spMkLst>
        </pc:spChg>
        <pc:spChg chg="add mod">
          <ac:chgData name="Iman Aganj" userId="528e1e0b-db81-4f61-b532-a0ac7c6ac721" providerId="ADAL" clId="{F722D891-83EC-4623-94C5-8A19067E9748}" dt="2019-03-30T22:58:58.571" v="1100" actId="1076"/>
          <ac:spMkLst>
            <pc:docMk/>
            <pc:sldMk cId="951014344" sldId="444"/>
            <ac:spMk id="11" creationId="{A9D50302-23E3-478B-B698-11CB6D4F1060}"/>
          </ac:spMkLst>
        </pc:spChg>
        <pc:spChg chg="mod">
          <ac:chgData name="Iman Aganj" userId="528e1e0b-db81-4f61-b532-a0ac7c6ac721" providerId="ADAL" clId="{F722D891-83EC-4623-94C5-8A19067E9748}" dt="2019-03-30T23:13:10.257" v="1115" actId="20577"/>
          <ac:spMkLst>
            <pc:docMk/>
            <pc:sldMk cId="951014344" sldId="444"/>
            <ac:spMk id="12" creationId="{C112A0C7-6C59-4610-AEAF-359BC2788EF3}"/>
          </ac:spMkLst>
        </pc:spChg>
        <pc:spChg chg="mod">
          <ac:chgData name="Iman Aganj" userId="528e1e0b-db81-4f61-b532-a0ac7c6ac721" providerId="ADAL" clId="{F722D891-83EC-4623-94C5-8A19067E9748}" dt="2019-04-06T13:51:00.868" v="1838" actId="12788"/>
          <ac:spMkLst>
            <pc:docMk/>
            <pc:sldMk cId="951014344" sldId="444"/>
            <ac:spMk id="15" creationId="{00000000-0000-0000-0000-000000000000}"/>
          </ac:spMkLst>
        </pc:spChg>
        <pc:spChg chg="mod">
          <ac:chgData name="Iman Aganj" userId="528e1e0b-db81-4f61-b532-a0ac7c6ac721" providerId="ADAL" clId="{F722D891-83EC-4623-94C5-8A19067E9748}" dt="2019-03-30T22:59:11.788" v="1101" actId="1076"/>
          <ac:spMkLst>
            <pc:docMk/>
            <pc:sldMk cId="951014344" sldId="444"/>
            <ac:spMk id="16" creationId="{E6DF66BC-3BCB-4DBE-B26F-F766C84DBCB1}"/>
          </ac:spMkLst>
        </pc:spChg>
        <pc:graphicFrameChg chg="mod modGraphic">
          <ac:chgData name="Iman Aganj" userId="528e1e0b-db81-4f61-b532-a0ac7c6ac721" providerId="ADAL" clId="{F722D891-83EC-4623-94C5-8A19067E9748}" dt="2019-03-30T22:55:27.359" v="1049" actId="20577"/>
          <ac:graphicFrameMkLst>
            <pc:docMk/>
            <pc:sldMk cId="951014344" sldId="444"/>
            <ac:graphicFrameMk id="7" creationId="{E3506B35-3FF3-4CCB-966B-E4841DD4764D}"/>
          </ac:graphicFrameMkLst>
        </pc:graphicFrameChg>
        <pc:graphicFrameChg chg="mod modGraphic">
          <ac:chgData name="Iman Aganj" userId="528e1e0b-db81-4f61-b532-a0ac7c6ac721" providerId="ADAL" clId="{F722D891-83EC-4623-94C5-8A19067E9748}" dt="2019-03-30T22:56:19.060" v="1060" actId="20577"/>
          <ac:graphicFrameMkLst>
            <pc:docMk/>
            <pc:sldMk cId="951014344" sldId="444"/>
            <ac:graphicFrameMk id="13" creationId="{02FA59F2-AEA9-43B8-B121-90D34371DA63}"/>
          </ac:graphicFrameMkLst>
        </pc:graphicFrameChg>
        <pc:graphicFrameChg chg="mod">
          <ac:chgData name="Iman Aganj" userId="528e1e0b-db81-4f61-b532-a0ac7c6ac721" providerId="ADAL" clId="{F722D891-83EC-4623-94C5-8A19067E9748}" dt="2019-03-30T22:56:31.085" v="1066" actId="20577"/>
          <ac:graphicFrameMkLst>
            <pc:docMk/>
            <pc:sldMk cId="951014344" sldId="444"/>
            <ac:graphicFrameMk id="14" creationId="{CAF18C26-D277-47C1-8D31-09718A84F255}"/>
          </ac:graphicFrameMkLst>
        </pc:graphicFrameChg>
      </pc:sldChg>
      <pc:sldChg chg="addSp delSp modSp add modAnim">
        <pc:chgData name="Iman Aganj" userId="528e1e0b-db81-4f61-b532-a0ac7c6ac721" providerId="ADAL" clId="{F722D891-83EC-4623-94C5-8A19067E9748}" dt="2019-03-31T11:59:32.168" v="1292"/>
        <pc:sldMkLst>
          <pc:docMk/>
          <pc:sldMk cId="611586253" sldId="445"/>
        </pc:sldMkLst>
        <pc:spChg chg="add mod">
          <ac:chgData name="Iman Aganj" userId="528e1e0b-db81-4f61-b532-a0ac7c6ac721" providerId="ADAL" clId="{F722D891-83EC-4623-94C5-8A19067E9748}" dt="2019-03-31T11:51:28.480" v="1186" actId="1076"/>
          <ac:spMkLst>
            <pc:docMk/>
            <pc:sldMk cId="611586253" sldId="445"/>
            <ac:spMk id="7" creationId="{1A2A978F-A5BE-442C-B455-B58E7BDCD323}"/>
          </ac:spMkLst>
        </pc:spChg>
        <pc:spChg chg="add mod">
          <ac:chgData name="Iman Aganj" userId="528e1e0b-db81-4f61-b532-a0ac7c6ac721" providerId="ADAL" clId="{F722D891-83EC-4623-94C5-8A19067E9748}" dt="2019-03-31T11:57:18.577" v="1257" actId="12788"/>
          <ac:spMkLst>
            <pc:docMk/>
            <pc:sldMk cId="611586253" sldId="445"/>
            <ac:spMk id="8" creationId="{B9455700-3FAF-4E39-8FB5-355BD0D78CC9}"/>
          </ac:spMkLst>
        </pc:spChg>
        <pc:spChg chg="mod">
          <ac:chgData name="Iman Aganj" userId="528e1e0b-db81-4f61-b532-a0ac7c6ac721" providerId="ADAL" clId="{F722D891-83EC-4623-94C5-8A19067E9748}" dt="2019-03-31T10:36:04.747" v="1165" actId="1076"/>
          <ac:spMkLst>
            <pc:docMk/>
            <pc:sldMk cId="611586253" sldId="445"/>
            <ac:spMk id="9" creationId="{7121D203-2D82-41A5-A325-649029400AD3}"/>
          </ac:spMkLst>
        </pc:spChg>
        <pc:spChg chg="mod">
          <ac:chgData name="Iman Aganj" userId="528e1e0b-db81-4f61-b532-a0ac7c6ac721" providerId="ADAL" clId="{F722D891-83EC-4623-94C5-8A19067E9748}" dt="2019-03-31T10:36:04.747" v="1165" actId="1076"/>
          <ac:spMkLst>
            <pc:docMk/>
            <pc:sldMk cId="611586253" sldId="445"/>
            <ac:spMk id="10" creationId="{3B3CFB3C-2909-47E1-A594-279A51651D21}"/>
          </ac:spMkLst>
        </pc:spChg>
        <pc:spChg chg="mod">
          <ac:chgData name="Iman Aganj" userId="528e1e0b-db81-4f61-b532-a0ac7c6ac721" providerId="ADAL" clId="{F722D891-83EC-4623-94C5-8A19067E9748}" dt="2019-03-31T10:34:47.218" v="1162" actId="20577"/>
          <ac:spMkLst>
            <pc:docMk/>
            <pc:sldMk cId="611586253" sldId="445"/>
            <ac:spMk id="12" creationId="{C112A0C7-6C59-4610-AEAF-359BC2788EF3}"/>
          </ac:spMkLst>
        </pc:spChg>
        <pc:spChg chg="del">
          <ac:chgData name="Iman Aganj" userId="528e1e0b-db81-4f61-b532-a0ac7c6ac721" providerId="ADAL" clId="{F722D891-83EC-4623-94C5-8A19067E9748}" dt="2019-03-31T10:35:55.450" v="1164" actId="478"/>
          <ac:spMkLst>
            <pc:docMk/>
            <pc:sldMk cId="611586253" sldId="445"/>
            <ac:spMk id="15" creationId="{00000000-0000-0000-0000-000000000000}"/>
          </ac:spMkLst>
        </pc:spChg>
        <pc:graphicFrameChg chg="add mod modGraphic">
          <ac:chgData name="Iman Aganj" userId="528e1e0b-db81-4f61-b532-a0ac7c6ac721" providerId="ADAL" clId="{F722D891-83EC-4623-94C5-8A19067E9748}" dt="2019-03-31T11:58:52.858" v="1288" actId="14100"/>
          <ac:graphicFrameMkLst>
            <pc:docMk/>
            <pc:sldMk cId="611586253" sldId="445"/>
            <ac:graphicFrameMk id="11" creationId="{5855AA4D-20AA-4117-8431-DDDD95E87BCF}"/>
          </ac:graphicFrameMkLst>
        </pc:graphicFrameChg>
      </pc:sldChg>
      <pc:sldChg chg="modSp add modAnim">
        <pc:chgData name="Iman Aganj" userId="528e1e0b-db81-4f61-b532-a0ac7c6ac721" providerId="ADAL" clId="{F722D891-83EC-4623-94C5-8A19067E9748}" dt="2019-03-31T19:40:48.694" v="1730" actId="20577"/>
        <pc:sldMkLst>
          <pc:docMk/>
          <pc:sldMk cId="2513521964" sldId="446"/>
        </pc:sldMkLst>
        <pc:spChg chg="mod">
          <ac:chgData name="Iman Aganj" userId="528e1e0b-db81-4f61-b532-a0ac7c6ac721" providerId="ADAL" clId="{F722D891-83EC-4623-94C5-8A19067E9748}" dt="2019-03-31T12:34:54.438" v="1325" actId="207"/>
          <ac:spMkLst>
            <pc:docMk/>
            <pc:sldMk cId="2513521964" sldId="446"/>
            <ac:spMk id="4" creationId="{F5598C8A-E5F4-4AA7-8873-5ED84E490E7D}"/>
          </ac:spMkLst>
        </pc:spChg>
        <pc:spChg chg="mod">
          <ac:chgData name="Iman Aganj" userId="528e1e0b-db81-4f61-b532-a0ac7c6ac721" providerId="ADAL" clId="{F722D891-83EC-4623-94C5-8A19067E9748}" dt="2019-03-31T19:40:48.694" v="1730" actId="20577"/>
          <ac:spMkLst>
            <pc:docMk/>
            <pc:sldMk cId="2513521964" sldId="446"/>
            <ac:spMk id="17" creationId="{52443BE5-8423-425C-A0F3-C835F2624FD0}"/>
          </ac:spMkLst>
        </pc:spChg>
      </pc:sldChg>
      <pc:sldChg chg="addSp delSp modSp add modAnim">
        <pc:chgData name="Iman Aganj" userId="528e1e0b-db81-4f61-b532-a0ac7c6ac721" providerId="ADAL" clId="{F722D891-83EC-4623-94C5-8A19067E9748}" dt="2019-03-31T12:48:03.365" v="1377"/>
        <pc:sldMkLst>
          <pc:docMk/>
          <pc:sldMk cId="527438730" sldId="447"/>
        </pc:sldMkLst>
        <pc:spChg chg="del">
          <ac:chgData name="Iman Aganj" userId="528e1e0b-db81-4f61-b532-a0ac7c6ac721" providerId="ADAL" clId="{F722D891-83EC-4623-94C5-8A19067E9748}" dt="2019-03-31T12:40:12.848" v="1370" actId="478"/>
          <ac:spMkLst>
            <pc:docMk/>
            <pc:sldMk cId="527438730" sldId="447"/>
            <ac:spMk id="4" creationId="{F5598C8A-E5F4-4AA7-8873-5ED84E490E7D}"/>
          </ac:spMkLst>
        </pc:spChg>
        <pc:spChg chg="del">
          <ac:chgData name="Iman Aganj" userId="528e1e0b-db81-4f61-b532-a0ac7c6ac721" providerId="ADAL" clId="{F722D891-83EC-4623-94C5-8A19067E9748}" dt="2019-03-31T12:39:41.492" v="1368" actId="478"/>
          <ac:spMkLst>
            <pc:docMk/>
            <pc:sldMk cId="527438730" sldId="447"/>
            <ac:spMk id="17" creationId="{52443BE5-8423-425C-A0F3-C835F2624FD0}"/>
          </ac:spMkLst>
        </pc:spChg>
        <pc:picChg chg="add mod">
          <ac:chgData name="Iman Aganj" userId="528e1e0b-db81-4f61-b532-a0ac7c6ac721" providerId="ADAL" clId="{F722D891-83EC-4623-94C5-8A19067E9748}" dt="2019-03-31T12:40:58.157" v="1374" actId="12789"/>
          <ac:picMkLst>
            <pc:docMk/>
            <pc:sldMk cId="527438730" sldId="447"/>
            <ac:picMk id="2" creationId="{A15B6887-31D1-45E6-8C58-6957CA09BA3D}"/>
          </ac:picMkLst>
        </pc:picChg>
      </pc:sldChg>
      <pc:sldChg chg="addSp delSp modSp add modAnim">
        <pc:chgData name="Iman Aganj" userId="528e1e0b-db81-4f61-b532-a0ac7c6ac721" providerId="ADAL" clId="{F722D891-83EC-4623-94C5-8A19067E9748}" dt="2019-03-31T13:13:52.009" v="1490" actId="207"/>
        <pc:sldMkLst>
          <pc:docMk/>
          <pc:sldMk cId="2547085211" sldId="448"/>
        </pc:sldMkLst>
        <pc:spChg chg="add mod">
          <ac:chgData name="Iman Aganj" userId="528e1e0b-db81-4f61-b532-a0ac7c6ac721" providerId="ADAL" clId="{F722D891-83EC-4623-94C5-8A19067E9748}" dt="2019-03-31T13:07:28.195" v="1423" actId="20577"/>
          <ac:spMkLst>
            <pc:docMk/>
            <pc:sldMk cId="2547085211" sldId="448"/>
            <ac:spMk id="6" creationId="{18F64411-411F-4818-89D4-C8027DF92B40}"/>
          </ac:spMkLst>
        </pc:spChg>
        <pc:spChg chg="add mod">
          <ac:chgData name="Iman Aganj" userId="528e1e0b-db81-4f61-b532-a0ac7c6ac721" providerId="ADAL" clId="{F722D891-83EC-4623-94C5-8A19067E9748}" dt="2019-03-31T13:13:52.009" v="1490" actId="207"/>
          <ac:spMkLst>
            <pc:docMk/>
            <pc:sldMk cId="2547085211" sldId="448"/>
            <ac:spMk id="7" creationId="{5CEB7612-48B2-4FE5-A03F-9E1D7C405DBE}"/>
          </ac:spMkLst>
        </pc:spChg>
        <pc:spChg chg="add mod">
          <ac:chgData name="Iman Aganj" userId="528e1e0b-db81-4f61-b532-a0ac7c6ac721" providerId="ADAL" clId="{F722D891-83EC-4623-94C5-8A19067E9748}" dt="2019-03-31T13:07:12.467" v="1419" actId="20577"/>
          <ac:spMkLst>
            <pc:docMk/>
            <pc:sldMk cId="2547085211" sldId="448"/>
            <ac:spMk id="8" creationId="{E2193814-CFBC-4C8A-9E62-EE19814D1686}"/>
          </ac:spMkLst>
        </pc:spChg>
        <pc:spChg chg="del">
          <ac:chgData name="Iman Aganj" userId="528e1e0b-db81-4f61-b532-a0ac7c6ac721" providerId="ADAL" clId="{F722D891-83EC-4623-94C5-8A19067E9748}" dt="2019-03-31T13:03:37.107" v="1379" actId="478"/>
          <ac:spMkLst>
            <pc:docMk/>
            <pc:sldMk cId="2547085211" sldId="448"/>
            <ac:spMk id="17" creationId="{52443BE5-8423-425C-A0F3-C835F2624FD0}"/>
          </ac:spMkLst>
        </pc:spChg>
        <pc:picChg chg="add mod">
          <ac:chgData name="Iman Aganj" userId="528e1e0b-db81-4f61-b532-a0ac7c6ac721" providerId="ADAL" clId="{F722D891-83EC-4623-94C5-8A19067E9748}" dt="2019-03-31T13:05:39.477" v="1387" actId="1076"/>
          <ac:picMkLst>
            <pc:docMk/>
            <pc:sldMk cId="2547085211" sldId="448"/>
            <ac:picMk id="5" creationId="{C0AD7DED-2615-4910-B5C2-32E34D0AFCF6}"/>
          </ac:picMkLst>
        </pc:picChg>
      </pc:sldChg>
      <pc:sldChg chg="addSp delSp modSp add">
        <pc:chgData name="Iman Aganj" userId="528e1e0b-db81-4f61-b532-a0ac7c6ac721" providerId="ADAL" clId="{F722D891-83EC-4623-94C5-8A19067E9748}" dt="2019-03-31T19:56:23.556" v="1769" actId="114"/>
        <pc:sldMkLst>
          <pc:docMk/>
          <pc:sldMk cId="2238363046" sldId="449"/>
        </pc:sldMkLst>
        <pc:spChg chg="del">
          <ac:chgData name="Iman Aganj" userId="528e1e0b-db81-4f61-b532-a0ac7c6ac721" providerId="ADAL" clId="{F722D891-83EC-4623-94C5-8A19067E9748}" dt="2019-03-31T13:27:26.264" v="1493" actId="478"/>
          <ac:spMkLst>
            <pc:docMk/>
            <pc:sldMk cId="2238363046" sldId="449"/>
            <ac:spMk id="6" creationId="{18F64411-411F-4818-89D4-C8027DF92B40}"/>
          </ac:spMkLst>
        </pc:spChg>
        <pc:spChg chg="del">
          <ac:chgData name="Iman Aganj" userId="528e1e0b-db81-4f61-b532-a0ac7c6ac721" providerId="ADAL" clId="{F722D891-83EC-4623-94C5-8A19067E9748}" dt="2019-03-31T13:27:26.264" v="1493" actId="478"/>
          <ac:spMkLst>
            <pc:docMk/>
            <pc:sldMk cId="2238363046" sldId="449"/>
            <ac:spMk id="7" creationId="{5CEB7612-48B2-4FE5-A03F-9E1D7C405DBE}"/>
          </ac:spMkLst>
        </pc:spChg>
        <pc:spChg chg="del">
          <ac:chgData name="Iman Aganj" userId="528e1e0b-db81-4f61-b532-a0ac7c6ac721" providerId="ADAL" clId="{F722D891-83EC-4623-94C5-8A19067E9748}" dt="2019-03-31T13:27:26.264" v="1493" actId="478"/>
          <ac:spMkLst>
            <pc:docMk/>
            <pc:sldMk cId="2238363046" sldId="449"/>
            <ac:spMk id="8" creationId="{E2193814-CFBC-4C8A-9E62-EE19814D1686}"/>
          </ac:spMkLst>
        </pc:spChg>
        <pc:graphicFrameChg chg="add mod modGraphic">
          <ac:chgData name="Iman Aganj" userId="528e1e0b-db81-4f61-b532-a0ac7c6ac721" providerId="ADAL" clId="{F722D891-83EC-4623-94C5-8A19067E9748}" dt="2019-03-31T19:56:23.556" v="1769" actId="114"/>
          <ac:graphicFrameMkLst>
            <pc:docMk/>
            <pc:sldMk cId="2238363046" sldId="449"/>
            <ac:graphicFrameMk id="2" creationId="{F914D9A0-ABCF-464D-A46B-7C7A9F064936}"/>
          </ac:graphicFrameMkLst>
        </pc:graphicFrameChg>
        <pc:picChg chg="del">
          <ac:chgData name="Iman Aganj" userId="528e1e0b-db81-4f61-b532-a0ac7c6ac721" providerId="ADAL" clId="{F722D891-83EC-4623-94C5-8A19067E9748}" dt="2019-03-31T13:26:46.813" v="1492" actId="478"/>
          <ac:picMkLst>
            <pc:docMk/>
            <pc:sldMk cId="2238363046" sldId="449"/>
            <ac:picMk id="5" creationId="{C0AD7DED-2615-4910-B5C2-32E34D0AFCF6}"/>
          </ac:picMkLst>
        </pc:picChg>
      </pc:sldChg>
      <pc:sldChg chg="modSp">
        <pc:chgData name="Iman Aganj" userId="528e1e0b-db81-4f61-b532-a0ac7c6ac721" providerId="ADAL" clId="{F722D891-83EC-4623-94C5-8A19067E9748}" dt="2019-04-08T19:24:39.366" v="1845" actId="20577"/>
        <pc:sldMkLst>
          <pc:docMk/>
          <pc:sldMk cId="1799436053" sldId="451"/>
        </pc:sldMkLst>
        <pc:spChg chg="mod">
          <ac:chgData name="Iman Aganj" userId="528e1e0b-db81-4f61-b532-a0ac7c6ac721" providerId="ADAL" clId="{F722D891-83EC-4623-94C5-8A19067E9748}" dt="2019-04-08T19:24:39.366" v="1845" actId="20577"/>
          <ac:spMkLst>
            <pc:docMk/>
            <pc:sldMk cId="1799436053" sldId="451"/>
            <ac:spMk id="4" creationId="{F5598C8A-E5F4-4AA7-8873-5ED84E490E7D}"/>
          </ac:spMkLst>
        </pc:spChg>
      </pc:sldChg>
    </pc:docChg>
  </pc:docChgLst>
  <pc:docChgLst>
    <pc:chgData name="Aganj, Iman" userId="528e1e0b-db81-4f61-b532-a0ac7c6ac721" providerId="ADAL" clId="{7F1E790B-933C-4AAB-9F80-2FD92EBA6B04}"/>
    <pc:docChg chg="undo redo custSel addSld delSld modSld sldOrd modMainMaster modNotesMaster">
      <pc:chgData name="Aganj, Iman" userId="528e1e0b-db81-4f61-b532-a0ac7c6ac721" providerId="ADAL" clId="{7F1E790B-933C-4AAB-9F80-2FD92EBA6B04}" dt="2023-04-07T03:50:22.612" v="2428"/>
      <pc:docMkLst>
        <pc:docMk/>
      </pc:docMkLst>
      <pc:sldChg chg="addSp delSp modSp mod modNotes">
        <pc:chgData name="Aganj, Iman" userId="528e1e0b-db81-4f61-b532-a0ac7c6ac721" providerId="ADAL" clId="{7F1E790B-933C-4AAB-9F80-2FD92EBA6B04}" dt="2023-04-05T03:06:05.673" v="2225" actId="14100"/>
        <pc:sldMkLst>
          <pc:docMk/>
          <pc:sldMk cId="241279756" sldId="364"/>
        </pc:sldMkLst>
        <pc:spChg chg="mod">
          <ac:chgData name="Aganj, Iman" userId="528e1e0b-db81-4f61-b532-a0ac7c6ac721" providerId="ADAL" clId="{7F1E790B-933C-4AAB-9F80-2FD92EBA6B04}" dt="2023-03-30T13:41:19.482" v="33" actId="403"/>
          <ac:spMkLst>
            <pc:docMk/>
            <pc:sldMk cId="241279756" sldId="364"/>
            <ac:spMk id="3" creationId="{00000000-0000-0000-0000-000000000000}"/>
          </ac:spMkLst>
        </pc:spChg>
        <pc:spChg chg="mod">
          <ac:chgData name="Aganj, Iman" userId="528e1e0b-db81-4f61-b532-a0ac7c6ac721" providerId="ADAL" clId="{7F1E790B-933C-4AAB-9F80-2FD92EBA6B04}" dt="2023-03-30T23:02:41.258" v="34" actId="20577"/>
          <ac:spMkLst>
            <pc:docMk/>
            <pc:sldMk cId="241279756" sldId="364"/>
            <ac:spMk id="11" creationId="{00000000-0000-0000-0000-000000000000}"/>
          </ac:spMkLst>
        </pc:spChg>
        <pc:picChg chg="add mod">
          <ac:chgData name="Aganj, Iman" userId="528e1e0b-db81-4f61-b532-a0ac7c6ac721" providerId="ADAL" clId="{7F1E790B-933C-4AAB-9F80-2FD92EBA6B04}" dt="2023-04-05T03:06:05.673" v="2225" actId="14100"/>
          <ac:picMkLst>
            <pc:docMk/>
            <pc:sldMk cId="241279756" sldId="364"/>
            <ac:picMk id="4" creationId="{37321B39-EA4D-2D99-91BF-6C4CD523616C}"/>
          </ac:picMkLst>
        </pc:picChg>
        <pc:picChg chg="mod">
          <ac:chgData name="Aganj, Iman" userId="528e1e0b-db81-4f61-b532-a0ac7c6ac721" providerId="ADAL" clId="{7F1E790B-933C-4AAB-9F80-2FD92EBA6B04}" dt="2023-03-30T13:40:54.142" v="24"/>
          <ac:picMkLst>
            <pc:docMk/>
            <pc:sldMk cId="241279756" sldId="364"/>
            <ac:picMk id="5" creationId="{00000000-0000-0000-0000-000000000000}"/>
          </ac:picMkLst>
        </pc:picChg>
        <pc:picChg chg="mod">
          <ac:chgData name="Aganj, Iman" userId="528e1e0b-db81-4f61-b532-a0ac7c6ac721" providerId="ADAL" clId="{7F1E790B-933C-4AAB-9F80-2FD92EBA6B04}" dt="2023-03-30T13:40:54.142" v="24"/>
          <ac:picMkLst>
            <pc:docMk/>
            <pc:sldMk cId="241279756" sldId="364"/>
            <ac:picMk id="7" creationId="{00000000-0000-0000-0000-000000000000}"/>
          </ac:picMkLst>
        </pc:picChg>
        <pc:picChg chg="del">
          <ac:chgData name="Aganj, Iman" userId="528e1e0b-db81-4f61-b532-a0ac7c6ac721" providerId="ADAL" clId="{7F1E790B-933C-4AAB-9F80-2FD92EBA6B04}" dt="2023-03-30T13:16:25.175" v="15" actId="478"/>
          <ac:picMkLst>
            <pc:docMk/>
            <pc:sldMk cId="241279756" sldId="364"/>
            <ac:picMk id="8" creationId="{7F067D17-1A72-4971-88F7-44DBAFB6F0C9}"/>
          </ac:picMkLst>
        </pc:picChg>
        <pc:picChg chg="mod">
          <ac:chgData name="Aganj, Iman" userId="528e1e0b-db81-4f61-b532-a0ac7c6ac721" providerId="ADAL" clId="{7F1E790B-933C-4AAB-9F80-2FD92EBA6B04}" dt="2023-03-30T13:40:54.142" v="24"/>
          <ac:picMkLst>
            <pc:docMk/>
            <pc:sldMk cId="241279756" sldId="364"/>
            <ac:picMk id="12" creationId="{00000000-0000-0000-0000-000000000000}"/>
          </ac:picMkLst>
        </pc:picChg>
      </pc:sldChg>
      <pc:sldChg chg="addSp delSp modSp mod modNotes">
        <pc:chgData name="Aganj, Iman" userId="528e1e0b-db81-4f61-b532-a0ac7c6ac721" providerId="ADAL" clId="{7F1E790B-933C-4AAB-9F80-2FD92EBA6B04}" dt="2023-04-07T03:49:54.695" v="2427" actId="1076"/>
        <pc:sldMkLst>
          <pc:docMk/>
          <pc:sldMk cId="1054647854" sldId="402"/>
        </pc:sldMkLst>
        <pc:spChg chg="add mod">
          <ac:chgData name="Aganj, Iman" userId="528e1e0b-db81-4f61-b532-a0ac7c6ac721" providerId="ADAL" clId="{7F1E790B-933C-4AAB-9F80-2FD92EBA6B04}" dt="2023-04-04T21:46:53.474" v="1239" actId="207"/>
          <ac:spMkLst>
            <pc:docMk/>
            <pc:sldMk cId="1054647854" sldId="402"/>
            <ac:spMk id="2" creationId="{9C9D3E82-8A20-330F-D29F-765BFF6A2BC7}"/>
          </ac:spMkLst>
        </pc:spChg>
        <pc:spChg chg="mod">
          <ac:chgData name="Aganj, Iman" userId="528e1e0b-db81-4f61-b532-a0ac7c6ac721" providerId="ADAL" clId="{7F1E790B-933C-4AAB-9F80-2FD92EBA6B04}" dt="2023-04-04T21:46:03.785" v="1220" actId="1076"/>
          <ac:spMkLst>
            <pc:docMk/>
            <pc:sldMk cId="1054647854" sldId="402"/>
            <ac:spMk id="4" creationId="{B4ACB477-8B4F-49C1-A9E2-EF5B33BD754A}"/>
          </ac:spMkLst>
        </pc:spChg>
        <pc:spChg chg="mod">
          <ac:chgData name="Aganj, Iman" userId="528e1e0b-db81-4f61-b532-a0ac7c6ac721" providerId="ADAL" clId="{7F1E790B-933C-4AAB-9F80-2FD92EBA6B04}" dt="2023-04-07T03:49:54.695" v="2427" actId="1076"/>
          <ac:spMkLst>
            <pc:docMk/>
            <pc:sldMk cId="1054647854" sldId="402"/>
            <ac:spMk id="6" creationId="{00000000-0000-0000-0000-000000000000}"/>
          </ac:spMkLst>
        </pc:spChg>
        <pc:picChg chg="add del mod">
          <ac:chgData name="Aganj, Iman" userId="528e1e0b-db81-4f61-b532-a0ac7c6ac721" providerId="ADAL" clId="{7F1E790B-933C-4AAB-9F80-2FD92EBA6B04}" dt="2023-04-04T22:55:47.153" v="1920" actId="478"/>
          <ac:picMkLst>
            <pc:docMk/>
            <pc:sldMk cId="1054647854" sldId="402"/>
            <ac:picMk id="5" creationId="{BD01068D-331F-CAA7-52E2-EDE53AE9E2EF}"/>
          </ac:picMkLst>
        </pc:picChg>
        <pc:picChg chg="add mod">
          <ac:chgData name="Aganj, Iman" userId="528e1e0b-db81-4f61-b532-a0ac7c6ac721" providerId="ADAL" clId="{7F1E790B-933C-4AAB-9F80-2FD92EBA6B04}" dt="2023-04-04T22:56:22.159" v="1929" actId="1440"/>
          <ac:picMkLst>
            <pc:docMk/>
            <pc:sldMk cId="1054647854" sldId="402"/>
            <ac:picMk id="8" creationId="{2742A65C-40F5-A715-8D52-ED8E04F385F8}"/>
          </ac:picMkLst>
        </pc:picChg>
        <pc:picChg chg="mod">
          <ac:chgData name="Aganj, Iman" userId="528e1e0b-db81-4f61-b532-a0ac7c6ac721" providerId="ADAL" clId="{7F1E790B-933C-4AAB-9F80-2FD92EBA6B04}" dt="2023-03-30T13:40:54.142" v="24"/>
          <ac:picMkLst>
            <pc:docMk/>
            <pc:sldMk cId="1054647854" sldId="402"/>
            <ac:picMk id="12" creationId="{00000000-0000-0000-0000-000000000000}"/>
          </ac:picMkLst>
        </pc:picChg>
      </pc:sldChg>
      <pc:sldChg chg="addSp delSp modSp mod modAnim modNotes">
        <pc:chgData name="Aganj, Iman" userId="528e1e0b-db81-4f61-b532-a0ac7c6ac721" providerId="ADAL" clId="{7F1E790B-933C-4AAB-9F80-2FD92EBA6B04}" dt="2023-04-07T02:59:04.213" v="2425"/>
        <pc:sldMkLst>
          <pc:docMk/>
          <pc:sldMk cId="3997327161" sldId="409"/>
        </pc:sldMkLst>
        <pc:spChg chg="add mod">
          <ac:chgData name="Aganj, Iman" userId="528e1e0b-db81-4f61-b532-a0ac7c6ac721" providerId="ADAL" clId="{7F1E790B-933C-4AAB-9F80-2FD92EBA6B04}" dt="2023-03-30T23:33:52.273" v="129" actId="14100"/>
          <ac:spMkLst>
            <pc:docMk/>
            <pc:sldMk cId="3997327161" sldId="409"/>
            <ac:spMk id="3" creationId="{50C09CCB-2355-593A-9133-6BF44F6ABFC5}"/>
          </ac:spMkLst>
        </pc:spChg>
        <pc:spChg chg="mod">
          <ac:chgData name="Aganj, Iman" userId="528e1e0b-db81-4f61-b532-a0ac7c6ac721" providerId="ADAL" clId="{7F1E790B-933C-4AAB-9F80-2FD92EBA6B04}" dt="2023-04-04T22:35:29.748" v="1900"/>
          <ac:spMkLst>
            <pc:docMk/>
            <pc:sldMk cId="3997327161" sldId="409"/>
            <ac:spMk id="8" creationId="{17C1CC31-9874-4FFB-AA9E-129944C329F2}"/>
          </ac:spMkLst>
        </pc:spChg>
        <pc:spChg chg="mod">
          <ac:chgData name="Aganj, Iman" userId="528e1e0b-db81-4f61-b532-a0ac7c6ac721" providerId="ADAL" clId="{7F1E790B-933C-4AAB-9F80-2FD92EBA6B04}" dt="2023-03-30T13:40:54.142" v="24"/>
          <ac:spMkLst>
            <pc:docMk/>
            <pc:sldMk cId="3997327161" sldId="409"/>
            <ac:spMk id="9" creationId="{1A458358-AC06-49AE-B5EB-FFB9ED8ADB29}"/>
          </ac:spMkLst>
        </pc:spChg>
        <pc:spChg chg="del mod">
          <ac:chgData name="Aganj, Iman" userId="528e1e0b-db81-4f61-b532-a0ac7c6ac721" providerId="ADAL" clId="{7F1E790B-933C-4AAB-9F80-2FD92EBA6B04}" dt="2023-03-30T23:08:37.475" v="35" actId="21"/>
          <ac:spMkLst>
            <pc:docMk/>
            <pc:sldMk cId="3997327161" sldId="409"/>
            <ac:spMk id="11" creationId="{082F4EBB-15D0-412F-8929-E58B34849660}"/>
          </ac:spMkLst>
        </pc:spChg>
        <pc:spChg chg="mod">
          <ac:chgData name="Aganj, Iman" userId="528e1e0b-db81-4f61-b532-a0ac7c6ac721" providerId="ADAL" clId="{7F1E790B-933C-4AAB-9F80-2FD92EBA6B04}" dt="2023-04-04T22:32:53.953" v="1879" actId="20577"/>
          <ac:spMkLst>
            <pc:docMk/>
            <pc:sldMk cId="3997327161" sldId="409"/>
            <ac:spMk id="12" creationId="{C112A0C7-6C59-4610-AEAF-359BC2788EF3}"/>
          </ac:spMkLst>
        </pc:spChg>
        <pc:spChg chg="del mod">
          <ac:chgData name="Aganj, Iman" userId="528e1e0b-db81-4f61-b532-a0ac7c6ac721" providerId="ADAL" clId="{7F1E790B-933C-4AAB-9F80-2FD92EBA6B04}" dt="2023-03-30T23:08:37.475" v="35" actId="21"/>
          <ac:spMkLst>
            <pc:docMk/>
            <pc:sldMk cId="3997327161" sldId="409"/>
            <ac:spMk id="14" creationId="{788F75A6-96CA-454D-A6F7-EEFDEEC580B4}"/>
          </ac:spMkLst>
        </pc:spChg>
        <pc:graphicFrameChg chg="add mod modGraphic">
          <ac:chgData name="Aganj, Iman" userId="528e1e0b-db81-4f61-b532-a0ac7c6ac721" providerId="ADAL" clId="{7F1E790B-933C-4AAB-9F80-2FD92EBA6B04}" dt="2023-03-30T23:35:05.551" v="153" actId="6549"/>
          <ac:graphicFrameMkLst>
            <pc:docMk/>
            <pc:sldMk cId="3997327161" sldId="409"/>
            <ac:graphicFrameMk id="4" creationId="{50CFA133-7AD4-2990-EAA2-CE29F806D532}"/>
          </ac:graphicFrameMkLst>
        </pc:graphicFrameChg>
        <pc:picChg chg="mod">
          <ac:chgData name="Aganj, Iman" userId="528e1e0b-db81-4f61-b532-a0ac7c6ac721" providerId="ADAL" clId="{7F1E790B-933C-4AAB-9F80-2FD92EBA6B04}" dt="2023-03-30T23:09:46.923" v="44" actId="12788"/>
          <ac:picMkLst>
            <pc:docMk/>
            <pc:sldMk cId="3997327161" sldId="409"/>
            <ac:picMk id="2" creationId="{298C44DC-4BE3-4472-AC35-3C05B14F55D1}"/>
          </ac:picMkLst>
        </pc:picChg>
      </pc:sldChg>
      <pc:sldChg chg="modSp del modNotes">
        <pc:chgData name="Aganj, Iman" userId="528e1e0b-db81-4f61-b532-a0ac7c6ac721" providerId="ADAL" clId="{7F1E790B-933C-4AAB-9F80-2FD92EBA6B04}" dt="2023-04-04T21:23:14.931" v="1206" actId="47"/>
        <pc:sldMkLst>
          <pc:docMk/>
          <pc:sldMk cId="600198241" sldId="430"/>
        </pc:sldMkLst>
        <pc:spChg chg="mod">
          <ac:chgData name="Aganj, Iman" userId="528e1e0b-db81-4f61-b532-a0ac7c6ac721" providerId="ADAL" clId="{7F1E790B-933C-4AAB-9F80-2FD92EBA6B04}" dt="2023-03-30T13:40:54.142" v="24"/>
          <ac:spMkLst>
            <pc:docMk/>
            <pc:sldMk cId="600198241" sldId="430"/>
            <ac:spMk id="4" creationId="{F5598C8A-E5F4-4AA7-8873-5ED84E490E7D}"/>
          </ac:spMkLst>
        </pc:spChg>
        <pc:spChg chg="mod">
          <ac:chgData name="Aganj, Iman" userId="528e1e0b-db81-4f61-b532-a0ac7c6ac721" providerId="ADAL" clId="{7F1E790B-933C-4AAB-9F80-2FD92EBA6B04}" dt="2023-03-30T13:40:54.142" v="24"/>
          <ac:spMkLst>
            <pc:docMk/>
            <pc:sldMk cId="600198241" sldId="430"/>
            <ac:spMk id="15" creationId="{9606D212-5CF0-47ED-B453-93BC3567ADAB}"/>
          </ac:spMkLst>
        </pc:spChg>
        <pc:spChg chg="mod">
          <ac:chgData name="Aganj, Iman" userId="528e1e0b-db81-4f61-b532-a0ac7c6ac721" providerId="ADAL" clId="{7F1E790B-933C-4AAB-9F80-2FD92EBA6B04}" dt="2023-03-30T13:40:54.142" v="24"/>
          <ac:spMkLst>
            <pc:docMk/>
            <pc:sldMk cId="600198241" sldId="430"/>
            <ac:spMk id="17" creationId="{0A68A16D-4C28-4403-B407-1918715AE8DB}"/>
          </ac:spMkLst>
        </pc:spChg>
        <pc:spChg chg="mod">
          <ac:chgData name="Aganj, Iman" userId="528e1e0b-db81-4f61-b532-a0ac7c6ac721" providerId="ADAL" clId="{7F1E790B-933C-4AAB-9F80-2FD92EBA6B04}" dt="2023-03-30T13:40:54.142" v="24"/>
          <ac:spMkLst>
            <pc:docMk/>
            <pc:sldMk cId="600198241" sldId="430"/>
            <ac:spMk id="19" creationId="{7D4A292F-A688-4129-B908-9E06C9EB41C3}"/>
          </ac:spMkLst>
        </pc:spChg>
        <pc:spChg chg="mod">
          <ac:chgData name="Aganj, Iman" userId="528e1e0b-db81-4f61-b532-a0ac7c6ac721" providerId="ADAL" clId="{7F1E790B-933C-4AAB-9F80-2FD92EBA6B04}" dt="2023-03-30T13:40:54.142" v="24"/>
          <ac:spMkLst>
            <pc:docMk/>
            <pc:sldMk cId="600198241" sldId="430"/>
            <ac:spMk id="20" creationId="{CE50FB6A-9603-44FD-98FE-FD55FFC735A9}"/>
          </ac:spMkLst>
        </pc:spChg>
        <pc:spChg chg="mod">
          <ac:chgData name="Aganj, Iman" userId="528e1e0b-db81-4f61-b532-a0ac7c6ac721" providerId="ADAL" clId="{7F1E790B-933C-4AAB-9F80-2FD92EBA6B04}" dt="2023-03-30T13:40:54.142" v="24"/>
          <ac:spMkLst>
            <pc:docMk/>
            <pc:sldMk cId="600198241" sldId="430"/>
            <ac:spMk id="21" creationId="{2FFF8D12-68BF-4573-8831-B4D7CA73CE89}"/>
          </ac:spMkLst>
        </pc:spChg>
        <pc:spChg chg="mod">
          <ac:chgData name="Aganj, Iman" userId="528e1e0b-db81-4f61-b532-a0ac7c6ac721" providerId="ADAL" clId="{7F1E790B-933C-4AAB-9F80-2FD92EBA6B04}" dt="2023-03-30T13:40:54.142" v="24"/>
          <ac:spMkLst>
            <pc:docMk/>
            <pc:sldMk cId="600198241" sldId="430"/>
            <ac:spMk id="22" creationId="{2B3559D8-58FE-49AC-A038-8DD801A5BDB3}"/>
          </ac:spMkLst>
        </pc:spChg>
        <pc:spChg chg="mod">
          <ac:chgData name="Aganj, Iman" userId="528e1e0b-db81-4f61-b532-a0ac7c6ac721" providerId="ADAL" clId="{7F1E790B-933C-4AAB-9F80-2FD92EBA6B04}" dt="2023-03-30T13:40:54.142" v="24"/>
          <ac:spMkLst>
            <pc:docMk/>
            <pc:sldMk cId="600198241" sldId="430"/>
            <ac:spMk id="24" creationId="{9A30C7E2-55C5-4580-9CA8-83CC7D7E4CD1}"/>
          </ac:spMkLst>
        </pc:spChg>
        <pc:spChg chg="mod">
          <ac:chgData name="Aganj, Iman" userId="528e1e0b-db81-4f61-b532-a0ac7c6ac721" providerId="ADAL" clId="{7F1E790B-933C-4AAB-9F80-2FD92EBA6B04}" dt="2023-03-30T13:40:54.142" v="24"/>
          <ac:spMkLst>
            <pc:docMk/>
            <pc:sldMk cId="600198241" sldId="430"/>
            <ac:spMk id="25" creationId="{D4A78C5A-15AB-4D9E-844D-18069FB3E0BD}"/>
          </ac:spMkLst>
        </pc:spChg>
        <pc:spChg chg="mod">
          <ac:chgData name="Aganj, Iman" userId="528e1e0b-db81-4f61-b532-a0ac7c6ac721" providerId="ADAL" clId="{7F1E790B-933C-4AAB-9F80-2FD92EBA6B04}" dt="2023-03-30T13:40:54.142" v="24"/>
          <ac:spMkLst>
            <pc:docMk/>
            <pc:sldMk cId="600198241" sldId="430"/>
            <ac:spMk id="27" creationId="{4D9088C3-0CE8-41DB-839E-16B23E45C02C}"/>
          </ac:spMkLst>
        </pc:spChg>
        <pc:spChg chg="mod">
          <ac:chgData name="Aganj, Iman" userId="528e1e0b-db81-4f61-b532-a0ac7c6ac721" providerId="ADAL" clId="{7F1E790B-933C-4AAB-9F80-2FD92EBA6B04}" dt="2023-03-30T13:40:54.142" v="24"/>
          <ac:spMkLst>
            <pc:docMk/>
            <pc:sldMk cId="600198241" sldId="430"/>
            <ac:spMk id="28" creationId="{187F00AC-6F3D-4035-9AD3-86B98AE9C910}"/>
          </ac:spMkLst>
        </pc:spChg>
        <pc:spChg chg="mod">
          <ac:chgData name="Aganj, Iman" userId="528e1e0b-db81-4f61-b532-a0ac7c6ac721" providerId="ADAL" clId="{7F1E790B-933C-4AAB-9F80-2FD92EBA6B04}" dt="2023-03-30T13:40:54.142" v="24"/>
          <ac:spMkLst>
            <pc:docMk/>
            <pc:sldMk cId="600198241" sldId="430"/>
            <ac:spMk id="29" creationId="{DEC00A34-BAA9-49CC-BECB-F833CED14960}"/>
          </ac:spMkLst>
        </pc:spChg>
        <pc:picChg chg="mod">
          <ac:chgData name="Aganj, Iman" userId="528e1e0b-db81-4f61-b532-a0ac7c6ac721" providerId="ADAL" clId="{7F1E790B-933C-4AAB-9F80-2FD92EBA6B04}" dt="2023-03-30T13:40:54.142" v="24"/>
          <ac:picMkLst>
            <pc:docMk/>
            <pc:sldMk cId="600198241" sldId="430"/>
            <ac:picMk id="12" creationId="{13F4B400-ACB1-4924-B50C-59BAE775232F}"/>
          </ac:picMkLst>
        </pc:picChg>
        <pc:picChg chg="mod">
          <ac:chgData name="Aganj, Iman" userId="528e1e0b-db81-4f61-b532-a0ac7c6ac721" providerId="ADAL" clId="{7F1E790B-933C-4AAB-9F80-2FD92EBA6B04}" dt="2023-03-30T13:40:54.142" v="24"/>
          <ac:picMkLst>
            <pc:docMk/>
            <pc:sldMk cId="600198241" sldId="430"/>
            <ac:picMk id="14" creationId="{4FDC218D-71A5-484F-99CA-140A5A4B3B6C}"/>
          </ac:picMkLst>
        </pc:picChg>
        <pc:picChg chg="mod">
          <ac:chgData name="Aganj, Iman" userId="528e1e0b-db81-4f61-b532-a0ac7c6ac721" providerId="ADAL" clId="{7F1E790B-933C-4AAB-9F80-2FD92EBA6B04}" dt="2023-03-30T13:40:54.142" v="24"/>
          <ac:picMkLst>
            <pc:docMk/>
            <pc:sldMk cId="600198241" sldId="430"/>
            <ac:picMk id="16" creationId="{E998AA81-AB29-4228-A457-31EA764AD9D0}"/>
          </ac:picMkLst>
        </pc:picChg>
        <pc:picChg chg="mod">
          <ac:chgData name="Aganj, Iman" userId="528e1e0b-db81-4f61-b532-a0ac7c6ac721" providerId="ADAL" clId="{7F1E790B-933C-4AAB-9F80-2FD92EBA6B04}" dt="2023-03-30T13:40:54.142" v="24"/>
          <ac:picMkLst>
            <pc:docMk/>
            <pc:sldMk cId="600198241" sldId="430"/>
            <ac:picMk id="18" creationId="{CC8F975E-8A6F-4B55-9DB5-CEC7CDE588EA}"/>
          </ac:picMkLst>
        </pc:picChg>
        <pc:cxnChg chg="mod">
          <ac:chgData name="Aganj, Iman" userId="528e1e0b-db81-4f61-b532-a0ac7c6ac721" providerId="ADAL" clId="{7F1E790B-933C-4AAB-9F80-2FD92EBA6B04}" dt="2023-03-30T13:40:54.142" v="24"/>
          <ac:cxnSpMkLst>
            <pc:docMk/>
            <pc:sldMk cId="600198241" sldId="430"/>
            <ac:cxnSpMk id="23" creationId="{4628554A-F03B-4485-BA61-C539FFC556B1}"/>
          </ac:cxnSpMkLst>
        </pc:cxnChg>
        <pc:cxnChg chg="mod">
          <ac:chgData name="Aganj, Iman" userId="528e1e0b-db81-4f61-b532-a0ac7c6ac721" providerId="ADAL" clId="{7F1E790B-933C-4AAB-9F80-2FD92EBA6B04}" dt="2023-03-30T13:40:54.142" v="24"/>
          <ac:cxnSpMkLst>
            <pc:docMk/>
            <pc:sldMk cId="600198241" sldId="430"/>
            <ac:cxnSpMk id="26" creationId="{C013F45A-34E5-46DE-8545-0720D70CC4E3}"/>
          </ac:cxnSpMkLst>
        </pc:cxnChg>
      </pc:sldChg>
      <pc:sldChg chg="modSp mod modAnim modNotes">
        <pc:chgData name="Aganj, Iman" userId="528e1e0b-db81-4f61-b532-a0ac7c6ac721" providerId="ADAL" clId="{7F1E790B-933C-4AAB-9F80-2FD92EBA6B04}" dt="2023-04-05T14:30:31.861" v="2352" actId="20577"/>
        <pc:sldMkLst>
          <pc:docMk/>
          <pc:sldMk cId="3249788814" sldId="431"/>
        </pc:sldMkLst>
        <pc:spChg chg="mod">
          <ac:chgData name="Aganj, Iman" userId="528e1e0b-db81-4f61-b532-a0ac7c6ac721" providerId="ADAL" clId="{7F1E790B-933C-4AAB-9F80-2FD92EBA6B04}" dt="2023-04-05T03:10:56.102" v="2311" actId="20577"/>
          <ac:spMkLst>
            <pc:docMk/>
            <pc:sldMk cId="3249788814" sldId="431"/>
            <ac:spMk id="4" creationId="{F5598C8A-E5F4-4AA7-8873-5ED84E490E7D}"/>
          </ac:spMkLst>
        </pc:spChg>
        <pc:spChg chg="mod">
          <ac:chgData name="Aganj, Iman" userId="528e1e0b-db81-4f61-b532-a0ac7c6ac721" providerId="ADAL" clId="{7F1E790B-933C-4AAB-9F80-2FD92EBA6B04}" dt="2023-04-05T14:30:31.861" v="2352" actId="20577"/>
          <ac:spMkLst>
            <pc:docMk/>
            <pc:sldMk cId="3249788814" sldId="431"/>
            <ac:spMk id="17" creationId="{52443BE5-8423-425C-A0F3-C835F2624FD0}"/>
          </ac:spMkLst>
        </pc:spChg>
      </pc:sldChg>
      <pc:sldChg chg="modSp del modNotes">
        <pc:chgData name="Aganj, Iman" userId="528e1e0b-db81-4f61-b532-a0ac7c6ac721" providerId="ADAL" clId="{7F1E790B-933C-4AAB-9F80-2FD92EBA6B04}" dt="2023-04-04T22:32:42.315" v="1857" actId="47"/>
        <pc:sldMkLst>
          <pc:docMk/>
          <pc:sldMk cId="3756403171" sldId="432"/>
        </pc:sldMkLst>
        <pc:spChg chg="mod">
          <ac:chgData name="Aganj, Iman" userId="528e1e0b-db81-4f61-b532-a0ac7c6ac721" providerId="ADAL" clId="{7F1E790B-933C-4AAB-9F80-2FD92EBA6B04}" dt="2023-03-30T13:40:54.142" v="24"/>
          <ac:spMkLst>
            <pc:docMk/>
            <pc:sldMk cId="3756403171" sldId="432"/>
            <ac:spMk id="2" creationId="{00000000-0000-0000-0000-000000000000}"/>
          </ac:spMkLst>
        </pc:spChg>
        <pc:spChg chg="mod">
          <ac:chgData name="Aganj, Iman" userId="528e1e0b-db81-4f61-b532-a0ac7c6ac721" providerId="ADAL" clId="{7F1E790B-933C-4AAB-9F80-2FD92EBA6B04}" dt="2023-03-30T13:40:54.142" v="24"/>
          <ac:spMkLst>
            <pc:docMk/>
            <pc:sldMk cId="3756403171" sldId="432"/>
            <ac:spMk id="7" creationId="{00000000-0000-0000-0000-000000000000}"/>
          </ac:spMkLst>
        </pc:spChg>
        <pc:spChg chg="mod">
          <ac:chgData name="Aganj, Iman" userId="528e1e0b-db81-4f61-b532-a0ac7c6ac721" providerId="ADAL" clId="{7F1E790B-933C-4AAB-9F80-2FD92EBA6B04}" dt="2023-03-30T13:40:54.142" v="24"/>
          <ac:spMkLst>
            <pc:docMk/>
            <pc:sldMk cId="3756403171" sldId="432"/>
            <ac:spMk id="10" creationId="{D36480E4-11FE-442E-9ED8-E7088B942DCF}"/>
          </ac:spMkLst>
        </pc:spChg>
        <pc:spChg chg="mod">
          <ac:chgData name="Aganj, Iman" userId="528e1e0b-db81-4f61-b532-a0ac7c6ac721" providerId="ADAL" clId="{7F1E790B-933C-4AAB-9F80-2FD92EBA6B04}" dt="2023-03-30T13:40:54.142" v="24"/>
          <ac:spMkLst>
            <pc:docMk/>
            <pc:sldMk cId="3756403171" sldId="432"/>
            <ac:spMk id="11" creationId="{547BE215-2CA7-4D90-9BAA-1BB05384FDE2}"/>
          </ac:spMkLst>
        </pc:spChg>
        <pc:spChg chg="mod">
          <ac:chgData name="Aganj, Iman" userId="528e1e0b-db81-4f61-b532-a0ac7c6ac721" providerId="ADAL" clId="{7F1E790B-933C-4AAB-9F80-2FD92EBA6B04}" dt="2023-03-30T13:40:54.142" v="24"/>
          <ac:spMkLst>
            <pc:docMk/>
            <pc:sldMk cId="3756403171" sldId="432"/>
            <ac:spMk id="12" creationId="{C112A0C7-6C59-4610-AEAF-359BC2788EF3}"/>
          </ac:spMkLst>
        </pc:spChg>
        <pc:spChg chg="mod">
          <ac:chgData name="Aganj, Iman" userId="528e1e0b-db81-4f61-b532-a0ac7c6ac721" providerId="ADAL" clId="{7F1E790B-933C-4AAB-9F80-2FD92EBA6B04}" dt="2023-03-30T13:40:54.142" v="24"/>
          <ac:spMkLst>
            <pc:docMk/>
            <pc:sldMk cId="3756403171" sldId="432"/>
            <ac:spMk id="13" creationId="{A2300D30-17F5-4E7A-9FBA-FB72DF056FB8}"/>
          </ac:spMkLst>
        </pc:spChg>
        <pc:spChg chg="mod">
          <ac:chgData name="Aganj, Iman" userId="528e1e0b-db81-4f61-b532-a0ac7c6ac721" providerId="ADAL" clId="{7F1E790B-933C-4AAB-9F80-2FD92EBA6B04}" dt="2023-03-30T13:40:54.142" v="24"/>
          <ac:spMkLst>
            <pc:docMk/>
            <pc:sldMk cId="3756403171" sldId="432"/>
            <ac:spMk id="15" creationId="{00000000-0000-0000-0000-000000000000}"/>
          </ac:spMkLst>
        </pc:spChg>
        <pc:spChg chg="mod">
          <ac:chgData name="Aganj, Iman" userId="528e1e0b-db81-4f61-b532-a0ac7c6ac721" providerId="ADAL" clId="{7F1E790B-933C-4AAB-9F80-2FD92EBA6B04}" dt="2023-03-30T13:40:54.142" v="24"/>
          <ac:spMkLst>
            <pc:docMk/>
            <pc:sldMk cId="3756403171" sldId="432"/>
            <ac:spMk id="32" creationId="{00000000-0000-0000-0000-000000000000}"/>
          </ac:spMkLst>
        </pc:spChg>
        <pc:graphicFrameChg chg="mod">
          <ac:chgData name="Aganj, Iman" userId="528e1e0b-db81-4f61-b532-a0ac7c6ac721" providerId="ADAL" clId="{7F1E790B-933C-4AAB-9F80-2FD92EBA6B04}" dt="2023-03-30T13:40:54.142" v="24"/>
          <ac:graphicFrameMkLst>
            <pc:docMk/>
            <pc:sldMk cId="3756403171" sldId="432"/>
            <ac:graphicFrameMk id="3" creationId="{8D65FD67-C6CC-4A24-A16C-4EFFB8DFAF4F}"/>
          </ac:graphicFrameMkLst>
        </pc:graphicFrameChg>
        <pc:graphicFrameChg chg="mod">
          <ac:chgData name="Aganj, Iman" userId="528e1e0b-db81-4f61-b532-a0ac7c6ac721" providerId="ADAL" clId="{7F1E790B-933C-4AAB-9F80-2FD92EBA6B04}" dt="2023-03-30T13:40:54.142" v="24"/>
          <ac:graphicFrameMkLst>
            <pc:docMk/>
            <pc:sldMk cId="3756403171" sldId="432"/>
            <ac:graphicFrameMk id="9" creationId="{C6415D5E-5786-4C9C-AA42-4315F25FBB39}"/>
          </ac:graphicFrameMkLst>
        </pc:graphicFrameChg>
        <pc:cxnChg chg="mod">
          <ac:chgData name="Aganj, Iman" userId="528e1e0b-db81-4f61-b532-a0ac7c6ac721" providerId="ADAL" clId="{7F1E790B-933C-4AAB-9F80-2FD92EBA6B04}" dt="2023-03-30T13:40:54.142" v="24"/>
          <ac:cxnSpMkLst>
            <pc:docMk/>
            <pc:sldMk cId="3756403171" sldId="432"/>
            <ac:cxnSpMk id="29" creationId="{00000000-0000-0000-0000-000000000000}"/>
          </ac:cxnSpMkLst>
        </pc:cxnChg>
      </pc:sldChg>
      <pc:sldChg chg="modSp del modNotes">
        <pc:chgData name="Aganj, Iman" userId="528e1e0b-db81-4f61-b532-a0ac7c6ac721" providerId="ADAL" clId="{7F1E790B-933C-4AAB-9F80-2FD92EBA6B04}" dt="2023-03-31T01:39:51.807" v="679" actId="47"/>
        <pc:sldMkLst>
          <pc:docMk/>
          <pc:sldMk cId="3295782734" sldId="433"/>
        </pc:sldMkLst>
        <pc:spChg chg="mod">
          <ac:chgData name="Aganj, Iman" userId="528e1e0b-db81-4f61-b532-a0ac7c6ac721" providerId="ADAL" clId="{7F1E790B-933C-4AAB-9F80-2FD92EBA6B04}" dt="2023-03-30T13:40:54.142" v="24"/>
          <ac:spMkLst>
            <pc:docMk/>
            <pc:sldMk cId="3295782734" sldId="433"/>
            <ac:spMk id="9" creationId="{7121D203-2D82-41A5-A325-649029400AD3}"/>
          </ac:spMkLst>
        </pc:spChg>
        <pc:spChg chg="mod">
          <ac:chgData name="Aganj, Iman" userId="528e1e0b-db81-4f61-b532-a0ac7c6ac721" providerId="ADAL" clId="{7F1E790B-933C-4AAB-9F80-2FD92EBA6B04}" dt="2023-03-30T13:40:54.142" v="24"/>
          <ac:spMkLst>
            <pc:docMk/>
            <pc:sldMk cId="3295782734" sldId="433"/>
            <ac:spMk id="10" creationId="{3B3CFB3C-2909-47E1-A594-279A51651D21}"/>
          </ac:spMkLst>
        </pc:spChg>
        <pc:spChg chg="mod">
          <ac:chgData name="Aganj, Iman" userId="528e1e0b-db81-4f61-b532-a0ac7c6ac721" providerId="ADAL" clId="{7F1E790B-933C-4AAB-9F80-2FD92EBA6B04}" dt="2023-03-30T13:40:54.142" v="24"/>
          <ac:spMkLst>
            <pc:docMk/>
            <pc:sldMk cId="3295782734" sldId="433"/>
            <ac:spMk id="12" creationId="{C112A0C7-6C59-4610-AEAF-359BC2788EF3}"/>
          </ac:spMkLst>
        </pc:spChg>
        <pc:spChg chg="mod">
          <ac:chgData name="Aganj, Iman" userId="528e1e0b-db81-4f61-b532-a0ac7c6ac721" providerId="ADAL" clId="{7F1E790B-933C-4AAB-9F80-2FD92EBA6B04}" dt="2023-03-30T13:40:54.142" v="24"/>
          <ac:spMkLst>
            <pc:docMk/>
            <pc:sldMk cId="3295782734" sldId="433"/>
            <ac:spMk id="15" creationId="{00000000-0000-0000-0000-000000000000}"/>
          </ac:spMkLst>
        </pc:spChg>
        <pc:graphicFrameChg chg="mod">
          <ac:chgData name="Aganj, Iman" userId="528e1e0b-db81-4f61-b532-a0ac7c6ac721" providerId="ADAL" clId="{7F1E790B-933C-4AAB-9F80-2FD92EBA6B04}" dt="2023-03-30T13:40:54.142" v="24"/>
          <ac:graphicFrameMkLst>
            <pc:docMk/>
            <pc:sldMk cId="3295782734" sldId="433"/>
            <ac:graphicFrameMk id="13" creationId="{3DFBFB3B-3FFC-41B9-997C-1172B9ADE3AA}"/>
          </ac:graphicFrameMkLst>
        </pc:graphicFrameChg>
        <pc:graphicFrameChg chg="mod">
          <ac:chgData name="Aganj, Iman" userId="528e1e0b-db81-4f61-b532-a0ac7c6ac721" providerId="ADAL" clId="{7F1E790B-933C-4AAB-9F80-2FD92EBA6B04}" dt="2023-03-30T13:40:54.142" v="24"/>
          <ac:graphicFrameMkLst>
            <pc:docMk/>
            <pc:sldMk cId="3295782734" sldId="433"/>
            <ac:graphicFrameMk id="14" creationId="{9F41A51B-800E-4FE4-A37C-9A489FDC5CE0}"/>
          </ac:graphicFrameMkLst>
        </pc:graphicFrameChg>
        <pc:cxnChg chg="mod">
          <ac:chgData name="Aganj, Iman" userId="528e1e0b-db81-4f61-b532-a0ac7c6ac721" providerId="ADAL" clId="{7F1E790B-933C-4AAB-9F80-2FD92EBA6B04}" dt="2023-03-30T13:40:54.142" v="24"/>
          <ac:cxnSpMkLst>
            <pc:docMk/>
            <pc:sldMk cId="3295782734" sldId="433"/>
            <ac:cxnSpMk id="3" creationId="{F39836E1-3845-45BA-B40A-589383C6CC50}"/>
          </ac:cxnSpMkLst>
        </pc:cxnChg>
        <pc:cxnChg chg="mod">
          <ac:chgData name="Aganj, Iman" userId="528e1e0b-db81-4f61-b532-a0ac7c6ac721" providerId="ADAL" clId="{7F1E790B-933C-4AAB-9F80-2FD92EBA6B04}" dt="2023-03-30T13:40:54.142" v="24"/>
          <ac:cxnSpMkLst>
            <pc:docMk/>
            <pc:sldMk cId="3295782734" sldId="433"/>
            <ac:cxnSpMk id="19" creationId="{0B1B1389-9B3F-45B1-BCF6-FDDAF87E3340}"/>
          </ac:cxnSpMkLst>
        </pc:cxnChg>
      </pc:sldChg>
      <pc:sldChg chg="modSp del modNotes">
        <pc:chgData name="Aganj, Iman" userId="528e1e0b-db81-4f61-b532-a0ac7c6ac721" providerId="ADAL" clId="{7F1E790B-933C-4AAB-9F80-2FD92EBA6B04}" dt="2023-03-31T01:39:51.807" v="679" actId="47"/>
        <pc:sldMkLst>
          <pc:docMk/>
          <pc:sldMk cId="1249576325" sldId="434"/>
        </pc:sldMkLst>
        <pc:spChg chg="mod">
          <ac:chgData name="Aganj, Iman" userId="528e1e0b-db81-4f61-b532-a0ac7c6ac721" providerId="ADAL" clId="{7F1E790B-933C-4AAB-9F80-2FD92EBA6B04}" dt="2023-03-30T13:40:54.142" v="24"/>
          <ac:spMkLst>
            <pc:docMk/>
            <pc:sldMk cId="1249576325" sldId="434"/>
            <ac:spMk id="9" creationId="{7121D203-2D82-41A5-A325-649029400AD3}"/>
          </ac:spMkLst>
        </pc:spChg>
        <pc:spChg chg="mod">
          <ac:chgData name="Aganj, Iman" userId="528e1e0b-db81-4f61-b532-a0ac7c6ac721" providerId="ADAL" clId="{7F1E790B-933C-4AAB-9F80-2FD92EBA6B04}" dt="2023-03-30T13:40:54.142" v="24"/>
          <ac:spMkLst>
            <pc:docMk/>
            <pc:sldMk cId="1249576325" sldId="434"/>
            <ac:spMk id="10" creationId="{3B3CFB3C-2909-47E1-A594-279A51651D21}"/>
          </ac:spMkLst>
        </pc:spChg>
        <pc:spChg chg="mod">
          <ac:chgData name="Aganj, Iman" userId="528e1e0b-db81-4f61-b532-a0ac7c6ac721" providerId="ADAL" clId="{7F1E790B-933C-4AAB-9F80-2FD92EBA6B04}" dt="2023-03-30T13:40:54.142" v="24"/>
          <ac:spMkLst>
            <pc:docMk/>
            <pc:sldMk cId="1249576325" sldId="434"/>
            <ac:spMk id="12" creationId="{C112A0C7-6C59-4610-AEAF-359BC2788EF3}"/>
          </ac:spMkLst>
        </pc:spChg>
        <pc:spChg chg="mod">
          <ac:chgData name="Aganj, Iman" userId="528e1e0b-db81-4f61-b532-a0ac7c6ac721" providerId="ADAL" clId="{7F1E790B-933C-4AAB-9F80-2FD92EBA6B04}" dt="2023-03-30T13:40:54.142" v="24"/>
          <ac:spMkLst>
            <pc:docMk/>
            <pc:sldMk cId="1249576325" sldId="434"/>
            <ac:spMk id="15" creationId="{00000000-0000-0000-0000-000000000000}"/>
          </ac:spMkLst>
        </pc:spChg>
        <pc:graphicFrameChg chg="mod">
          <ac:chgData name="Aganj, Iman" userId="528e1e0b-db81-4f61-b532-a0ac7c6ac721" providerId="ADAL" clId="{7F1E790B-933C-4AAB-9F80-2FD92EBA6B04}" dt="2023-03-30T13:40:54.142" v="24"/>
          <ac:graphicFrameMkLst>
            <pc:docMk/>
            <pc:sldMk cId="1249576325" sldId="434"/>
            <ac:graphicFrameMk id="7" creationId="{E3506B35-3FF3-4CCB-966B-E4841DD4764D}"/>
          </ac:graphicFrameMkLst>
        </pc:graphicFrameChg>
        <pc:graphicFrameChg chg="mod">
          <ac:chgData name="Aganj, Iman" userId="528e1e0b-db81-4f61-b532-a0ac7c6ac721" providerId="ADAL" clId="{7F1E790B-933C-4AAB-9F80-2FD92EBA6B04}" dt="2023-03-30T13:40:54.142" v="24"/>
          <ac:graphicFrameMkLst>
            <pc:docMk/>
            <pc:sldMk cId="1249576325" sldId="434"/>
            <ac:graphicFrameMk id="8" creationId="{0BC2DEE3-7E66-4602-BED8-52CD9A7CC077}"/>
          </ac:graphicFrameMkLst>
        </pc:graphicFrameChg>
        <pc:graphicFrameChg chg="mod">
          <ac:chgData name="Aganj, Iman" userId="528e1e0b-db81-4f61-b532-a0ac7c6ac721" providerId="ADAL" clId="{7F1E790B-933C-4AAB-9F80-2FD92EBA6B04}" dt="2023-03-30T13:40:54.142" v="24"/>
          <ac:graphicFrameMkLst>
            <pc:docMk/>
            <pc:sldMk cId="1249576325" sldId="434"/>
            <ac:graphicFrameMk id="13" creationId="{AC331662-8E04-4DA8-B3AB-57F747CEA100}"/>
          </ac:graphicFrameMkLst>
        </pc:graphicFrameChg>
      </pc:sldChg>
      <pc:sldChg chg="modSp del modNotes">
        <pc:chgData name="Aganj, Iman" userId="528e1e0b-db81-4f61-b532-a0ac7c6ac721" providerId="ADAL" clId="{7F1E790B-933C-4AAB-9F80-2FD92EBA6B04}" dt="2023-03-31T01:39:51.807" v="679" actId="47"/>
        <pc:sldMkLst>
          <pc:docMk/>
          <pc:sldMk cId="736280204" sldId="435"/>
        </pc:sldMkLst>
        <pc:spChg chg="mod">
          <ac:chgData name="Aganj, Iman" userId="528e1e0b-db81-4f61-b532-a0ac7c6ac721" providerId="ADAL" clId="{7F1E790B-933C-4AAB-9F80-2FD92EBA6B04}" dt="2023-03-30T13:40:54.142" v="24"/>
          <ac:spMkLst>
            <pc:docMk/>
            <pc:sldMk cId="736280204" sldId="435"/>
            <ac:spMk id="9" creationId="{7121D203-2D82-41A5-A325-649029400AD3}"/>
          </ac:spMkLst>
        </pc:spChg>
        <pc:spChg chg="mod">
          <ac:chgData name="Aganj, Iman" userId="528e1e0b-db81-4f61-b532-a0ac7c6ac721" providerId="ADAL" clId="{7F1E790B-933C-4AAB-9F80-2FD92EBA6B04}" dt="2023-03-30T13:40:54.142" v="24"/>
          <ac:spMkLst>
            <pc:docMk/>
            <pc:sldMk cId="736280204" sldId="435"/>
            <ac:spMk id="10" creationId="{3B3CFB3C-2909-47E1-A594-279A51651D21}"/>
          </ac:spMkLst>
        </pc:spChg>
        <pc:spChg chg="mod">
          <ac:chgData name="Aganj, Iman" userId="528e1e0b-db81-4f61-b532-a0ac7c6ac721" providerId="ADAL" clId="{7F1E790B-933C-4AAB-9F80-2FD92EBA6B04}" dt="2023-03-30T13:40:54.142" v="24"/>
          <ac:spMkLst>
            <pc:docMk/>
            <pc:sldMk cId="736280204" sldId="435"/>
            <ac:spMk id="12" creationId="{C112A0C7-6C59-4610-AEAF-359BC2788EF3}"/>
          </ac:spMkLst>
        </pc:spChg>
        <pc:spChg chg="mod">
          <ac:chgData name="Aganj, Iman" userId="528e1e0b-db81-4f61-b532-a0ac7c6ac721" providerId="ADAL" clId="{7F1E790B-933C-4AAB-9F80-2FD92EBA6B04}" dt="2023-03-30T13:40:54.142" v="24"/>
          <ac:spMkLst>
            <pc:docMk/>
            <pc:sldMk cId="736280204" sldId="435"/>
            <ac:spMk id="15" creationId="{00000000-0000-0000-0000-000000000000}"/>
          </ac:spMkLst>
        </pc:spChg>
        <pc:graphicFrameChg chg="mod">
          <ac:chgData name="Aganj, Iman" userId="528e1e0b-db81-4f61-b532-a0ac7c6ac721" providerId="ADAL" clId="{7F1E790B-933C-4AAB-9F80-2FD92EBA6B04}" dt="2023-03-30T13:40:54.142" v="24"/>
          <ac:graphicFrameMkLst>
            <pc:docMk/>
            <pc:sldMk cId="736280204" sldId="435"/>
            <ac:graphicFrameMk id="7" creationId="{E3506B35-3FF3-4CCB-966B-E4841DD4764D}"/>
          </ac:graphicFrameMkLst>
        </pc:graphicFrameChg>
        <pc:graphicFrameChg chg="mod">
          <ac:chgData name="Aganj, Iman" userId="528e1e0b-db81-4f61-b532-a0ac7c6ac721" providerId="ADAL" clId="{7F1E790B-933C-4AAB-9F80-2FD92EBA6B04}" dt="2023-03-30T13:40:54.142" v="24"/>
          <ac:graphicFrameMkLst>
            <pc:docMk/>
            <pc:sldMk cId="736280204" sldId="435"/>
            <ac:graphicFrameMk id="13" creationId="{02FA59F2-AEA9-43B8-B121-90D34371DA63}"/>
          </ac:graphicFrameMkLst>
        </pc:graphicFrameChg>
        <pc:graphicFrameChg chg="mod">
          <ac:chgData name="Aganj, Iman" userId="528e1e0b-db81-4f61-b532-a0ac7c6ac721" providerId="ADAL" clId="{7F1E790B-933C-4AAB-9F80-2FD92EBA6B04}" dt="2023-03-30T13:40:54.142" v="24"/>
          <ac:graphicFrameMkLst>
            <pc:docMk/>
            <pc:sldMk cId="736280204" sldId="435"/>
            <ac:graphicFrameMk id="14" creationId="{CAF18C26-D277-47C1-8D31-09718A84F255}"/>
          </ac:graphicFrameMkLst>
        </pc:graphicFrameChg>
      </pc:sldChg>
      <pc:sldChg chg="modSp del modNotes">
        <pc:chgData name="Aganj, Iman" userId="528e1e0b-db81-4f61-b532-a0ac7c6ac721" providerId="ADAL" clId="{7F1E790B-933C-4AAB-9F80-2FD92EBA6B04}" dt="2023-03-31T01:39:51.807" v="679" actId="47"/>
        <pc:sldMkLst>
          <pc:docMk/>
          <pc:sldMk cId="447395118" sldId="436"/>
        </pc:sldMkLst>
        <pc:spChg chg="mod">
          <ac:chgData name="Aganj, Iman" userId="528e1e0b-db81-4f61-b532-a0ac7c6ac721" providerId="ADAL" clId="{7F1E790B-933C-4AAB-9F80-2FD92EBA6B04}" dt="2023-03-30T13:40:54.142" v="24"/>
          <ac:spMkLst>
            <pc:docMk/>
            <pc:sldMk cId="447395118" sldId="436"/>
            <ac:spMk id="9" creationId="{7121D203-2D82-41A5-A325-649029400AD3}"/>
          </ac:spMkLst>
        </pc:spChg>
        <pc:spChg chg="mod">
          <ac:chgData name="Aganj, Iman" userId="528e1e0b-db81-4f61-b532-a0ac7c6ac721" providerId="ADAL" clId="{7F1E790B-933C-4AAB-9F80-2FD92EBA6B04}" dt="2023-03-30T13:40:54.142" v="24"/>
          <ac:spMkLst>
            <pc:docMk/>
            <pc:sldMk cId="447395118" sldId="436"/>
            <ac:spMk id="10" creationId="{3B3CFB3C-2909-47E1-A594-279A51651D21}"/>
          </ac:spMkLst>
        </pc:spChg>
        <pc:spChg chg="mod">
          <ac:chgData name="Aganj, Iman" userId="528e1e0b-db81-4f61-b532-a0ac7c6ac721" providerId="ADAL" clId="{7F1E790B-933C-4AAB-9F80-2FD92EBA6B04}" dt="2023-03-30T13:40:54.142" v="24"/>
          <ac:spMkLst>
            <pc:docMk/>
            <pc:sldMk cId="447395118" sldId="436"/>
            <ac:spMk id="12" creationId="{C112A0C7-6C59-4610-AEAF-359BC2788EF3}"/>
          </ac:spMkLst>
        </pc:spChg>
        <pc:spChg chg="mod">
          <ac:chgData name="Aganj, Iman" userId="528e1e0b-db81-4f61-b532-a0ac7c6ac721" providerId="ADAL" clId="{7F1E790B-933C-4AAB-9F80-2FD92EBA6B04}" dt="2023-03-30T13:40:54.142" v="24"/>
          <ac:spMkLst>
            <pc:docMk/>
            <pc:sldMk cId="447395118" sldId="436"/>
            <ac:spMk id="15" creationId="{00000000-0000-0000-0000-000000000000}"/>
          </ac:spMkLst>
        </pc:spChg>
        <pc:graphicFrameChg chg="mod">
          <ac:chgData name="Aganj, Iman" userId="528e1e0b-db81-4f61-b532-a0ac7c6ac721" providerId="ADAL" clId="{7F1E790B-933C-4AAB-9F80-2FD92EBA6B04}" dt="2023-03-30T13:40:54.142" v="24"/>
          <ac:graphicFrameMkLst>
            <pc:docMk/>
            <pc:sldMk cId="447395118" sldId="436"/>
            <ac:graphicFrameMk id="7" creationId="{E3506B35-3FF3-4CCB-966B-E4841DD4764D}"/>
          </ac:graphicFrameMkLst>
        </pc:graphicFrameChg>
        <pc:graphicFrameChg chg="mod">
          <ac:chgData name="Aganj, Iman" userId="528e1e0b-db81-4f61-b532-a0ac7c6ac721" providerId="ADAL" clId="{7F1E790B-933C-4AAB-9F80-2FD92EBA6B04}" dt="2023-03-30T13:40:54.142" v="24"/>
          <ac:graphicFrameMkLst>
            <pc:docMk/>
            <pc:sldMk cId="447395118" sldId="436"/>
            <ac:graphicFrameMk id="13" creationId="{02FA59F2-AEA9-43B8-B121-90D34371DA63}"/>
          </ac:graphicFrameMkLst>
        </pc:graphicFrameChg>
        <pc:graphicFrameChg chg="mod">
          <ac:chgData name="Aganj, Iman" userId="528e1e0b-db81-4f61-b532-a0ac7c6ac721" providerId="ADAL" clId="{7F1E790B-933C-4AAB-9F80-2FD92EBA6B04}" dt="2023-03-30T13:40:54.142" v="24"/>
          <ac:graphicFrameMkLst>
            <pc:docMk/>
            <pc:sldMk cId="447395118" sldId="436"/>
            <ac:graphicFrameMk id="14" creationId="{CAF18C26-D277-47C1-8D31-09718A84F255}"/>
          </ac:graphicFrameMkLst>
        </pc:graphicFrameChg>
      </pc:sldChg>
      <pc:sldChg chg="modSp del modNotes">
        <pc:chgData name="Aganj, Iman" userId="528e1e0b-db81-4f61-b532-a0ac7c6ac721" providerId="ADAL" clId="{7F1E790B-933C-4AAB-9F80-2FD92EBA6B04}" dt="2023-03-31T01:39:51.807" v="679" actId="47"/>
        <pc:sldMkLst>
          <pc:docMk/>
          <pc:sldMk cId="1867639585" sldId="437"/>
        </pc:sldMkLst>
        <pc:spChg chg="mod">
          <ac:chgData name="Aganj, Iman" userId="528e1e0b-db81-4f61-b532-a0ac7c6ac721" providerId="ADAL" clId="{7F1E790B-933C-4AAB-9F80-2FD92EBA6B04}" dt="2023-03-30T13:40:54.142" v="24"/>
          <ac:spMkLst>
            <pc:docMk/>
            <pc:sldMk cId="1867639585" sldId="437"/>
            <ac:spMk id="9" creationId="{7121D203-2D82-41A5-A325-649029400AD3}"/>
          </ac:spMkLst>
        </pc:spChg>
        <pc:spChg chg="mod">
          <ac:chgData name="Aganj, Iman" userId="528e1e0b-db81-4f61-b532-a0ac7c6ac721" providerId="ADAL" clId="{7F1E790B-933C-4AAB-9F80-2FD92EBA6B04}" dt="2023-03-30T13:40:54.142" v="24"/>
          <ac:spMkLst>
            <pc:docMk/>
            <pc:sldMk cId="1867639585" sldId="437"/>
            <ac:spMk id="10" creationId="{3B3CFB3C-2909-47E1-A594-279A51651D21}"/>
          </ac:spMkLst>
        </pc:spChg>
        <pc:spChg chg="mod">
          <ac:chgData name="Aganj, Iman" userId="528e1e0b-db81-4f61-b532-a0ac7c6ac721" providerId="ADAL" clId="{7F1E790B-933C-4AAB-9F80-2FD92EBA6B04}" dt="2023-03-30T13:40:54.142" v="24"/>
          <ac:spMkLst>
            <pc:docMk/>
            <pc:sldMk cId="1867639585" sldId="437"/>
            <ac:spMk id="12" creationId="{C112A0C7-6C59-4610-AEAF-359BC2788EF3}"/>
          </ac:spMkLst>
        </pc:spChg>
        <pc:spChg chg="mod">
          <ac:chgData name="Aganj, Iman" userId="528e1e0b-db81-4f61-b532-a0ac7c6ac721" providerId="ADAL" clId="{7F1E790B-933C-4AAB-9F80-2FD92EBA6B04}" dt="2023-03-30T13:40:54.142" v="24"/>
          <ac:spMkLst>
            <pc:docMk/>
            <pc:sldMk cId="1867639585" sldId="437"/>
            <ac:spMk id="15" creationId="{00000000-0000-0000-0000-000000000000}"/>
          </ac:spMkLst>
        </pc:spChg>
        <pc:graphicFrameChg chg="mod">
          <ac:chgData name="Aganj, Iman" userId="528e1e0b-db81-4f61-b532-a0ac7c6ac721" providerId="ADAL" clId="{7F1E790B-933C-4AAB-9F80-2FD92EBA6B04}" dt="2023-03-30T13:40:54.142" v="24"/>
          <ac:graphicFrameMkLst>
            <pc:docMk/>
            <pc:sldMk cId="1867639585" sldId="437"/>
            <ac:graphicFrameMk id="7" creationId="{E3506B35-3FF3-4CCB-966B-E4841DD4764D}"/>
          </ac:graphicFrameMkLst>
        </pc:graphicFrameChg>
        <pc:graphicFrameChg chg="mod">
          <ac:chgData name="Aganj, Iman" userId="528e1e0b-db81-4f61-b532-a0ac7c6ac721" providerId="ADAL" clId="{7F1E790B-933C-4AAB-9F80-2FD92EBA6B04}" dt="2023-03-30T13:40:54.142" v="24"/>
          <ac:graphicFrameMkLst>
            <pc:docMk/>
            <pc:sldMk cId="1867639585" sldId="437"/>
            <ac:graphicFrameMk id="13" creationId="{02FA59F2-AEA9-43B8-B121-90D34371DA63}"/>
          </ac:graphicFrameMkLst>
        </pc:graphicFrameChg>
        <pc:graphicFrameChg chg="mod">
          <ac:chgData name="Aganj, Iman" userId="528e1e0b-db81-4f61-b532-a0ac7c6ac721" providerId="ADAL" clId="{7F1E790B-933C-4AAB-9F80-2FD92EBA6B04}" dt="2023-03-30T13:40:54.142" v="24"/>
          <ac:graphicFrameMkLst>
            <pc:docMk/>
            <pc:sldMk cId="1867639585" sldId="437"/>
            <ac:graphicFrameMk id="14" creationId="{CAF18C26-D277-47C1-8D31-09718A84F255}"/>
          </ac:graphicFrameMkLst>
        </pc:graphicFrameChg>
        <pc:cxnChg chg="mod">
          <ac:chgData name="Aganj, Iman" userId="528e1e0b-db81-4f61-b532-a0ac7c6ac721" providerId="ADAL" clId="{7F1E790B-933C-4AAB-9F80-2FD92EBA6B04}" dt="2023-03-30T13:40:54.142" v="24"/>
          <ac:cxnSpMkLst>
            <pc:docMk/>
            <pc:sldMk cId="1867639585" sldId="437"/>
            <ac:cxnSpMk id="11" creationId="{E41F2D9D-E037-4401-9804-3CCF66474E18}"/>
          </ac:cxnSpMkLst>
        </pc:cxnChg>
      </pc:sldChg>
      <pc:sldChg chg="modSp del modNotes">
        <pc:chgData name="Aganj, Iman" userId="528e1e0b-db81-4f61-b532-a0ac7c6ac721" providerId="ADAL" clId="{7F1E790B-933C-4AAB-9F80-2FD92EBA6B04}" dt="2023-03-31T01:39:51.807" v="679" actId="47"/>
        <pc:sldMkLst>
          <pc:docMk/>
          <pc:sldMk cId="3057214263" sldId="438"/>
        </pc:sldMkLst>
        <pc:spChg chg="mod">
          <ac:chgData name="Aganj, Iman" userId="528e1e0b-db81-4f61-b532-a0ac7c6ac721" providerId="ADAL" clId="{7F1E790B-933C-4AAB-9F80-2FD92EBA6B04}" dt="2023-03-30T13:40:54.142" v="24"/>
          <ac:spMkLst>
            <pc:docMk/>
            <pc:sldMk cId="3057214263" sldId="438"/>
            <ac:spMk id="9" creationId="{7121D203-2D82-41A5-A325-649029400AD3}"/>
          </ac:spMkLst>
        </pc:spChg>
        <pc:spChg chg="mod">
          <ac:chgData name="Aganj, Iman" userId="528e1e0b-db81-4f61-b532-a0ac7c6ac721" providerId="ADAL" clId="{7F1E790B-933C-4AAB-9F80-2FD92EBA6B04}" dt="2023-03-30T13:40:54.142" v="24"/>
          <ac:spMkLst>
            <pc:docMk/>
            <pc:sldMk cId="3057214263" sldId="438"/>
            <ac:spMk id="10" creationId="{3B3CFB3C-2909-47E1-A594-279A51651D21}"/>
          </ac:spMkLst>
        </pc:spChg>
        <pc:spChg chg="mod">
          <ac:chgData name="Aganj, Iman" userId="528e1e0b-db81-4f61-b532-a0ac7c6ac721" providerId="ADAL" clId="{7F1E790B-933C-4AAB-9F80-2FD92EBA6B04}" dt="2023-03-30T13:40:54.142" v="24"/>
          <ac:spMkLst>
            <pc:docMk/>
            <pc:sldMk cId="3057214263" sldId="438"/>
            <ac:spMk id="12" creationId="{C112A0C7-6C59-4610-AEAF-359BC2788EF3}"/>
          </ac:spMkLst>
        </pc:spChg>
        <pc:spChg chg="mod">
          <ac:chgData name="Aganj, Iman" userId="528e1e0b-db81-4f61-b532-a0ac7c6ac721" providerId="ADAL" clId="{7F1E790B-933C-4AAB-9F80-2FD92EBA6B04}" dt="2023-03-30T13:40:54.142" v="24"/>
          <ac:spMkLst>
            <pc:docMk/>
            <pc:sldMk cId="3057214263" sldId="438"/>
            <ac:spMk id="15" creationId="{00000000-0000-0000-0000-000000000000}"/>
          </ac:spMkLst>
        </pc:spChg>
        <pc:graphicFrameChg chg="mod">
          <ac:chgData name="Aganj, Iman" userId="528e1e0b-db81-4f61-b532-a0ac7c6ac721" providerId="ADAL" clId="{7F1E790B-933C-4AAB-9F80-2FD92EBA6B04}" dt="2023-03-30T13:40:54.142" v="24"/>
          <ac:graphicFrameMkLst>
            <pc:docMk/>
            <pc:sldMk cId="3057214263" sldId="438"/>
            <ac:graphicFrameMk id="7" creationId="{E3506B35-3FF3-4CCB-966B-E4841DD4764D}"/>
          </ac:graphicFrameMkLst>
        </pc:graphicFrameChg>
        <pc:graphicFrameChg chg="mod">
          <ac:chgData name="Aganj, Iman" userId="528e1e0b-db81-4f61-b532-a0ac7c6ac721" providerId="ADAL" clId="{7F1E790B-933C-4AAB-9F80-2FD92EBA6B04}" dt="2023-03-30T13:40:54.142" v="24"/>
          <ac:graphicFrameMkLst>
            <pc:docMk/>
            <pc:sldMk cId="3057214263" sldId="438"/>
            <ac:graphicFrameMk id="13" creationId="{02FA59F2-AEA9-43B8-B121-90D34371DA63}"/>
          </ac:graphicFrameMkLst>
        </pc:graphicFrameChg>
        <pc:graphicFrameChg chg="mod">
          <ac:chgData name="Aganj, Iman" userId="528e1e0b-db81-4f61-b532-a0ac7c6ac721" providerId="ADAL" clId="{7F1E790B-933C-4AAB-9F80-2FD92EBA6B04}" dt="2023-03-30T13:40:54.142" v="24"/>
          <ac:graphicFrameMkLst>
            <pc:docMk/>
            <pc:sldMk cId="3057214263" sldId="438"/>
            <ac:graphicFrameMk id="14" creationId="{CAF18C26-D277-47C1-8D31-09718A84F255}"/>
          </ac:graphicFrameMkLst>
        </pc:graphicFrameChg>
        <pc:cxnChg chg="mod">
          <ac:chgData name="Aganj, Iman" userId="528e1e0b-db81-4f61-b532-a0ac7c6ac721" providerId="ADAL" clId="{7F1E790B-933C-4AAB-9F80-2FD92EBA6B04}" dt="2023-03-30T13:40:54.142" v="24"/>
          <ac:cxnSpMkLst>
            <pc:docMk/>
            <pc:sldMk cId="3057214263" sldId="438"/>
            <ac:cxnSpMk id="11" creationId="{6A8C909E-B4EF-4E6A-9440-D82406EDF7DC}"/>
          </ac:cxnSpMkLst>
        </pc:cxnChg>
      </pc:sldChg>
      <pc:sldChg chg="modSp del modNotes">
        <pc:chgData name="Aganj, Iman" userId="528e1e0b-db81-4f61-b532-a0ac7c6ac721" providerId="ADAL" clId="{7F1E790B-933C-4AAB-9F80-2FD92EBA6B04}" dt="2023-03-31T01:39:51.807" v="679" actId="47"/>
        <pc:sldMkLst>
          <pc:docMk/>
          <pc:sldMk cId="2608403742" sldId="440"/>
        </pc:sldMkLst>
        <pc:spChg chg="mod">
          <ac:chgData name="Aganj, Iman" userId="528e1e0b-db81-4f61-b532-a0ac7c6ac721" providerId="ADAL" clId="{7F1E790B-933C-4AAB-9F80-2FD92EBA6B04}" dt="2023-03-30T13:40:54.142" v="24"/>
          <ac:spMkLst>
            <pc:docMk/>
            <pc:sldMk cId="2608403742" sldId="440"/>
            <ac:spMk id="9" creationId="{7121D203-2D82-41A5-A325-649029400AD3}"/>
          </ac:spMkLst>
        </pc:spChg>
        <pc:spChg chg="mod">
          <ac:chgData name="Aganj, Iman" userId="528e1e0b-db81-4f61-b532-a0ac7c6ac721" providerId="ADAL" clId="{7F1E790B-933C-4AAB-9F80-2FD92EBA6B04}" dt="2023-03-30T13:40:54.142" v="24"/>
          <ac:spMkLst>
            <pc:docMk/>
            <pc:sldMk cId="2608403742" sldId="440"/>
            <ac:spMk id="10" creationId="{3B3CFB3C-2909-47E1-A594-279A51651D21}"/>
          </ac:spMkLst>
        </pc:spChg>
        <pc:spChg chg="mod">
          <ac:chgData name="Aganj, Iman" userId="528e1e0b-db81-4f61-b532-a0ac7c6ac721" providerId="ADAL" clId="{7F1E790B-933C-4AAB-9F80-2FD92EBA6B04}" dt="2023-03-30T13:40:54.142" v="24"/>
          <ac:spMkLst>
            <pc:docMk/>
            <pc:sldMk cId="2608403742" sldId="440"/>
            <ac:spMk id="12" creationId="{C112A0C7-6C59-4610-AEAF-359BC2788EF3}"/>
          </ac:spMkLst>
        </pc:spChg>
        <pc:spChg chg="mod">
          <ac:chgData name="Aganj, Iman" userId="528e1e0b-db81-4f61-b532-a0ac7c6ac721" providerId="ADAL" clId="{7F1E790B-933C-4AAB-9F80-2FD92EBA6B04}" dt="2023-03-30T13:40:54.142" v="24"/>
          <ac:spMkLst>
            <pc:docMk/>
            <pc:sldMk cId="2608403742" sldId="440"/>
            <ac:spMk id="15" creationId="{00000000-0000-0000-0000-000000000000}"/>
          </ac:spMkLst>
        </pc:spChg>
        <pc:graphicFrameChg chg="mod">
          <ac:chgData name="Aganj, Iman" userId="528e1e0b-db81-4f61-b532-a0ac7c6ac721" providerId="ADAL" clId="{7F1E790B-933C-4AAB-9F80-2FD92EBA6B04}" dt="2023-03-30T13:40:54.142" v="24"/>
          <ac:graphicFrameMkLst>
            <pc:docMk/>
            <pc:sldMk cId="2608403742" sldId="440"/>
            <ac:graphicFrameMk id="7" creationId="{E3506B35-3FF3-4CCB-966B-E4841DD4764D}"/>
          </ac:graphicFrameMkLst>
        </pc:graphicFrameChg>
        <pc:graphicFrameChg chg="mod">
          <ac:chgData name="Aganj, Iman" userId="528e1e0b-db81-4f61-b532-a0ac7c6ac721" providerId="ADAL" clId="{7F1E790B-933C-4AAB-9F80-2FD92EBA6B04}" dt="2023-03-30T13:40:54.142" v="24"/>
          <ac:graphicFrameMkLst>
            <pc:docMk/>
            <pc:sldMk cId="2608403742" sldId="440"/>
            <ac:graphicFrameMk id="13" creationId="{02FA59F2-AEA9-43B8-B121-90D34371DA63}"/>
          </ac:graphicFrameMkLst>
        </pc:graphicFrameChg>
        <pc:graphicFrameChg chg="mod">
          <ac:chgData name="Aganj, Iman" userId="528e1e0b-db81-4f61-b532-a0ac7c6ac721" providerId="ADAL" clId="{7F1E790B-933C-4AAB-9F80-2FD92EBA6B04}" dt="2023-03-30T13:40:54.142" v="24"/>
          <ac:graphicFrameMkLst>
            <pc:docMk/>
            <pc:sldMk cId="2608403742" sldId="440"/>
            <ac:graphicFrameMk id="14" creationId="{CAF18C26-D277-47C1-8D31-09718A84F255}"/>
          </ac:graphicFrameMkLst>
        </pc:graphicFrameChg>
        <pc:cxnChg chg="mod">
          <ac:chgData name="Aganj, Iman" userId="528e1e0b-db81-4f61-b532-a0ac7c6ac721" providerId="ADAL" clId="{7F1E790B-933C-4AAB-9F80-2FD92EBA6B04}" dt="2023-03-30T13:40:54.142" v="24"/>
          <ac:cxnSpMkLst>
            <pc:docMk/>
            <pc:sldMk cId="2608403742" sldId="440"/>
            <ac:cxnSpMk id="11" creationId="{4D3605DC-012A-4829-B4FF-130462804B95}"/>
          </ac:cxnSpMkLst>
        </pc:cxnChg>
        <pc:cxnChg chg="mod">
          <ac:chgData name="Aganj, Iman" userId="528e1e0b-db81-4f61-b532-a0ac7c6ac721" providerId="ADAL" clId="{7F1E790B-933C-4AAB-9F80-2FD92EBA6B04}" dt="2023-03-30T13:40:54.142" v="24"/>
          <ac:cxnSpMkLst>
            <pc:docMk/>
            <pc:sldMk cId="2608403742" sldId="440"/>
            <ac:cxnSpMk id="16" creationId="{6CBE1483-41CC-4358-BB2F-BEE4F7EC1A7F}"/>
          </ac:cxnSpMkLst>
        </pc:cxnChg>
      </pc:sldChg>
      <pc:sldChg chg="modSp del modNotes">
        <pc:chgData name="Aganj, Iman" userId="528e1e0b-db81-4f61-b532-a0ac7c6ac721" providerId="ADAL" clId="{7F1E790B-933C-4AAB-9F80-2FD92EBA6B04}" dt="2023-03-31T01:39:51.807" v="679" actId="47"/>
        <pc:sldMkLst>
          <pc:docMk/>
          <pc:sldMk cId="1499000057" sldId="441"/>
        </pc:sldMkLst>
        <pc:spChg chg="mod">
          <ac:chgData name="Aganj, Iman" userId="528e1e0b-db81-4f61-b532-a0ac7c6ac721" providerId="ADAL" clId="{7F1E790B-933C-4AAB-9F80-2FD92EBA6B04}" dt="2023-03-30T13:40:54.142" v="24"/>
          <ac:spMkLst>
            <pc:docMk/>
            <pc:sldMk cId="1499000057" sldId="441"/>
            <ac:spMk id="9" creationId="{7121D203-2D82-41A5-A325-649029400AD3}"/>
          </ac:spMkLst>
        </pc:spChg>
        <pc:spChg chg="mod">
          <ac:chgData name="Aganj, Iman" userId="528e1e0b-db81-4f61-b532-a0ac7c6ac721" providerId="ADAL" clId="{7F1E790B-933C-4AAB-9F80-2FD92EBA6B04}" dt="2023-03-30T13:40:54.142" v="24"/>
          <ac:spMkLst>
            <pc:docMk/>
            <pc:sldMk cId="1499000057" sldId="441"/>
            <ac:spMk id="10" creationId="{3B3CFB3C-2909-47E1-A594-279A51651D21}"/>
          </ac:spMkLst>
        </pc:spChg>
        <pc:spChg chg="mod">
          <ac:chgData name="Aganj, Iman" userId="528e1e0b-db81-4f61-b532-a0ac7c6ac721" providerId="ADAL" clId="{7F1E790B-933C-4AAB-9F80-2FD92EBA6B04}" dt="2023-03-30T13:40:54.142" v="24"/>
          <ac:spMkLst>
            <pc:docMk/>
            <pc:sldMk cId="1499000057" sldId="441"/>
            <ac:spMk id="12" creationId="{C112A0C7-6C59-4610-AEAF-359BC2788EF3}"/>
          </ac:spMkLst>
        </pc:spChg>
        <pc:spChg chg="mod">
          <ac:chgData name="Aganj, Iman" userId="528e1e0b-db81-4f61-b532-a0ac7c6ac721" providerId="ADAL" clId="{7F1E790B-933C-4AAB-9F80-2FD92EBA6B04}" dt="2023-03-30T13:40:54.142" v="24"/>
          <ac:spMkLst>
            <pc:docMk/>
            <pc:sldMk cId="1499000057" sldId="441"/>
            <ac:spMk id="15" creationId="{00000000-0000-0000-0000-000000000000}"/>
          </ac:spMkLst>
        </pc:spChg>
        <pc:spChg chg="mod">
          <ac:chgData name="Aganj, Iman" userId="528e1e0b-db81-4f61-b532-a0ac7c6ac721" providerId="ADAL" clId="{7F1E790B-933C-4AAB-9F80-2FD92EBA6B04}" dt="2023-03-30T13:40:54.142" v="24"/>
          <ac:spMkLst>
            <pc:docMk/>
            <pc:sldMk cId="1499000057" sldId="441"/>
            <ac:spMk id="16" creationId="{E6DF66BC-3BCB-4DBE-B26F-F766C84DBCB1}"/>
          </ac:spMkLst>
        </pc:spChg>
        <pc:graphicFrameChg chg="mod">
          <ac:chgData name="Aganj, Iman" userId="528e1e0b-db81-4f61-b532-a0ac7c6ac721" providerId="ADAL" clId="{7F1E790B-933C-4AAB-9F80-2FD92EBA6B04}" dt="2023-03-30T13:40:54.142" v="24"/>
          <ac:graphicFrameMkLst>
            <pc:docMk/>
            <pc:sldMk cId="1499000057" sldId="441"/>
            <ac:graphicFrameMk id="7" creationId="{E3506B35-3FF3-4CCB-966B-E4841DD4764D}"/>
          </ac:graphicFrameMkLst>
        </pc:graphicFrameChg>
        <pc:graphicFrameChg chg="mod">
          <ac:chgData name="Aganj, Iman" userId="528e1e0b-db81-4f61-b532-a0ac7c6ac721" providerId="ADAL" clId="{7F1E790B-933C-4AAB-9F80-2FD92EBA6B04}" dt="2023-03-30T13:40:54.142" v="24"/>
          <ac:graphicFrameMkLst>
            <pc:docMk/>
            <pc:sldMk cId="1499000057" sldId="441"/>
            <ac:graphicFrameMk id="13" creationId="{02FA59F2-AEA9-43B8-B121-90D34371DA63}"/>
          </ac:graphicFrameMkLst>
        </pc:graphicFrameChg>
        <pc:graphicFrameChg chg="mod">
          <ac:chgData name="Aganj, Iman" userId="528e1e0b-db81-4f61-b532-a0ac7c6ac721" providerId="ADAL" clId="{7F1E790B-933C-4AAB-9F80-2FD92EBA6B04}" dt="2023-03-30T13:40:54.142" v="24"/>
          <ac:graphicFrameMkLst>
            <pc:docMk/>
            <pc:sldMk cId="1499000057" sldId="441"/>
            <ac:graphicFrameMk id="14" creationId="{CAF18C26-D277-47C1-8D31-09718A84F255}"/>
          </ac:graphicFrameMkLst>
        </pc:graphicFrameChg>
      </pc:sldChg>
      <pc:sldChg chg="modSp del modNotes">
        <pc:chgData name="Aganj, Iman" userId="528e1e0b-db81-4f61-b532-a0ac7c6ac721" providerId="ADAL" clId="{7F1E790B-933C-4AAB-9F80-2FD92EBA6B04}" dt="2023-03-31T01:39:51.807" v="679" actId="47"/>
        <pc:sldMkLst>
          <pc:docMk/>
          <pc:sldMk cId="3138667823" sldId="442"/>
        </pc:sldMkLst>
        <pc:spChg chg="mod">
          <ac:chgData name="Aganj, Iman" userId="528e1e0b-db81-4f61-b532-a0ac7c6ac721" providerId="ADAL" clId="{7F1E790B-933C-4AAB-9F80-2FD92EBA6B04}" dt="2023-03-30T13:40:54.142" v="24"/>
          <ac:spMkLst>
            <pc:docMk/>
            <pc:sldMk cId="3138667823" sldId="442"/>
            <ac:spMk id="9" creationId="{7121D203-2D82-41A5-A325-649029400AD3}"/>
          </ac:spMkLst>
        </pc:spChg>
        <pc:spChg chg="mod">
          <ac:chgData name="Aganj, Iman" userId="528e1e0b-db81-4f61-b532-a0ac7c6ac721" providerId="ADAL" clId="{7F1E790B-933C-4AAB-9F80-2FD92EBA6B04}" dt="2023-03-30T13:40:54.142" v="24"/>
          <ac:spMkLst>
            <pc:docMk/>
            <pc:sldMk cId="3138667823" sldId="442"/>
            <ac:spMk id="10" creationId="{3B3CFB3C-2909-47E1-A594-279A51651D21}"/>
          </ac:spMkLst>
        </pc:spChg>
        <pc:spChg chg="mod">
          <ac:chgData name="Aganj, Iman" userId="528e1e0b-db81-4f61-b532-a0ac7c6ac721" providerId="ADAL" clId="{7F1E790B-933C-4AAB-9F80-2FD92EBA6B04}" dt="2023-03-30T13:40:54.142" v="24"/>
          <ac:spMkLst>
            <pc:docMk/>
            <pc:sldMk cId="3138667823" sldId="442"/>
            <ac:spMk id="12" creationId="{C112A0C7-6C59-4610-AEAF-359BC2788EF3}"/>
          </ac:spMkLst>
        </pc:spChg>
        <pc:spChg chg="mod">
          <ac:chgData name="Aganj, Iman" userId="528e1e0b-db81-4f61-b532-a0ac7c6ac721" providerId="ADAL" clId="{7F1E790B-933C-4AAB-9F80-2FD92EBA6B04}" dt="2023-03-30T13:40:54.142" v="24"/>
          <ac:spMkLst>
            <pc:docMk/>
            <pc:sldMk cId="3138667823" sldId="442"/>
            <ac:spMk id="15" creationId="{00000000-0000-0000-0000-000000000000}"/>
          </ac:spMkLst>
        </pc:spChg>
        <pc:spChg chg="mod">
          <ac:chgData name="Aganj, Iman" userId="528e1e0b-db81-4f61-b532-a0ac7c6ac721" providerId="ADAL" clId="{7F1E790B-933C-4AAB-9F80-2FD92EBA6B04}" dt="2023-03-30T13:40:54.142" v="24"/>
          <ac:spMkLst>
            <pc:docMk/>
            <pc:sldMk cId="3138667823" sldId="442"/>
            <ac:spMk id="16" creationId="{E6DF66BC-3BCB-4DBE-B26F-F766C84DBCB1}"/>
          </ac:spMkLst>
        </pc:spChg>
        <pc:graphicFrameChg chg="mod">
          <ac:chgData name="Aganj, Iman" userId="528e1e0b-db81-4f61-b532-a0ac7c6ac721" providerId="ADAL" clId="{7F1E790B-933C-4AAB-9F80-2FD92EBA6B04}" dt="2023-03-30T13:40:54.142" v="24"/>
          <ac:graphicFrameMkLst>
            <pc:docMk/>
            <pc:sldMk cId="3138667823" sldId="442"/>
            <ac:graphicFrameMk id="7" creationId="{E3506B35-3FF3-4CCB-966B-E4841DD4764D}"/>
          </ac:graphicFrameMkLst>
        </pc:graphicFrameChg>
        <pc:graphicFrameChg chg="mod">
          <ac:chgData name="Aganj, Iman" userId="528e1e0b-db81-4f61-b532-a0ac7c6ac721" providerId="ADAL" clId="{7F1E790B-933C-4AAB-9F80-2FD92EBA6B04}" dt="2023-03-30T13:40:54.142" v="24"/>
          <ac:graphicFrameMkLst>
            <pc:docMk/>
            <pc:sldMk cId="3138667823" sldId="442"/>
            <ac:graphicFrameMk id="13" creationId="{02FA59F2-AEA9-43B8-B121-90D34371DA63}"/>
          </ac:graphicFrameMkLst>
        </pc:graphicFrameChg>
        <pc:graphicFrameChg chg="mod">
          <ac:chgData name="Aganj, Iman" userId="528e1e0b-db81-4f61-b532-a0ac7c6ac721" providerId="ADAL" clId="{7F1E790B-933C-4AAB-9F80-2FD92EBA6B04}" dt="2023-03-30T13:40:54.142" v="24"/>
          <ac:graphicFrameMkLst>
            <pc:docMk/>
            <pc:sldMk cId="3138667823" sldId="442"/>
            <ac:graphicFrameMk id="14" creationId="{CAF18C26-D277-47C1-8D31-09718A84F255}"/>
          </ac:graphicFrameMkLst>
        </pc:graphicFrameChg>
      </pc:sldChg>
      <pc:sldChg chg="modSp del modNotes">
        <pc:chgData name="Aganj, Iman" userId="528e1e0b-db81-4f61-b532-a0ac7c6ac721" providerId="ADAL" clId="{7F1E790B-933C-4AAB-9F80-2FD92EBA6B04}" dt="2023-03-31T01:39:51.807" v="679" actId="47"/>
        <pc:sldMkLst>
          <pc:docMk/>
          <pc:sldMk cId="3880569295" sldId="443"/>
        </pc:sldMkLst>
        <pc:spChg chg="mod">
          <ac:chgData name="Aganj, Iman" userId="528e1e0b-db81-4f61-b532-a0ac7c6ac721" providerId="ADAL" clId="{7F1E790B-933C-4AAB-9F80-2FD92EBA6B04}" dt="2023-03-30T13:40:54.142" v="24"/>
          <ac:spMkLst>
            <pc:docMk/>
            <pc:sldMk cId="3880569295" sldId="443"/>
            <ac:spMk id="9" creationId="{7121D203-2D82-41A5-A325-649029400AD3}"/>
          </ac:spMkLst>
        </pc:spChg>
        <pc:spChg chg="mod">
          <ac:chgData name="Aganj, Iman" userId="528e1e0b-db81-4f61-b532-a0ac7c6ac721" providerId="ADAL" clId="{7F1E790B-933C-4AAB-9F80-2FD92EBA6B04}" dt="2023-03-30T13:40:54.142" v="24"/>
          <ac:spMkLst>
            <pc:docMk/>
            <pc:sldMk cId="3880569295" sldId="443"/>
            <ac:spMk id="10" creationId="{3B3CFB3C-2909-47E1-A594-279A51651D21}"/>
          </ac:spMkLst>
        </pc:spChg>
        <pc:spChg chg="mod">
          <ac:chgData name="Aganj, Iman" userId="528e1e0b-db81-4f61-b532-a0ac7c6ac721" providerId="ADAL" clId="{7F1E790B-933C-4AAB-9F80-2FD92EBA6B04}" dt="2023-03-30T13:40:54.142" v="24"/>
          <ac:spMkLst>
            <pc:docMk/>
            <pc:sldMk cId="3880569295" sldId="443"/>
            <ac:spMk id="12" creationId="{C112A0C7-6C59-4610-AEAF-359BC2788EF3}"/>
          </ac:spMkLst>
        </pc:spChg>
        <pc:spChg chg="mod">
          <ac:chgData name="Aganj, Iman" userId="528e1e0b-db81-4f61-b532-a0ac7c6ac721" providerId="ADAL" clId="{7F1E790B-933C-4AAB-9F80-2FD92EBA6B04}" dt="2023-03-30T13:40:54.142" v="24"/>
          <ac:spMkLst>
            <pc:docMk/>
            <pc:sldMk cId="3880569295" sldId="443"/>
            <ac:spMk id="15" creationId="{00000000-0000-0000-0000-000000000000}"/>
          </ac:spMkLst>
        </pc:spChg>
        <pc:spChg chg="mod">
          <ac:chgData name="Aganj, Iman" userId="528e1e0b-db81-4f61-b532-a0ac7c6ac721" providerId="ADAL" clId="{7F1E790B-933C-4AAB-9F80-2FD92EBA6B04}" dt="2023-03-30T13:40:54.142" v="24"/>
          <ac:spMkLst>
            <pc:docMk/>
            <pc:sldMk cId="3880569295" sldId="443"/>
            <ac:spMk id="16" creationId="{E6DF66BC-3BCB-4DBE-B26F-F766C84DBCB1}"/>
          </ac:spMkLst>
        </pc:spChg>
        <pc:graphicFrameChg chg="mod">
          <ac:chgData name="Aganj, Iman" userId="528e1e0b-db81-4f61-b532-a0ac7c6ac721" providerId="ADAL" clId="{7F1E790B-933C-4AAB-9F80-2FD92EBA6B04}" dt="2023-03-30T13:40:54.142" v="24"/>
          <ac:graphicFrameMkLst>
            <pc:docMk/>
            <pc:sldMk cId="3880569295" sldId="443"/>
            <ac:graphicFrameMk id="7" creationId="{E3506B35-3FF3-4CCB-966B-E4841DD4764D}"/>
          </ac:graphicFrameMkLst>
        </pc:graphicFrameChg>
        <pc:graphicFrameChg chg="mod">
          <ac:chgData name="Aganj, Iman" userId="528e1e0b-db81-4f61-b532-a0ac7c6ac721" providerId="ADAL" clId="{7F1E790B-933C-4AAB-9F80-2FD92EBA6B04}" dt="2023-03-30T13:40:54.142" v="24"/>
          <ac:graphicFrameMkLst>
            <pc:docMk/>
            <pc:sldMk cId="3880569295" sldId="443"/>
            <ac:graphicFrameMk id="13" creationId="{02FA59F2-AEA9-43B8-B121-90D34371DA63}"/>
          </ac:graphicFrameMkLst>
        </pc:graphicFrameChg>
        <pc:graphicFrameChg chg="mod">
          <ac:chgData name="Aganj, Iman" userId="528e1e0b-db81-4f61-b532-a0ac7c6ac721" providerId="ADAL" clId="{7F1E790B-933C-4AAB-9F80-2FD92EBA6B04}" dt="2023-03-30T13:40:54.142" v="24"/>
          <ac:graphicFrameMkLst>
            <pc:docMk/>
            <pc:sldMk cId="3880569295" sldId="443"/>
            <ac:graphicFrameMk id="14" creationId="{CAF18C26-D277-47C1-8D31-09718A84F255}"/>
          </ac:graphicFrameMkLst>
        </pc:graphicFrameChg>
      </pc:sldChg>
      <pc:sldChg chg="modSp del modNotes">
        <pc:chgData name="Aganj, Iman" userId="528e1e0b-db81-4f61-b532-a0ac7c6ac721" providerId="ADAL" clId="{7F1E790B-933C-4AAB-9F80-2FD92EBA6B04}" dt="2023-03-31T01:39:59.328" v="680" actId="47"/>
        <pc:sldMkLst>
          <pc:docMk/>
          <pc:sldMk cId="951014344" sldId="444"/>
        </pc:sldMkLst>
        <pc:spChg chg="mod">
          <ac:chgData name="Aganj, Iman" userId="528e1e0b-db81-4f61-b532-a0ac7c6ac721" providerId="ADAL" clId="{7F1E790B-933C-4AAB-9F80-2FD92EBA6B04}" dt="2023-03-30T13:40:54.142" v="24"/>
          <ac:spMkLst>
            <pc:docMk/>
            <pc:sldMk cId="951014344" sldId="444"/>
            <ac:spMk id="11" creationId="{A9D50302-23E3-478B-B698-11CB6D4F1060}"/>
          </ac:spMkLst>
        </pc:spChg>
        <pc:spChg chg="mod">
          <ac:chgData name="Aganj, Iman" userId="528e1e0b-db81-4f61-b532-a0ac7c6ac721" providerId="ADAL" clId="{7F1E790B-933C-4AAB-9F80-2FD92EBA6B04}" dt="2023-03-30T13:40:54.142" v="24"/>
          <ac:spMkLst>
            <pc:docMk/>
            <pc:sldMk cId="951014344" sldId="444"/>
            <ac:spMk id="12" creationId="{C112A0C7-6C59-4610-AEAF-359BC2788EF3}"/>
          </ac:spMkLst>
        </pc:spChg>
        <pc:spChg chg="mod">
          <ac:chgData name="Aganj, Iman" userId="528e1e0b-db81-4f61-b532-a0ac7c6ac721" providerId="ADAL" clId="{7F1E790B-933C-4AAB-9F80-2FD92EBA6B04}" dt="2023-03-30T13:40:54.142" v="24"/>
          <ac:spMkLst>
            <pc:docMk/>
            <pc:sldMk cId="951014344" sldId="444"/>
            <ac:spMk id="15" creationId="{00000000-0000-0000-0000-000000000000}"/>
          </ac:spMkLst>
        </pc:spChg>
        <pc:spChg chg="mod">
          <ac:chgData name="Aganj, Iman" userId="528e1e0b-db81-4f61-b532-a0ac7c6ac721" providerId="ADAL" clId="{7F1E790B-933C-4AAB-9F80-2FD92EBA6B04}" dt="2023-03-30T13:40:54.142" v="24"/>
          <ac:spMkLst>
            <pc:docMk/>
            <pc:sldMk cId="951014344" sldId="444"/>
            <ac:spMk id="16" creationId="{E6DF66BC-3BCB-4DBE-B26F-F766C84DBCB1}"/>
          </ac:spMkLst>
        </pc:spChg>
        <pc:graphicFrameChg chg="mod">
          <ac:chgData name="Aganj, Iman" userId="528e1e0b-db81-4f61-b532-a0ac7c6ac721" providerId="ADAL" clId="{7F1E790B-933C-4AAB-9F80-2FD92EBA6B04}" dt="2023-03-30T13:40:54.142" v="24"/>
          <ac:graphicFrameMkLst>
            <pc:docMk/>
            <pc:sldMk cId="951014344" sldId="444"/>
            <ac:graphicFrameMk id="7" creationId="{E3506B35-3FF3-4CCB-966B-E4841DD4764D}"/>
          </ac:graphicFrameMkLst>
        </pc:graphicFrameChg>
        <pc:graphicFrameChg chg="mod">
          <ac:chgData name="Aganj, Iman" userId="528e1e0b-db81-4f61-b532-a0ac7c6ac721" providerId="ADAL" clId="{7F1E790B-933C-4AAB-9F80-2FD92EBA6B04}" dt="2023-03-30T13:40:54.142" v="24"/>
          <ac:graphicFrameMkLst>
            <pc:docMk/>
            <pc:sldMk cId="951014344" sldId="444"/>
            <ac:graphicFrameMk id="13" creationId="{02FA59F2-AEA9-43B8-B121-90D34371DA63}"/>
          </ac:graphicFrameMkLst>
        </pc:graphicFrameChg>
        <pc:graphicFrameChg chg="mod">
          <ac:chgData name="Aganj, Iman" userId="528e1e0b-db81-4f61-b532-a0ac7c6ac721" providerId="ADAL" clId="{7F1E790B-933C-4AAB-9F80-2FD92EBA6B04}" dt="2023-03-30T13:40:54.142" v="24"/>
          <ac:graphicFrameMkLst>
            <pc:docMk/>
            <pc:sldMk cId="951014344" sldId="444"/>
            <ac:graphicFrameMk id="14" creationId="{CAF18C26-D277-47C1-8D31-09718A84F255}"/>
          </ac:graphicFrameMkLst>
        </pc:graphicFrameChg>
      </pc:sldChg>
      <pc:sldChg chg="modSp modNotes">
        <pc:chgData name="Aganj, Iman" userId="528e1e0b-db81-4f61-b532-a0ac7c6ac721" providerId="ADAL" clId="{7F1E790B-933C-4AAB-9F80-2FD92EBA6B04}" dt="2023-03-30T13:40:54.142" v="24"/>
        <pc:sldMkLst>
          <pc:docMk/>
          <pc:sldMk cId="611586253" sldId="445"/>
        </pc:sldMkLst>
        <pc:spChg chg="mod">
          <ac:chgData name="Aganj, Iman" userId="528e1e0b-db81-4f61-b532-a0ac7c6ac721" providerId="ADAL" clId="{7F1E790B-933C-4AAB-9F80-2FD92EBA6B04}" dt="2023-03-30T13:40:54.142" v="24"/>
          <ac:spMkLst>
            <pc:docMk/>
            <pc:sldMk cId="611586253" sldId="445"/>
            <ac:spMk id="7" creationId="{1A2A978F-A5BE-442C-B455-B58E7BDCD323}"/>
          </ac:spMkLst>
        </pc:spChg>
        <pc:spChg chg="mod">
          <ac:chgData name="Aganj, Iman" userId="528e1e0b-db81-4f61-b532-a0ac7c6ac721" providerId="ADAL" clId="{7F1E790B-933C-4AAB-9F80-2FD92EBA6B04}" dt="2023-03-30T13:40:54.142" v="24"/>
          <ac:spMkLst>
            <pc:docMk/>
            <pc:sldMk cId="611586253" sldId="445"/>
            <ac:spMk id="8" creationId="{B9455700-3FAF-4E39-8FB5-355BD0D78CC9}"/>
          </ac:spMkLst>
        </pc:spChg>
        <pc:spChg chg="mod">
          <ac:chgData name="Aganj, Iman" userId="528e1e0b-db81-4f61-b532-a0ac7c6ac721" providerId="ADAL" clId="{7F1E790B-933C-4AAB-9F80-2FD92EBA6B04}" dt="2023-03-30T13:40:54.142" v="24"/>
          <ac:spMkLst>
            <pc:docMk/>
            <pc:sldMk cId="611586253" sldId="445"/>
            <ac:spMk id="9" creationId="{7121D203-2D82-41A5-A325-649029400AD3}"/>
          </ac:spMkLst>
        </pc:spChg>
        <pc:spChg chg="mod">
          <ac:chgData name="Aganj, Iman" userId="528e1e0b-db81-4f61-b532-a0ac7c6ac721" providerId="ADAL" clId="{7F1E790B-933C-4AAB-9F80-2FD92EBA6B04}" dt="2023-03-30T13:40:54.142" v="24"/>
          <ac:spMkLst>
            <pc:docMk/>
            <pc:sldMk cId="611586253" sldId="445"/>
            <ac:spMk id="10" creationId="{3B3CFB3C-2909-47E1-A594-279A51651D21}"/>
          </ac:spMkLst>
        </pc:spChg>
        <pc:spChg chg="mod">
          <ac:chgData name="Aganj, Iman" userId="528e1e0b-db81-4f61-b532-a0ac7c6ac721" providerId="ADAL" clId="{7F1E790B-933C-4AAB-9F80-2FD92EBA6B04}" dt="2023-03-30T13:40:54.142" v="24"/>
          <ac:spMkLst>
            <pc:docMk/>
            <pc:sldMk cId="611586253" sldId="445"/>
            <ac:spMk id="12" creationId="{C112A0C7-6C59-4610-AEAF-359BC2788EF3}"/>
          </ac:spMkLst>
        </pc:spChg>
        <pc:graphicFrameChg chg="mod">
          <ac:chgData name="Aganj, Iman" userId="528e1e0b-db81-4f61-b532-a0ac7c6ac721" providerId="ADAL" clId="{7F1E790B-933C-4AAB-9F80-2FD92EBA6B04}" dt="2023-03-30T13:40:54.142" v="24"/>
          <ac:graphicFrameMkLst>
            <pc:docMk/>
            <pc:sldMk cId="611586253" sldId="445"/>
            <ac:graphicFrameMk id="11" creationId="{5855AA4D-20AA-4117-8431-DDDD95E87BCF}"/>
          </ac:graphicFrameMkLst>
        </pc:graphicFrameChg>
        <pc:graphicFrameChg chg="mod">
          <ac:chgData name="Aganj, Iman" userId="528e1e0b-db81-4f61-b532-a0ac7c6ac721" providerId="ADAL" clId="{7F1E790B-933C-4AAB-9F80-2FD92EBA6B04}" dt="2023-03-30T13:40:54.142" v="24"/>
          <ac:graphicFrameMkLst>
            <pc:docMk/>
            <pc:sldMk cId="611586253" sldId="445"/>
            <ac:graphicFrameMk id="13" creationId="{3DFBFB3B-3FFC-41B9-997C-1172B9ADE3AA}"/>
          </ac:graphicFrameMkLst>
        </pc:graphicFrameChg>
        <pc:graphicFrameChg chg="mod">
          <ac:chgData name="Aganj, Iman" userId="528e1e0b-db81-4f61-b532-a0ac7c6ac721" providerId="ADAL" clId="{7F1E790B-933C-4AAB-9F80-2FD92EBA6B04}" dt="2023-03-30T13:40:54.142" v="24"/>
          <ac:graphicFrameMkLst>
            <pc:docMk/>
            <pc:sldMk cId="611586253" sldId="445"/>
            <ac:graphicFrameMk id="14" creationId="{9F41A51B-800E-4FE4-A37C-9A489FDC5CE0}"/>
          </ac:graphicFrameMkLst>
        </pc:graphicFrameChg>
      </pc:sldChg>
      <pc:sldChg chg="modSp del ord modNotes">
        <pc:chgData name="Aganj, Iman" userId="528e1e0b-db81-4f61-b532-a0ac7c6ac721" providerId="ADAL" clId="{7F1E790B-933C-4AAB-9F80-2FD92EBA6B04}" dt="2023-04-04T22:32:21.667" v="1856" actId="47"/>
        <pc:sldMkLst>
          <pc:docMk/>
          <pc:sldMk cId="2513521964" sldId="446"/>
        </pc:sldMkLst>
        <pc:spChg chg="mod">
          <ac:chgData name="Aganj, Iman" userId="528e1e0b-db81-4f61-b532-a0ac7c6ac721" providerId="ADAL" clId="{7F1E790B-933C-4AAB-9F80-2FD92EBA6B04}" dt="2023-03-30T13:40:54.142" v="24"/>
          <ac:spMkLst>
            <pc:docMk/>
            <pc:sldMk cId="2513521964" sldId="446"/>
            <ac:spMk id="4" creationId="{F5598C8A-E5F4-4AA7-8873-5ED84E490E7D}"/>
          </ac:spMkLst>
        </pc:spChg>
        <pc:spChg chg="mod">
          <ac:chgData name="Aganj, Iman" userId="528e1e0b-db81-4f61-b532-a0ac7c6ac721" providerId="ADAL" clId="{7F1E790B-933C-4AAB-9F80-2FD92EBA6B04}" dt="2023-03-30T13:40:54.142" v="24"/>
          <ac:spMkLst>
            <pc:docMk/>
            <pc:sldMk cId="2513521964" sldId="446"/>
            <ac:spMk id="17" creationId="{52443BE5-8423-425C-A0F3-C835F2624FD0}"/>
          </ac:spMkLst>
        </pc:spChg>
      </pc:sldChg>
      <pc:sldChg chg="modSp del modNotes">
        <pc:chgData name="Aganj, Iman" userId="528e1e0b-db81-4f61-b532-a0ac7c6ac721" providerId="ADAL" clId="{7F1E790B-933C-4AAB-9F80-2FD92EBA6B04}" dt="2023-03-30T23:30:13.489" v="55" actId="47"/>
        <pc:sldMkLst>
          <pc:docMk/>
          <pc:sldMk cId="527438730" sldId="447"/>
        </pc:sldMkLst>
        <pc:picChg chg="mod">
          <ac:chgData name="Aganj, Iman" userId="528e1e0b-db81-4f61-b532-a0ac7c6ac721" providerId="ADAL" clId="{7F1E790B-933C-4AAB-9F80-2FD92EBA6B04}" dt="2023-03-30T13:40:54.142" v="24"/>
          <ac:picMkLst>
            <pc:docMk/>
            <pc:sldMk cId="527438730" sldId="447"/>
            <ac:picMk id="3" creationId="{446DB41A-2175-4789-B8DE-277173BAD9D0}"/>
          </ac:picMkLst>
        </pc:picChg>
      </pc:sldChg>
      <pc:sldChg chg="modSp del modNotes">
        <pc:chgData name="Aganj, Iman" userId="528e1e0b-db81-4f61-b532-a0ac7c6ac721" providerId="ADAL" clId="{7F1E790B-933C-4AAB-9F80-2FD92EBA6B04}" dt="2023-03-30T23:30:13.489" v="55" actId="47"/>
        <pc:sldMkLst>
          <pc:docMk/>
          <pc:sldMk cId="2547085211" sldId="448"/>
        </pc:sldMkLst>
        <pc:spChg chg="mod">
          <ac:chgData name="Aganj, Iman" userId="528e1e0b-db81-4f61-b532-a0ac7c6ac721" providerId="ADAL" clId="{7F1E790B-933C-4AAB-9F80-2FD92EBA6B04}" dt="2023-03-30T13:40:54.142" v="24"/>
          <ac:spMkLst>
            <pc:docMk/>
            <pc:sldMk cId="2547085211" sldId="448"/>
            <ac:spMk id="4" creationId="{F5598C8A-E5F4-4AA7-8873-5ED84E490E7D}"/>
          </ac:spMkLst>
        </pc:spChg>
        <pc:spChg chg="mod">
          <ac:chgData name="Aganj, Iman" userId="528e1e0b-db81-4f61-b532-a0ac7c6ac721" providerId="ADAL" clId="{7F1E790B-933C-4AAB-9F80-2FD92EBA6B04}" dt="2023-03-30T13:40:54.142" v="24"/>
          <ac:spMkLst>
            <pc:docMk/>
            <pc:sldMk cId="2547085211" sldId="448"/>
            <ac:spMk id="6" creationId="{18F64411-411F-4818-89D4-C8027DF92B40}"/>
          </ac:spMkLst>
        </pc:spChg>
        <pc:spChg chg="mod">
          <ac:chgData name="Aganj, Iman" userId="528e1e0b-db81-4f61-b532-a0ac7c6ac721" providerId="ADAL" clId="{7F1E790B-933C-4AAB-9F80-2FD92EBA6B04}" dt="2023-03-30T13:40:54.142" v="24"/>
          <ac:spMkLst>
            <pc:docMk/>
            <pc:sldMk cId="2547085211" sldId="448"/>
            <ac:spMk id="7" creationId="{5CEB7612-48B2-4FE5-A03F-9E1D7C405DBE}"/>
          </ac:spMkLst>
        </pc:spChg>
        <pc:spChg chg="mod">
          <ac:chgData name="Aganj, Iman" userId="528e1e0b-db81-4f61-b532-a0ac7c6ac721" providerId="ADAL" clId="{7F1E790B-933C-4AAB-9F80-2FD92EBA6B04}" dt="2023-03-30T13:40:54.142" v="24"/>
          <ac:spMkLst>
            <pc:docMk/>
            <pc:sldMk cId="2547085211" sldId="448"/>
            <ac:spMk id="8" creationId="{E2193814-CFBC-4C8A-9E62-EE19814D1686}"/>
          </ac:spMkLst>
        </pc:spChg>
        <pc:picChg chg="mod">
          <ac:chgData name="Aganj, Iman" userId="528e1e0b-db81-4f61-b532-a0ac7c6ac721" providerId="ADAL" clId="{7F1E790B-933C-4AAB-9F80-2FD92EBA6B04}" dt="2023-03-30T13:40:54.142" v="24"/>
          <ac:picMkLst>
            <pc:docMk/>
            <pc:sldMk cId="2547085211" sldId="448"/>
            <ac:picMk id="3" creationId="{4FB61870-E19F-429E-BECD-C60FC562A492}"/>
          </ac:picMkLst>
        </pc:picChg>
      </pc:sldChg>
      <pc:sldChg chg="addSp delSp modSp mod modAnim modNotes">
        <pc:chgData name="Aganj, Iman" userId="528e1e0b-db81-4f61-b532-a0ac7c6ac721" providerId="ADAL" clId="{7F1E790B-933C-4AAB-9F80-2FD92EBA6B04}" dt="2023-04-06T23:04:25.255" v="2398"/>
        <pc:sldMkLst>
          <pc:docMk/>
          <pc:sldMk cId="2238363046" sldId="449"/>
        </pc:sldMkLst>
        <pc:spChg chg="add mod">
          <ac:chgData name="Aganj, Iman" userId="528e1e0b-db81-4f61-b532-a0ac7c6ac721" providerId="ADAL" clId="{7F1E790B-933C-4AAB-9F80-2FD92EBA6B04}" dt="2023-04-06T23:03:28.908" v="2393" actId="1076"/>
          <ac:spMkLst>
            <pc:docMk/>
            <pc:sldMk cId="2238363046" sldId="449"/>
            <ac:spMk id="2" creationId="{2D60996E-735C-0133-A3E6-7747EB12E3CD}"/>
          </ac:spMkLst>
        </pc:spChg>
        <pc:spChg chg="add mod">
          <ac:chgData name="Aganj, Iman" userId="528e1e0b-db81-4f61-b532-a0ac7c6ac721" providerId="ADAL" clId="{7F1E790B-933C-4AAB-9F80-2FD92EBA6B04}" dt="2023-04-04T18:06:51.799" v="996"/>
          <ac:spMkLst>
            <pc:docMk/>
            <pc:sldMk cId="2238363046" sldId="449"/>
            <ac:spMk id="3" creationId="{896E04E6-FFEB-3E64-15E2-5956B54A9874}"/>
          </ac:spMkLst>
        </pc:spChg>
        <pc:spChg chg="mod">
          <ac:chgData name="Aganj, Iman" userId="528e1e0b-db81-4f61-b532-a0ac7c6ac721" providerId="ADAL" clId="{7F1E790B-933C-4AAB-9F80-2FD92EBA6B04}" dt="2023-04-05T03:34:07.901" v="2338" actId="20577"/>
          <ac:spMkLst>
            <pc:docMk/>
            <pc:sldMk cId="2238363046" sldId="449"/>
            <ac:spMk id="4" creationId="{F5598C8A-E5F4-4AA7-8873-5ED84E490E7D}"/>
          </ac:spMkLst>
        </pc:spChg>
        <pc:spChg chg="add mod">
          <ac:chgData name="Aganj, Iman" userId="528e1e0b-db81-4f61-b532-a0ac7c6ac721" providerId="ADAL" clId="{7F1E790B-933C-4AAB-9F80-2FD92EBA6B04}" dt="2023-04-04T18:07:14.295" v="997"/>
          <ac:spMkLst>
            <pc:docMk/>
            <pc:sldMk cId="2238363046" sldId="449"/>
            <ac:spMk id="8" creationId="{8AE2407B-CB8B-B95E-4D2B-905E3C346E2D}"/>
          </ac:spMkLst>
        </pc:spChg>
        <pc:spChg chg="add mod">
          <ac:chgData name="Aganj, Iman" userId="528e1e0b-db81-4f61-b532-a0ac7c6ac721" providerId="ADAL" clId="{7F1E790B-933C-4AAB-9F80-2FD92EBA6B04}" dt="2023-04-04T18:07:14.295" v="997"/>
          <ac:spMkLst>
            <pc:docMk/>
            <pc:sldMk cId="2238363046" sldId="449"/>
            <ac:spMk id="9" creationId="{63170D88-0B0C-F60F-CF4C-E6CEED4AC9A1}"/>
          </ac:spMkLst>
        </pc:spChg>
        <pc:spChg chg="add mod">
          <ac:chgData name="Aganj, Iman" userId="528e1e0b-db81-4f61-b532-a0ac7c6ac721" providerId="ADAL" clId="{7F1E790B-933C-4AAB-9F80-2FD92EBA6B04}" dt="2023-04-04T18:07:14.295" v="997"/>
          <ac:spMkLst>
            <pc:docMk/>
            <pc:sldMk cId="2238363046" sldId="449"/>
            <ac:spMk id="10" creationId="{EAE5E220-67F0-93CD-A3BD-D1816E7A6443}"/>
          </ac:spMkLst>
        </pc:spChg>
        <pc:spChg chg="add mod">
          <ac:chgData name="Aganj, Iman" userId="528e1e0b-db81-4f61-b532-a0ac7c6ac721" providerId="ADAL" clId="{7F1E790B-933C-4AAB-9F80-2FD92EBA6B04}" dt="2023-04-04T18:07:14.295" v="997"/>
          <ac:spMkLst>
            <pc:docMk/>
            <pc:sldMk cId="2238363046" sldId="449"/>
            <ac:spMk id="11" creationId="{01AD3517-4409-3E46-5703-62453DB5CCD0}"/>
          </ac:spMkLst>
        </pc:spChg>
        <pc:spChg chg="add mod">
          <ac:chgData name="Aganj, Iman" userId="528e1e0b-db81-4f61-b532-a0ac7c6ac721" providerId="ADAL" clId="{7F1E790B-933C-4AAB-9F80-2FD92EBA6B04}" dt="2023-04-04T18:07:14.295" v="997"/>
          <ac:spMkLst>
            <pc:docMk/>
            <pc:sldMk cId="2238363046" sldId="449"/>
            <ac:spMk id="12" creationId="{D0441842-A101-33F0-E4CE-16ACD42A5535}"/>
          </ac:spMkLst>
        </pc:spChg>
        <pc:spChg chg="add mod">
          <ac:chgData name="Aganj, Iman" userId="528e1e0b-db81-4f61-b532-a0ac7c6ac721" providerId="ADAL" clId="{7F1E790B-933C-4AAB-9F80-2FD92EBA6B04}" dt="2023-04-04T18:07:14.295" v="997"/>
          <ac:spMkLst>
            <pc:docMk/>
            <pc:sldMk cId="2238363046" sldId="449"/>
            <ac:spMk id="13" creationId="{3BB3BB02-944C-5E50-0A94-EBF52010088B}"/>
          </ac:spMkLst>
        </pc:spChg>
        <pc:spChg chg="add mod">
          <ac:chgData name="Aganj, Iman" userId="528e1e0b-db81-4f61-b532-a0ac7c6ac721" providerId="ADAL" clId="{7F1E790B-933C-4AAB-9F80-2FD92EBA6B04}" dt="2023-04-04T18:07:14.295" v="997"/>
          <ac:spMkLst>
            <pc:docMk/>
            <pc:sldMk cId="2238363046" sldId="449"/>
            <ac:spMk id="14" creationId="{B1F404C0-80ED-8E2D-7FC2-3822340706BC}"/>
          </ac:spMkLst>
        </pc:spChg>
        <pc:spChg chg="add mod">
          <ac:chgData name="Aganj, Iman" userId="528e1e0b-db81-4f61-b532-a0ac7c6ac721" providerId="ADAL" clId="{7F1E790B-933C-4AAB-9F80-2FD92EBA6B04}" dt="2023-04-04T18:07:14.295" v="997"/>
          <ac:spMkLst>
            <pc:docMk/>
            <pc:sldMk cId="2238363046" sldId="449"/>
            <ac:spMk id="15" creationId="{83E789CC-892B-E0C3-83D5-E53F53C807B7}"/>
          </ac:spMkLst>
        </pc:spChg>
        <pc:spChg chg="add mod">
          <ac:chgData name="Aganj, Iman" userId="528e1e0b-db81-4f61-b532-a0ac7c6ac721" providerId="ADAL" clId="{7F1E790B-933C-4AAB-9F80-2FD92EBA6B04}" dt="2023-04-04T18:07:14.295" v="997"/>
          <ac:spMkLst>
            <pc:docMk/>
            <pc:sldMk cId="2238363046" sldId="449"/>
            <ac:spMk id="16" creationId="{79E91F1D-6D8F-9136-813B-7386943AF6DF}"/>
          </ac:spMkLst>
        </pc:spChg>
        <pc:spChg chg="add mod">
          <ac:chgData name="Aganj, Iman" userId="528e1e0b-db81-4f61-b532-a0ac7c6ac721" providerId="ADAL" clId="{7F1E790B-933C-4AAB-9F80-2FD92EBA6B04}" dt="2023-04-04T18:07:14.295" v="997"/>
          <ac:spMkLst>
            <pc:docMk/>
            <pc:sldMk cId="2238363046" sldId="449"/>
            <ac:spMk id="17" creationId="{CA00B53E-BD41-1ACD-C5F7-F95AA657D29E}"/>
          </ac:spMkLst>
        </pc:spChg>
        <pc:spChg chg="add mod">
          <ac:chgData name="Aganj, Iman" userId="528e1e0b-db81-4f61-b532-a0ac7c6ac721" providerId="ADAL" clId="{7F1E790B-933C-4AAB-9F80-2FD92EBA6B04}" dt="2023-04-04T18:07:14.295" v="997"/>
          <ac:spMkLst>
            <pc:docMk/>
            <pc:sldMk cId="2238363046" sldId="449"/>
            <ac:spMk id="18" creationId="{951947EC-CB20-9D0A-F729-23009F1B824A}"/>
          </ac:spMkLst>
        </pc:spChg>
        <pc:spChg chg="add mod">
          <ac:chgData name="Aganj, Iman" userId="528e1e0b-db81-4f61-b532-a0ac7c6ac721" providerId="ADAL" clId="{7F1E790B-933C-4AAB-9F80-2FD92EBA6B04}" dt="2023-04-04T18:07:14.295" v="997"/>
          <ac:spMkLst>
            <pc:docMk/>
            <pc:sldMk cId="2238363046" sldId="449"/>
            <ac:spMk id="19" creationId="{E041C5D3-B966-270A-D7E1-A908EF319E7A}"/>
          </ac:spMkLst>
        </pc:spChg>
        <pc:spChg chg="add mod">
          <ac:chgData name="Aganj, Iman" userId="528e1e0b-db81-4f61-b532-a0ac7c6ac721" providerId="ADAL" clId="{7F1E790B-933C-4AAB-9F80-2FD92EBA6B04}" dt="2023-04-04T18:07:14.295" v="997"/>
          <ac:spMkLst>
            <pc:docMk/>
            <pc:sldMk cId="2238363046" sldId="449"/>
            <ac:spMk id="20" creationId="{91960501-5F89-159D-D80C-7C9116870EB4}"/>
          </ac:spMkLst>
        </pc:spChg>
        <pc:spChg chg="add mod">
          <ac:chgData name="Aganj, Iman" userId="528e1e0b-db81-4f61-b532-a0ac7c6ac721" providerId="ADAL" clId="{7F1E790B-933C-4AAB-9F80-2FD92EBA6B04}" dt="2023-04-04T18:07:14.295" v="997"/>
          <ac:spMkLst>
            <pc:docMk/>
            <pc:sldMk cId="2238363046" sldId="449"/>
            <ac:spMk id="21" creationId="{FB64945A-91E2-F4A0-9C9A-B2F4118C8C00}"/>
          </ac:spMkLst>
        </pc:spChg>
        <pc:spChg chg="add mod">
          <ac:chgData name="Aganj, Iman" userId="528e1e0b-db81-4f61-b532-a0ac7c6ac721" providerId="ADAL" clId="{7F1E790B-933C-4AAB-9F80-2FD92EBA6B04}" dt="2023-04-04T18:07:14.295" v="997"/>
          <ac:spMkLst>
            <pc:docMk/>
            <pc:sldMk cId="2238363046" sldId="449"/>
            <ac:spMk id="22" creationId="{9103531F-4A54-E250-4807-1B97EA9777E5}"/>
          </ac:spMkLst>
        </pc:spChg>
        <pc:spChg chg="add mod">
          <ac:chgData name="Aganj, Iman" userId="528e1e0b-db81-4f61-b532-a0ac7c6ac721" providerId="ADAL" clId="{7F1E790B-933C-4AAB-9F80-2FD92EBA6B04}" dt="2023-04-04T18:07:14.295" v="997"/>
          <ac:spMkLst>
            <pc:docMk/>
            <pc:sldMk cId="2238363046" sldId="449"/>
            <ac:spMk id="23" creationId="{6EAB17F8-725F-9687-08E7-1A5FA7CF82B7}"/>
          </ac:spMkLst>
        </pc:spChg>
        <pc:spChg chg="add mod">
          <ac:chgData name="Aganj, Iman" userId="528e1e0b-db81-4f61-b532-a0ac7c6ac721" providerId="ADAL" clId="{7F1E790B-933C-4AAB-9F80-2FD92EBA6B04}" dt="2023-04-04T18:07:14.295" v="997"/>
          <ac:spMkLst>
            <pc:docMk/>
            <pc:sldMk cId="2238363046" sldId="449"/>
            <ac:spMk id="24" creationId="{6CED69B7-CFE2-B195-03C3-656EDD217462}"/>
          </ac:spMkLst>
        </pc:spChg>
        <pc:spChg chg="add mod">
          <ac:chgData name="Aganj, Iman" userId="528e1e0b-db81-4f61-b532-a0ac7c6ac721" providerId="ADAL" clId="{7F1E790B-933C-4AAB-9F80-2FD92EBA6B04}" dt="2023-04-04T18:07:14.295" v="997"/>
          <ac:spMkLst>
            <pc:docMk/>
            <pc:sldMk cId="2238363046" sldId="449"/>
            <ac:spMk id="25" creationId="{BEE622FD-2241-F793-7BC1-6B80A6904323}"/>
          </ac:spMkLst>
        </pc:spChg>
        <pc:spChg chg="add mod">
          <ac:chgData name="Aganj, Iman" userId="528e1e0b-db81-4f61-b532-a0ac7c6ac721" providerId="ADAL" clId="{7F1E790B-933C-4AAB-9F80-2FD92EBA6B04}" dt="2023-04-04T18:07:14.295" v="997"/>
          <ac:spMkLst>
            <pc:docMk/>
            <pc:sldMk cId="2238363046" sldId="449"/>
            <ac:spMk id="26" creationId="{C8EC3734-6476-A374-7E82-EF6D334939EE}"/>
          </ac:spMkLst>
        </pc:spChg>
        <pc:spChg chg="add mod">
          <ac:chgData name="Aganj, Iman" userId="528e1e0b-db81-4f61-b532-a0ac7c6ac721" providerId="ADAL" clId="{7F1E790B-933C-4AAB-9F80-2FD92EBA6B04}" dt="2023-04-04T18:07:14.295" v="997"/>
          <ac:spMkLst>
            <pc:docMk/>
            <pc:sldMk cId="2238363046" sldId="449"/>
            <ac:spMk id="27" creationId="{AB3526AD-F9FC-ABC8-544E-7F2AB4EAED20}"/>
          </ac:spMkLst>
        </pc:spChg>
        <pc:spChg chg="add mod">
          <ac:chgData name="Aganj, Iman" userId="528e1e0b-db81-4f61-b532-a0ac7c6ac721" providerId="ADAL" clId="{7F1E790B-933C-4AAB-9F80-2FD92EBA6B04}" dt="2023-04-04T18:07:14.295" v="997"/>
          <ac:spMkLst>
            <pc:docMk/>
            <pc:sldMk cId="2238363046" sldId="449"/>
            <ac:spMk id="28" creationId="{FE8B6B72-8C13-E2CD-5D63-957769375807}"/>
          </ac:spMkLst>
        </pc:spChg>
        <pc:spChg chg="add mod">
          <ac:chgData name="Aganj, Iman" userId="528e1e0b-db81-4f61-b532-a0ac7c6ac721" providerId="ADAL" clId="{7F1E790B-933C-4AAB-9F80-2FD92EBA6B04}" dt="2023-04-04T18:07:14.295" v="997"/>
          <ac:spMkLst>
            <pc:docMk/>
            <pc:sldMk cId="2238363046" sldId="449"/>
            <ac:spMk id="29" creationId="{1261B6DB-A4C5-E25A-F7B1-6D78467B8010}"/>
          </ac:spMkLst>
        </pc:spChg>
        <pc:spChg chg="add mod">
          <ac:chgData name="Aganj, Iman" userId="528e1e0b-db81-4f61-b532-a0ac7c6ac721" providerId="ADAL" clId="{7F1E790B-933C-4AAB-9F80-2FD92EBA6B04}" dt="2023-04-04T18:07:14.295" v="997"/>
          <ac:spMkLst>
            <pc:docMk/>
            <pc:sldMk cId="2238363046" sldId="449"/>
            <ac:spMk id="30" creationId="{7DA4DD90-F365-2908-46EB-52856A6555DB}"/>
          </ac:spMkLst>
        </pc:spChg>
        <pc:spChg chg="add mod">
          <ac:chgData name="Aganj, Iman" userId="528e1e0b-db81-4f61-b532-a0ac7c6ac721" providerId="ADAL" clId="{7F1E790B-933C-4AAB-9F80-2FD92EBA6B04}" dt="2023-04-04T18:07:14.295" v="997"/>
          <ac:spMkLst>
            <pc:docMk/>
            <pc:sldMk cId="2238363046" sldId="449"/>
            <ac:spMk id="31" creationId="{68DFFF06-E351-E107-EEA6-3AAA7CE095AD}"/>
          </ac:spMkLst>
        </pc:spChg>
        <pc:spChg chg="add mod">
          <ac:chgData name="Aganj, Iman" userId="528e1e0b-db81-4f61-b532-a0ac7c6ac721" providerId="ADAL" clId="{7F1E790B-933C-4AAB-9F80-2FD92EBA6B04}" dt="2023-04-04T18:07:14.295" v="997"/>
          <ac:spMkLst>
            <pc:docMk/>
            <pc:sldMk cId="2238363046" sldId="449"/>
            <ac:spMk id="32" creationId="{039AEB01-6CBD-34D9-D646-C1203F51B361}"/>
          </ac:spMkLst>
        </pc:spChg>
        <pc:spChg chg="add mod">
          <ac:chgData name="Aganj, Iman" userId="528e1e0b-db81-4f61-b532-a0ac7c6ac721" providerId="ADAL" clId="{7F1E790B-933C-4AAB-9F80-2FD92EBA6B04}" dt="2023-04-04T18:07:14.295" v="997"/>
          <ac:spMkLst>
            <pc:docMk/>
            <pc:sldMk cId="2238363046" sldId="449"/>
            <ac:spMk id="33" creationId="{F521D818-EB95-2530-1274-B7EB0452AAA2}"/>
          </ac:spMkLst>
        </pc:spChg>
        <pc:spChg chg="add mod">
          <ac:chgData name="Aganj, Iman" userId="528e1e0b-db81-4f61-b532-a0ac7c6ac721" providerId="ADAL" clId="{7F1E790B-933C-4AAB-9F80-2FD92EBA6B04}" dt="2023-04-04T18:07:14.295" v="997"/>
          <ac:spMkLst>
            <pc:docMk/>
            <pc:sldMk cId="2238363046" sldId="449"/>
            <ac:spMk id="34" creationId="{5A1F6221-4178-BAD2-2450-88DBF9551914}"/>
          </ac:spMkLst>
        </pc:spChg>
        <pc:spChg chg="add mod">
          <ac:chgData name="Aganj, Iman" userId="528e1e0b-db81-4f61-b532-a0ac7c6ac721" providerId="ADAL" clId="{7F1E790B-933C-4AAB-9F80-2FD92EBA6B04}" dt="2023-04-04T18:07:14.295" v="997"/>
          <ac:spMkLst>
            <pc:docMk/>
            <pc:sldMk cId="2238363046" sldId="449"/>
            <ac:spMk id="35" creationId="{33AC9DCB-67C4-A820-C0EB-2C34675C5445}"/>
          </ac:spMkLst>
        </pc:spChg>
        <pc:spChg chg="add mod">
          <ac:chgData name="Aganj, Iman" userId="528e1e0b-db81-4f61-b532-a0ac7c6ac721" providerId="ADAL" clId="{7F1E790B-933C-4AAB-9F80-2FD92EBA6B04}" dt="2023-04-04T18:07:14.295" v="997"/>
          <ac:spMkLst>
            <pc:docMk/>
            <pc:sldMk cId="2238363046" sldId="449"/>
            <ac:spMk id="36" creationId="{A5A623B1-E249-6E96-C346-FF4ACD525E47}"/>
          </ac:spMkLst>
        </pc:spChg>
        <pc:spChg chg="add mod">
          <ac:chgData name="Aganj, Iman" userId="528e1e0b-db81-4f61-b532-a0ac7c6ac721" providerId="ADAL" clId="{7F1E790B-933C-4AAB-9F80-2FD92EBA6B04}" dt="2023-04-04T18:07:14.295" v="997"/>
          <ac:spMkLst>
            <pc:docMk/>
            <pc:sldMk cId="2238363046" sldId="449"/>
            <ac:spMk id="37" creationId="{1012FEF4-ED3E-6327-AE48-42F36D02DAEA}"/>
          </ac:spMkLst>
        </pc:spChg>
        <pc:spChg chg="add mod">
          <ac:chgData name="Aganj, Iman" userId="528e1e0b-db81-4f61-b532-a0ac7c6ac721" providerId="ADAL" clId="{7F1E790B-933C-4AAB-9F80-2FD92EBA6B04}" dt="2023-04-04T18:07:14.295" v="997"/>
          <ac:spMkLst>
            <pc:docMk/>
            <pc:sldMk cId="2238363046" sldId="449"/>
            <ac:spMk id="38" creationId="{182EDC72-9331-9E52-7D5F-F920A4CECFDE}"/>
          </ac:spMkLst>
        </pc:spChg>
        <pc:spChg chg="add mod">
          <ac:chgData name="Aganj, Iman" userId="528e1e0b-db81-4f61-b532-a0ac7c6ac721" providerId="ADAL" clId="{7F1E790B-933C-4AAB-9F80-2FD92EBA6B04}" dt="2023-04-04T18:07:14.295" v="997"/>
          <ac:spMkLst>
            <pc:docMk/>
            <pc:sldMk cId="2238363046" sldId="449"/>
            <ac:spMk id="39" creationId="{2A02B12C-9CC7-1AD3-0DD8-28FF10587FDF}"/>
          </ac:spMkLst>
        </pc:spChg>
        <pc:spChg chg="add mod">
          <ac:chgData name="Aganj, Iman" userId="528e1e0b-db81-4f61-b532-a0ac7c6ac721" providerId="ADAL" clId="{7F1E790B-933C-4AAB-9F80-2FD92EBA6B04}" dt="2023-04-04T18:07:14.295" v="997"/>
          <ac:spMkLst>
            <pc:docMk/>
            <pc:sldMk cId="2238363046" sldId="449"/>
            <ac:spMk id="40" creationId="{00665E7C-11D6-ABB2-2B5E-9A74478295D9}"/>
          </ac:spMkLst>
        </pc:spChg>
        <pc:spChg chg="add mod">
          <ac:chgData name="Aganj, Iman" userId="528e1e0b-db81-4f61-b532-a0ac7c6ac721" providerId="ADAL" clId="{7F1E790B-933C-4AAB-9F80-2FD92EBA6B04}" dt="2023-04-04T18:07:14.295" v="997"/>
          <ac:spMkLst>
            <pc:docMk/>
            <pc:sldMk cId="2238363046" sldId="449"/>
            <ac:spMk id="41" creationId="{D7B8A883-EE2A-4B40-BA60-DDA097A0B71E}"/>
          </ac:spMkLst>
        </pc:spChg>
        <pc:spChg chg="add mod">
          <ac:chgData name="Aganj, Iman" userId="528e1e0b-db81-4f61-b532-a0ac7c6ac721" providerId="ADAL" clId="{7F1E790B-933C-4AAB-9F80-2FD92EBA6B04}" dt="2023-04-04T18:07:14.295" v="997"/>
          <ac:spMkLst>
            <pc:docMk/>
            <pc:sldMk cId="2238363046" sldId="449"/>
            <ac:spMk id="42" creationId="{86E36E93-E42D-33F0-896E-6DEA335B88C5}"/>
          </ac:spMkLst>
        </pc:spChg>
        <pc:spChg chg="add mod">
          <ac:chgData name="Aganj, Iman" userId="528e1e0b-db81-4f61-b532-a0ac7c6ac721" providerId="ADAL" clId="{7F1E790B-933C-4AAB-9F80-2FD92EBA6B04}" dt="2023-04-04T18:07:14.295" v="997"/>
          <ac:spMkLst>
            <pc:docMk/>
            <pc:sldMk cId="2238363046" sldId="449"/>
            <ac:spMk id="43" creationId="{16783725-A369-366F-F00C-770CC27F6566}"/>
          </ac:spMkLst>
        </pc:spChg>
        <pc:spChg chg="add mod">
          <ac:chgData name="Aganj, Iman" userId="528e1e0b-db81-4f61-b532-a0ac7c6ac721" providerId="ADAL" clId="{7F1E790B-933C-4AAB-9F80-2FD92EBA6B04}" dt="2023-04-04T18:07:14.295" v="997"/>
          <ac:spMkLst>
            <pc:docMk/>
            <pc:sldMk cId="2238363046" sldId="449"/>
            <ac:spMk id="44" creationId="{245E5BA9-8221-C33D-3319-8ECD9C85C535}"/>
          </ac:spMkLst>
        </pc:spChg>
        <pc:spChg chg="add mod">
          <ac:chgData name="Aganj, Iman" userId="528e1e0b-db81-4f61-b532-a0ac7c6ac721" providerId="ADAL" clId="{7F1E790B-933C-4AAB-9F80-2FD92EBA6B04}" dt="2023-04-04T18:07:14.295" v="997"/>
          <ac:spMkLst>
            <pc:docMk/>
            <pc:sldMk cId="2238363046" sldId="449"/>
            <ac:spMk id="45" creationId="{644EC5E9-4195-59AA-C026-5DEF11B7866E}"/>
          </ac:spMkLst>
        </pc:spChg>
        <pc:spChg chg="add mod">
          <ac:chgData name="Aganj, Iman" userId="528e1e0b-db81-4f61-b532-a0ac7c6ac721" providerId="ADAL" clId="{7F1E790B-933C-4AAB-9F80-2FD92EBA6B04}" dt="2023-04-04T18:07:14.295" v="997"/>
          <ac:spMkLst>
            <pc:docMk/>
            <pc:sldMk cId="2238363046" sldId="449"/>
            <ac:spMk id="46" creationId="{2AC2585E-6839-581F-A199-6F7A873A52B6}"/>
          </ac:spMkLst>
        </pc:spChg>
        <pc:spChg chg="add mod">
          <ac:chgData name="Aganj, Iman" userId="528e1e0b-db81-4f61-b532-a0ac7c6ac721" providerId="ADAL" clId="{7F1E790B-933C-4AAB-9F80-2FD92EBA6B04}" dt="2023-04-04T18:07:14.295" v="997"/>
          <ac:spMkLst>
            <pc:docMk/>
            <pc:sldMk cId="2238363046" sldId="449"/>
            <ac:spMk id="47" creationId="{C9387916-8342-B51E-1B3B-2F70106E9C84}"/>
          </ac:spMkLst>
        </pc:spChg>
        <pc:spChg chg="add mod">
          <ac:chgData name="Aganj, Iman" userId="528e1e0b-db81-4f61-b532-a0ac7c6ac721" providerId="ADAL" clId="{7F1E790B-933C-4AAB-9F80-2FD92EBA6B04}" dt="2023-04-04T18:07:14.295" v="997"/>
          <ac:spMkLst>
            <pc:docMk/>
            <pc:sldMk cId="2238363046" sldId="449"/>
            <ac:spMk id="48" creationId="{C130360B-E4A6-AB55-594D-36D1DF980EF4}"/>
          </ac:spMkLst>
        </pc:spChg>
        <pc:spChg chg="add mod">
          <ac:chgData name="Aganj, Iman" userId="528e1e0b-db81-4f61-b532-a0ac7c6ac721" providerId="ADAL" clId="{7F1E790B-933C-4AAB-9F80-2FD92EBA6B04}" dt="2023-04-04T18:07:14.295" v="997"/>
          <ac:spMkLst>
            <pc:docMk/>
            <pc:sldMk cId="2238363046" sldId="449"/>
            <ac:spMk id="49" creationId="{7D6A6994-5D6E-69A5-387A-2FF7DBFA22C6}"/>
          </ac:spMkLst>
        </pc:spChg>
        <pc:spChg chg="add mod">
          <ac:chgData name="Aganj, Iman" userId="528e1e0b-db81-4f61-b532-a0ac7c6ac721" providerId="ADAL" clId="{7F1E790B-933C-4AAB-9F80-2FD92EBA6B04}" dt="2023-04-04T18:07:14.295" v="997"/>
          <ac:spMkLst>
            <pc:docMk/>
            <pc:sldMk cId="2238363046" sldId="449"/>
            <ac:spMk id="50" creationId="{A97CC9F4-1F4F-2859-3331-BBEE70BAF31D}"/>
          </ac:spMkLst>
        </pc:spChg>
        <pc:spChg chg="add mod">
          <ac:chgData name="Aganj, Iman" userId="528e1e0b-db81-4f61-b532-a0ac7c6ac721" providerId="ADAL" clId="{7F1E790B-933C-4AAB-9F80-2FD92EBA6B04}" dt="2023-04-04T18:07:14.295" v="997"/>
          <ac:spMkLst>
            <pc:docMk/>
            <pc:sldMk cId="2238363046" sldId="449"/>
            <ac:spMk id="51" creationId="{24A3FA36-A989-73FB-4603-E8576BF6C86B}"/>
          </ac:spMkLst>
        </pc:spChg>
        <pc:spChg chg="add mod">
          <ac:chgData name="Aganj, Iman" userId="528e1e0b-db81-4f61-b532-a0ac7c6ac721" providerId="ADAL" clId="{7F1E790B-933C-4AAB-9F80-2FD92EBA6B04}" dt="2023-04-04T18:07:14.295" v="997"/>
          <ac:spMkLst>
            <pc:docMk/>
            <pc:sldMk cId="2238363046" sldId="449"/>
            <ac:spMk id="52" creationId="{216D5D28-F1DD-8C46-D932-A95F0780B5EB}"/>
          </ac:spMkLst>
        </pc:spChg>
        <pc:spChg chg="add mod">
          <ac:chgData name="Aganj, Iman" userId="528e1e0b-db81-4f61-b532-a0ac7c6ac721" providerId="ADAL" clId="{7F1E790B-933C-4AAB-9F80-2FD92EBA6B04}" dt="2023-04-04T18:07:14.295" v="997"/>
          <ac:spMkLst>
            <pc:docMk/>
            <pc:sldMk cId="2238363046" sldId="449"/>
            <ac:spMk id="53" creationId="{4CABCCDF-3757-A813-9A12-4BC36E729DD5}"/>
          </ac:spMkLst>
        </pc:spChg>
        <pc:spChg chg="add mod">
          <ac:chgData name="Aganj, Iman" userId="528e1e0b-db81-4f61-b532-a0ac7c6ac721" providerId="ADAL" clId="{7F1E790B-933C-4AAB-9F80-2FD92EBA6B04}" dt="2023-04-04T18:07:14.295" v="997"/>
          <ac:spMkLst>
            <pc:docMk/>
            <pc:sldMk cId="2238363046" sldId="449"/>
            <ac:spMk id="54" creationId="{DB1B65E4-8B32-EE27-8747-21C4E47FC443}"/>
          </ac:spMkLst>
        </pc:spChg>
        <pc:spChg chg="add mod">
          <ac:chgData name="Aganj, Iman" userId="528e1e0b-db81-4f61-b532-a0ac7c6ac721" providerId="ADAL" clId="{7F1E790B-933C-4AAB-9F80-2FD92EBA6B04}" dt="2023-04-04T18:07:14.295" v="997"/>
          <ac:spMkLst>
            <pc:docMk/>
            <pc:sldMk cId="2238363046" sldId="449"/>
            <ac:spMk id="55" creationId="{30FE8674-8E9E-27D8-C139-104C6A52E244}"/>
          </ac:spMkLst>
        </pc:spChg>
        <pc:spChg chg="add mod">
          <ac:chgData name="Aganj, Iman" userId="528e1e0b-db81-4f61-b532-a0ac7c6ac721" providerId="ADAL" clId="{7F1E790B-933C-4AAB-9F80-2FD92EBA6B04}" dt="2023-04-04T18:07:14.295" v="997"/>
          <ac:spMkLst>
            <pc:docMk/>
            <pc:sldMk cId="2238363046" sldId="449"/>
            <ac:spMk id="56" creationId="{4CFFC404-FB5C-BF96-72C0-86B7387F0776}"/>
          </ac:spMkLst>
        </pc:spChg>
        <pc:spChg chg="add mod">
          <ac:chgData name="Aganj, Iman" userId="528e1e0b-db81-4f61-b532-a0ac7c6ac721" providerId="ADAL" clId="{7F1E790B-933C-4AAB-9F80-2FD92EBA6B04}" dt="2023-04-04T18:07:14.295" v="997"/>
          <ac:spMkLst>
            <pc:docMk/>
            <pc:sldMk cId="2238363046" sldId="449"/>
            <ac:spMk id="57" creationId="{3EA2A628-502F-3DFE-4B34-E20597C3261F}"/>
          </ac:spMkLst>
        </pc:spChg>
        <pc:spChg chg="add mod">
          <ac:chgData name="Aganj, Iman" userId="528e1e0b-db81-4f61-b532-a0ac7c6ac721" providerId="ADAL" clId="{7F1E790B-933C-4AAB-9F80-2FD92EBA6B04}" dt="2023-04-04T18:07:14.295" v="997"/>
          <ac:spMkLst>
            <pc:docMk/>
            <pc:sldMk cId="2238363046" sldId="449"/>
            <ac:spMk id="58" creationId="{6A02C601-0EEA-41CF-557B-B9AB500B4EFA}"/>
          </ac:spMkLst>
        </pc:spChg>
        <pc:spChg chg="add mod">
          <ac:chgData name="Aganj, Iman" userId="528e1e0b-db81-4f61-b532-a0ac7c6ac721" providerId="ADAL" clId="{7F1E790B-933C-4AAB-9F80-2FD92EBA6B04}" dt="2023-04-04T18:07:14.295" v="997"/>
          <ac:spMkLst>
            <pc:docMk/>
            <pc:sldMk cId="2238363046" sldId="449"/>
            <ac:spMk id="59" creationId="{90AD04C1-D3D8-E12B-3C0B-61C075099440}"/>
          </ac:spMkLst>
        </pc:spChg>
        <pc:spChg chg="add mod">
          <ac:chgData name="Aganj, Iman" userId="528e1e0b-db81-4f61-b532-a0ac7c6ac721" providerId="ADAL" clId="{7F1E790B-933C-4AAB-9F80-2FD92EBA6B04}" dt="2023-04-04T18:07:14.295" v="997"/>
          <ac:spMkLst>
            <pc:docMk/>
            <pc:sldMk cId="2238363046" sldId="449"/>
            <ac:spMk id="60" creationId="{39DA2149-1A6F-0BE9-3383-95A983680FF5}"/>
          </ac:spMkLst>
        </pc:spChg>
        <pc:spChg chg="add mod">
          <ac:chgData name="Aganj, Iman" userId="528e1e0b-db81-4f61-b532-a0ac7c6ac721" providerId="ADAL" clId="{7F1E790B-933C-4AAB-9F80-2FD92EBA6B04}" dt="2023-04-04T18:07:14.295" v="997"/>
          <ac:spMkLst>
            <pc:docMk/>
            <pc:sldMk cId="2238363046" sldId="449"/>
            <ac:spMk id="61" creationId="{C2A18D3E-5B8A-7D05-CD49-E55264E046D2}"/>
          </ac:spMkLst>
        </pc:spChg>
        <pc:spChg chg="add mod">
          <ac:chgData name="Aganj, Iman" userId="528e1e0b-db81-4f61-b532-a0ac7c6ac721" providerId="ADAL" clId="{7F1E790B-933C-4AAB-9F80-2FD92EBA6B04}" dt="2023-04-04T18:07:14.295" v="997"/>
          <ac:spMkLst>
            <pc:docMk/>
            <pc:sldMk cId="2238363046" sldId="449"/>
            <ac:spMk id="62" creationId="{FBDA44FC-4517-0D28-D222-F04DFED4A713}"/>
          </ac:spMkLst>
        </pc:spChg>
        <pc:spChg chg="add mod">
          <ac:chgData name="Aganj, Iman" userId="528e1e0b-db81-4f61-b532-a0ac7c6ac721" providerId="ADAL" clId="{7F1E790B-933C-4AAB-9F80-2FD92EBA6B04}" dt="2023-04-04T18:07:14.295" v="997"/>
          <ac:spMkLst>
            <pc:docMk/>
            <pc:sldMk cId="2238363046" sldId="449"/>
            <ac:spMk id="63" creationId="{3A69E8F9-05EB-C7F8-77CA-5E9172B994A5}"/>
          </ac:spMkLst>
        </pc:spChg>
        <pc:spChg chg="add mod">
          <ac:chgData name="Aganj, Iman" userId="528e1e0b-db81-4f61-b532-a0ac7c6ac721" providerId="ADAL" clId="{7F1E790B-933C-4AAB-9F80-2FD92EBA6B04}" dt="2023-04-04T18:07:14.295" v="997"/>
          <ac:spMkLst>
            <pc:docMk/>
            <pc:sldMk cId="2238363046" sldId="449"/>
            <ac:spMk id="64" creationId="{ADFE74AC-E4E1-476F-4C4D-1A1A9E2CF6CE}"/>
          </ac:spMkLst>
        </pc:spChg>
        <pc:spChg chg="add mod">
          <ac:chgData name="Aganj, Iman" userId="528e1e0b-db81-4f61-b532-a0ac7c6ac721" providerId="ADAL" clId="{7F1E790B-933C-4AAB-9F80-2FD92EBA6B04}" dt="2023-04-04T18:07:14.295" v="997"/>
          <ac:spMkLst>
            <pc:docMk/>
            <pc:sldMk cId="2238363046" sldId="449"/>
            <ac:spMk id="65" creationId="{CCBC1FDD-AE2B-033D-005B-044FDFF88C04}"/>
          </ac:spMkLst>
        </pc:spChg>
        <pc:spChg chg="add mod">
          <ac:chgData name="Aganj, Iman" userId="528e1e0b-db81-4f61-b532-a0ac7c6ac721" providerId="ADAL" clId="{7F1E790B-933C-4AAB-9F80-2FD92EBA6B04}" dt="2023-04-04T18:07:14.295" v="997"/>
          <ac:spMkLst>
            <pc:docMk/>
            <pc:sldMk cId="2238363046" sldId="449"/>
            <ac:spMk id="66" creationId="{2E60AFF7-0B0E-7EE1-544D-BF4E32CB1867}"/>
          </ac:spMkLst>
        </pc:spChg>
        <pc:spChg chg="add mod">
          <ac:chgData name="Aganj, Iman" userId="528e1e0b-db81-4f61-b532-a0ac7c6ac721" providerId="ADAL" clId="{7F1E790B-933C-4AAB-9F80-2FD92EBA6B04}" dt="2023-04-04T18:07:14.295" v="997"/>
          <ac:spMkLst>
            <pc:docMk/>
            <pc:sldMk cId="2238363046" sldId="449"/>
            <ac:spMk id="67" creationId="{3CF671EF-8FED-6C1B-FE0C-310F64895173}"/>
          </ac:spMkLst>
        </pc:spChg>
        <pc:spChg chg="add mod">
          <ac:chgData name="Aganj, Iman" userId="528e1e0b-db81-4f61-b532-a0ac7c6ac721" providerId="ADAL" clId="{7F1E790B-933C-4AAB-9F80-2FD92EBA6B04}" dt="2023-04-04T18:07:14.295" v="997"/>
          <ac:spMkLst>
            <pc:docMk/>
            <pc:sldMk cId="2238363046" sldId="449"/>
            <ac:spMk id="68" creationId="{EA8604CD-CAC1-7D15-36E5-DD56056CDDC7}"/>
          </ac:spMkLst>
        </pc:spChg>
        <pc:spChg chg="add mod">
          <ac:chgData name="Aganj, Iman" userId="528e1e0b-db81-4f61-b532-a0ac7c6ac721" providerId="ADAL" clId="{7F1E790B-933C-4AAB-9F80-2FD92EBA6B04}" dt="2023-04-04T18:07:14.295" v="997"/>
          <ac:spMkLst>
            <pc:docMk/>
            <pc:sldMk cId="2238363046" sldId="449"/>
            <ac:spMk id="69" creationId="{FC3EFED6-F118-2EC3-C36D-EADB9FDF0E50}"/>
          </ac:spMkLst>
        </pc:spChg>
        <pc:spChg chg="add mod">
          <ac:chgData name="Aganj, Iman" userId="528e1e0b-db81-4f61-b532-a0ac7c6ac721" providerId="ADAL" clId="{7F1E790B-933C-4AAB-9F80-2FD92EBA6B04}" dt="2023-04-04T18:07:14.295" v="997"/>
          <ac:spMkLst>
            <pc:docMk/>
            <pc:sldMk cId="2238363046" sldId="449"/>
            <ac:spMk id="70" creationId="{008EB601-7A57-D5A8-24EE-1F889F848485}"/>
          </ac:spMkLst>
        </pc:spChg>
        <pc:spChg chg="add mod">
          <ac:chgData name="Aganj, Iman" userId="528e1e0b-db81-4f61-b532-a0ac7c6ac721" providerId="ADAL" clId="{7F1E790B-933C-4AAB-9F80-2FD92EBA6B04}" dt="2023-04-04T18:07:14.295" v="997"/>
          <ac:spMkLst>
            <pc:docMk/>
            <pc:sldMk cId="2238363046" sldId="449"/>
            <ac:spMk id="71" creationId="{555A83A8-99D3-5FF5-8285-3F4AD14596D7}"/>
          </ac:spMkLst>
        </pc:spChg>
        <pc:spChg chg="add mod">
          <ac:chgData name="Aganj, Iman" userId="528e1e0b-db81-4f61-b532-a0ac7c6ac721" providerId="ADAL" clId="{7F1E790B-933C-4AAB-9F80-2FD92EBA6B04}" dt="2023-04-04T18:07:14.295" v="997"/>
          <ac:spMkLst>
            <pc:docMk/>
            <pc:sldMk cId="2238363046" sldId="449"/>
            <ac:spMk id="72" creationId="{57667165-0AA2-83F8-A316-4D4B54D55CD1}"/>
          </ac:spMkLst>
        </pc:spChg>
        <pc:spChg chg="add mod">
          <ac:chgData name="Aganj, Iman" userId="528e1e0b-db81-4f61-b532-a0ac7c6ac721" providerId="ADAL" clId="{7F1E790B-933C-4AAB-9F80-2FD92EBA6B04}" dt="2023-04-04T18:07:14.295" v="997"/>
          <ac:spMkLst>
            <pc:docMk/>
            <pc:sldMk cId="2238363046" sldId="449"/>
            <ac:spMk id="73" creationId="{D6AA987D-7C7F-FCF3-1A0E-CAC1823B0BDB}"/>
          </ac:spMkLst>
        </pc:spChg>
        <pc:spChg chg="add mod">
          <ac:chgData name="Aganj, Iman" userId="528e1e0b-db81-4f61-b532-a0ac7c6ac721" providerId="ADAL" clId="{7F1E790B-933C-4AAB-9F80-2FD92EBA6B04}" dt="2023-04-04T18:07:14.295" v="997"/>
          <ac:spMkLst>
            <pc:docMk/>
            <pc:sldMk cId="2238363046" sldId="449"/>
            <ac:spMk id="74" creationId="{72E8238B-7BAB-2A82-5FC0-CCE71BA24325}"/>
          </ac:spMkLst>
        </pc:spChg>
        <pc:spChg chg="add mod">
          <ac:chgData name="Aganj, Iman" userId="528e1e0b-db81-4f61-b532-a0ac7c6ac721" providerId="ADAL" clId="{7F1E790B-933C-4AAB-9F80-2FD92EBA6B04}" dt="2023-04-04T18:07:14.295" v="997"/>
          <ac:spMkLst>
            <pc:docMk/>
            <pc:sldMk cId="2238363046" sldId="449"/>
            <ac:spMk id="75" creationId="{E3F17BE4-7F37-9D6B-786B-CD0E1FB61C60}"/>
          </ac:spMkLst>
        </pc:spChg>
        <pc:spChg chg="add mod">
          <ac:chgData name="Aganj, Iman" userId="528e1e0b-db81-4f61-b532-a0ac7c6ac721" providerId="ADAL" clId="{7F1E790B-933C-4AAB-9F80-2FD92EBA6B04}" dt="2023-04-04T18:07:14.295" v="997"/>
          <ac:spMkLst>
            <pc:docMk/>
            <pc:sldMk cId="2238363046" sldId="449"/>
            <ac:spMk id="76" creationId="{A9B94E2E-6F15-1CD1-872F-9ADA41487DC7}"/>
          </ac:spMkLst>
        </pc:spChg>
        <pc:spChg chg="add mod">
          <ac:chgData name="Aganj, Iman" userId="528e1e0b-db81-4f61-b532-a0ac7c6ac721" providerId="ADAL" clId="{7F1E790B-933C-4AAB-9F80-2FD92EBA6B04}" dt="2023-04-04T18:07:14.295" v="997"/>
          <ac:spMkLst>
            <pc:docMk/>
            <pc:sldMk cId="2238363046" sldId="449"/>
            <ac:spMk id="77" creationId="{5FD759E5-01F3-3832-17CF-79CC1A5B4777}"/>
          </ac:spMkLst>
        </pc:spChg>
        <pc:spChg chg="add mod">
          <ac:chgData name="Aganj, Iman" userId="528e1e0b-db81-4f61-b532-a0ac7c6ac721" providerId="ADAL" clId="{7F1E790B-933C-4AAB-9F80-2FD92EBA6B04}" dt="2023-04-04T18:07:14.295" v="997"/>
          <ac:spMkLst>
            <pc:docMk/>
            <pc:sldMk cId="2238363046" sldId="449"/>
            <ac:spMk id="78" creationId="{4196B5C5-5BCB-3E2A-74A7-FC2039ECA655}"/>
          </ac:spMkLst>
        </pc:spChg>
        <pc:spChg chg="add mod">
          <ac:chgData name="Aganj, Iman" userId="528e1e0b-db81-4f61-b532-a0ac7c6ac721" providerId="ADAL" clId="{7F1E790B-933C-4AAB-9F80-2FD92EBA6B04}" dt="2023-04-04T18:07:14.295" v="997"/>
          <ac:spMkLst>
            <pc:docMk/>
            <pc:sldMk cId="2238363046" sldId="449"/>
            <ac:spMk id="79" creationId="{A013A69A-FD47-FC2D-1F57-1E6508C20A1C}"/>
          </ac:spMkLst>
        </pc:spChg>
        <pc:spChg chg="add mod">
          <ac:chgData name="Aganj, Iman" userId="528e1e0b-db81-4f61-b532-a0ac7c6ac721" providerId="ADAL" clId="{7F1E790B-933C-4AAB-9F80-2FD92EBA6B04}" dt="2023-04-04T18:07:14.295" v="997"/>
          <ac:spMkLst>
            <pc:docMk/>
            <pc:sldMk cId="2238363046" sldId="449"/>
            <ac:spMk id="80" creationId="{6E0709FC-FB21-ACB9-5195-96903A52ADB0}"/>
          </ac:spMkLst>
        </pc:spChg>
        <pc:spChg chg="add mod">
          <ac:chgData name="Aganj, Iman" userId="528e1e0b-db81-4f61-b532-a0ac7c6ac721" providerId="ADAL" clId="{7F1E790B-933C-4AAB-9F80-2FD92EBA6B04}" dt="2023-04-04T18:07:14.295" v="997"/>
          <ac:spMkLst>
            <pc:docMk/>
            <pc:sldMk cId="2238363046" sldId="449"/>
            <ac:spMk id="81" creationId="{9A67CB2F-3BB2-974F-0F0E-DA722D8BACC2}"/>
          </ac:spMkLst>
        </pc:spChg>
        <pc:spChg chg="add mod">
          <ac:chgData name="Aganj, Iman" userId="528e1e0b-db81-4f61-b532-a0ac7c6ac721" providerId="ADAL" clId="{7F1E790B-933C-4AAB-9F80-2FD92EBA6B04}" dt="2023-04-04T18:07:14.295" v="997"/>
          <ac:spMkLst>
            <pc:docMk/>
            <pc:sldMk cId="2238363046" sldId="449"/>
            <ac:spMk id="82" creationId="{837328B0-7046-F727-73D7-B33FD11EAB3F}"/>
          </ac:spMkLst>
        </pc:spChg>
        <pc:spChg chg="add mod">
          <ac:chgData name="Aganj, Iman" userId="528e1e0b-db81-4f61-b532-a0ac7c6ac721" providerId="ADAL" clId="{7F1E790B-933C-4AAB-9F80-2FD92EBA6B04}" dt="2023-04-04T18:07:14.295" v="997"/>
          <ac:spMkLst>
            <pc:docMk/>
            <pc:sldMk cId="2238363046" sldId="449"/>
            <ac:spMk id="83" creationId="{5C8C1F6E-048F-AF69-A3EA-96BC226E78B7}"/>
          </ac:spMkLst>
        </pc:spChg>
        <pc:spChg chg="add mod">
          <ac:chgData name="Aganj, Iman" userId="528e1e0b-db81-4f61-b532-a0ac7c6ac721" providerId="ADAL" clId="{7F1E790B-933C-4AAB-9F80-2FD92EBA6B04}" dt="2023-04-04T18:07:14.295" v="997"/>
          <ac:spMkLst>
            <pc:docMk/>
            <pc:sldMk cId="2238363046" sldId="449"/>
            <ac:spMk id="84" creationId="{A1786804-64F7-54A6-73B9-C742FDE2632E}"/>
          </ac:spMkLst>
        </pc:spChg>
        <pc:spChg chg="add mod">
          <ac:chgData name="Aganj, Iman" userId="528e1e0b-db81-4f61-b532-a0ac7c6ac721" providerId="ADAL" clId="{7F1E790B-933C-4AAB-9F80-2FD92EBA6B04}" dt="2023-04-04T18:07:14.295" v="997"/>
          <ac:spMkLst>
            <pc:docMk/>
            <pc:sldMk cId="2238363046" sldId="449"/>
            <ac:spMk id="85" creationId="{DBD8F360-60DF-9193-E46A-239488A34222}"/>
          </ac:spMkLst>
        </pc:spChg>
        <pc:spChg chg="add mod">
          <ac:chgData name="Aganj, Iman" userId="528e1e0b-db81-4f61-b532-a0ac7c6ac721" providerId="ADAL" clId="{7F1E790B-933C-4AAB-9F80-2FD92EBA6B04}" dt="2023-04-04T18:07:14.295" v="997"/>
          <ac:spMkLst>
            <pc:docMk/>
            <pc:sldMk cId="2238363046" sldId="449"/>
            <ac:spMk id="86" creationId="{9896C8C1-2250-6219-074B-DD73C31EF86F}"/>
          </ac:spMkLst>
        </pc:spChg>
        <pc:spChg chg="add mod">
          <ac:chgData name="Aganj, Iman" userId="528e1e0b-db81-4f61-b532-a0ac7c6ac721" providerId="ADAL" clId="{7F1E790B-933C-4AAB-9F80-2FD92EBA6B04}" dt="2023-04-04T18:07:14.295" v="997"/>
          <ac:spMkLst>
            <pc:docMk/>
            <pc:sldMk cId="2238363046" sldId="449"/>
            <ac:spMk id="87" creationId="{CDA1D4D6-DDA9-D2DF-00B9-A82DDDA5A73C}"/>
          </ac:spMkLst>
        </pc:spChg>
        <pc:spChg chg="add mod">
          <ac:chgData name="Aganj, Iman" userId="528e1e0b-db81-4f61-b532-a0ac7c6ac721" providerId="ADAL" clId="{7F1E790B-933C-4AAB-9F80-2FD92EBA6B04}" dt="2023-04-04T18:07:14.295" v="997"/>
          <ac:spMkLst>
            <pc:docMk/>
            <pc:sldMk cId="2238363046" sldId="449"/>
            <ac:spMk id="88" creationId="{F4D8847B-C0A0-6693-1B76-60625D63744D}"/>
          </ac:spMkLst>
        </pc:spChg>
        <pc:spChg chg="add mod">
          <ac:chgData name="Aganj, Iman" userId="528e1e0b-db81-4f61-b532-a0ac7c6ac721" providerId="ADAL" clId="{7F1E790B-933C-4AAB-9F80-2FD92EBA6B04}" dt="2023-04-04T18:07:14.295" v="997"/>
          <ac:spMkLst>
            <pc:docMk/>
            <pc:sldMk cId="2238363046" sldId="449"/>
            <ac:spMk id="89" creationId="{0D9475E2-12A6-BD85-87F9-A20FA15E9070}"/>
          </ac:spMkLst>
        </pc:spChg>
        <pc:spChg chg="add mod">
          <ac:chgData name="Aganj, Iman" userId="528e1e0b-db81-4f61-b532-a0ac7c6ac721" providerId="ADAL" clId="{7F1E790B-933C-4AAB-9F80-2FD92EBA6B04}" dt="2023-04-04T18:07:14.295" v="997"/>
          <ac:spMkLst>
            <pc:docMk/>
            <pc:sldMk cId="2238363046" sldId="449"/>
            <ac:spMk id="90" creationId="{EB356CEE-8DEF-DEAE-B0B9-40BBB9F5FA3C}"/>
          </ac:spMkLst>
        </pc:spChg>
        <pc:spChg chg="add mod">
          <ac:chgData name="Aganj, Iman" userId="528e1e0b-db81-4f61-b532-a0ac7c6ac721" providerId="ADAL" clId="{7F1E790B-933C-4AAB-9F80-2FD92EBA6B04}" dt="2023-04-04T18:07:14.295" v="997"/>
          <ac:spMkLst>
            <pc:docMk/>
            <pc:sldMk cId="2238363046" sldId="449"/>
            <ac:spMk id="91" creationId="{0A36D585-1859-2C4A-BEA4-41150BF6B77B}"/>
          </ac:spMkLst>
        </pc:spChg>
        <pc:spChg chg="add mod">
          <ac:chgData name="Aganj, Iman" userId="528e1e0b-db81-4f61-b532-a0ac7c6ac721" providerId="ADAL" clId="{7F1E790B-933C-4AAB-9F80-2FD92EBA6B04}" dt="2023-04-04T18:07:14.295" v="997"/>
          <ac:spMkLst>
            <pc:docMk/>
            <pc:sldMk cId="2238363046" sldId="449"/>
            <ac:spMk id="92" creationId="{968C74C4-FD5B-4C5A-5974-9BFBEB6E9579}"/>
          </ac:spMkLst>
        </pc:spChg>
        <pc:spChg chg="add mod">
          <ac:chgData name="Aganj, Iman" userId="528e1e0b-db81-4f61-b532-a0ac7c6ac721" providerId="ADAL" clId="{7F1E790B-933C-4AAB-9F80-2FD92EBA6B04}" dt="2023-04-04T18:07:14.295" v="997"/>
          <ac:spMkLst>
            <pc:docMk/>
            <pc:sldMk cId="2238363046" sldId="449"/>
            <ac:spMk id="93" creationId="{951663FF-D676-45E5-F141-230E419DE288}"/>
          </ac:spMkLst>
        </pc:spChg>
        <pc:spChg chg="add mod">
          <ac:chgData name="Aganj, Iman" userId="528e1e0b-db81-4f61-b532-a0ac7c6ac721" providerId="ADAL" clId="{7F1E790B-933C-4AAB-9F80-2FD92EBA6B04}" dt="2023-04-04T18:07:14.295" v="997"/>
          <ac:spMkLst>
            <pc:docMk/>
            <pc:sldMk cId="2238363046" sldId="449"/>
            <ac:spMk id="94" creationId="{816B69CA-462E-2277-E3EF-5B9548FEBB83}"/>
          </ac:spMkLst>
        </pc:spChg>
        <pc:spChg chg="add mod">
          <ac:chgData name="Aganj, Iman" userId="528e1e0b-db81-4f61-b532-a0ac7c6ac721" providerId="ADAL" clId="{7F1E790B-933C-4AAB-9F80-2FD92EBA6B04}" dt="2023-04-04T18:07:14.295" v="997"/>
          <ac:spMkLst>
            <pc:docMk/>
            <pc:sldMk cId="2238363046" sldId="449"/>
            <ac:spMk id="95" creationId="{CF6CC156-3BED-28DA-4894-18DD4453463D}"/>
          </ac:spMkLst>
        </pc:spChg>
        <pc:spChg chg="add mod">
          <ac:chgData name="Aganj, Iman" userId="528e1e0b-db81-4f61-b532-a0ac7c6ac721" providerId="ADAL" clId="{7F1E790B-933C-4AAB-9F80-2FD92EBA6B04}" dt="2023-04-04T18:07:14.295" v="997"/>
          <ac:spMkLst>
            <pc:docMk/>
            <pc:sldMk cId="2238363046" sldId="449"/>
            <ac:spMk id="96" creationId="{2D3AA7A4-0308-9BE0-64AC-CEAB02B3CFF8}"/>
          </ac:spMkLst>
        </pc:spChg>
        <pc:spChg chg="add mod">
          <ac:chgData name="Aganj, Iman" userId="528e1e0b-db81-4f61-b532-a0ac7c6ac721" providerId="ADAL" clId="{7F1E790B-933C-4AAB-9F80-2FD92EBA6B04}" dt="2023-04-04T18:07:14.295" v="997"/>
          <ac:spMkLst>
            <pc:docMk/>
            <pc:sldMk cId="2238363046" sldId="449"/>
            <ac:spMk id="97" creationId="{C4CB2808-6BE2-8397-9C77-D744B54E51FE}"/>
          </ac:spMkLst>
        </pc:spChg>
        <pc:spChg chg="add mod">
          <ac:chgData name="Aganj, Iman" userId="528e1e0b-db81-4f61-b532-a0ac7c6ac721" providerId="ADAL" clId="{7F1E790B-933C-4AAB-9F80-2FD92EBA6B04}" dt="2023-04-04T18:07:14.295" v="997"/>
          <ac:spMkLst>
            <pc:docMk/>
            <pc:sldMk cId="2238363046" sldId="449"/>
            <ac:spMk id="98" creationId="{20E19B0D-5107-FDDE-CBE7-5953C17B4BCA}"/>
          </ac:spMkLst>
        </pc:spChg>
        <pc:spChg chg="add mod">
          <ac:chgData name="Aganj, Iman" userId="528e1e0b-db81-4f61-b532-a0ac7c6ac721" providerId="ADAL" clId="{7F1E790B-933C-4AAB-9F80-2FD92EBA6B04}" dt="2023-04-04T18:07:14.295" v="997"/>
          <ac:spMkLst>
            <pc:docMk/>
            <pc:sldMk cId="2238363046" sldId="449"/>
            <ac:spMk id="99" creationId="{A8E3A903-49A5-867E-5729-3AC9D5D1350A}"/>
          </ac:spMkLst>
        </pc:spChg>
        <pc:spChg chg="add mod">
          <ac:chgData name="Aganj, Iman" userId="528e1e0b-db81-4f61-b532-a0ac7c6ac721" providerId="ADAL" clId="{7F1E790B-933C-4AAB-9F80-2FD92EBA6B04}" dt="2023-04-04T18:07:14.295" v="997"/>
          <ac:spMkLst>
            <pc:docMk/>
            <pc:sldMk cId="2238363046" sldId="449"/>
            <ac:spMk id="100" creationId="{AAD2ECDB-7C35-FE16-E9B3-56990044DC75}"/>
          </ac:spMkLst>
        </pc:spChg>
        <pc:spChg chg="add mod">
          <ac:chgData name="Aganj, Iman" userId="528e1e0b-db81-4f61-b532-a0ac7c6ac721" providerId="ADAL" clId="{7F1E790B-933C-4AAB-9F80-2FD92EBA6B04}" dt="2023-04-04T18:07:14.295" v="997"/>
          <ac:spMkLst>
            <pc:docMk/>
            <pc:sldMk cId="2238363046" sldId="449"/>
            <ac:spMk id="101" creationId="{796C5D5E-BEAB-AC34-6434-ED7A5F5D010E}"/>
          </ac:spMkLst>
        </pc:spChg>
        <pc:spChg chg="add mod">
          <ac:chgData name="Aganj, Iman" userId="528e1e0b-db81-4f61-b532-a0ac7c6ac721" providerId="ADAL" clId="{7F1E790B-933C-4AAB-9F80-2FD92EBA6B04}" dt="2023-04-04T18:07:14.295" v="997"/>
          <ac:spMkLst>
            <pc:docMk/>
            <pc:sldMk cId="2238363046" sldId="449"/>
            <ac:spMk id="102" creationId="{9E8CB13D-C75A-24B4-740D-44BF15AEC273}"/>
          </ac:spMkLst>
        </pc:spChg>
        <pc:spChg chg="add mod">
          <ac:chgData name="Aganj, Iman" userId="528e1e0b-db81-4f61-b532-a0ac7c6ac721" providerId="ADAL" clId="{7F1E790B-933C-4AAB-9F80-2FD92EBA6B04}" dt="2023-04-04T18:07:14.295" v="997"/>
          <ac:spMkLst>
            <pc:docMk/>
            <pc:sldMk cId="2238363046" sldId="449"/>
            <ac:spMk id="103" creationId="{DD8C0B1F-4AAE-E4E3-8492-52D33FB2588F}"/>
          </ac:spMkLst>
        </pc:spChg>
        <pc:spChg chg="add mod">
          <ac:chgData name="Aganj, Iman" userId="528e1e0b-db81-4f61-b532-a0ac7c6ac721" providerId="ADAL" clId="{7F1E790B-933C-4AAB-9F80-2FD92EBA6B04}" dt="2023-04-04T18:07:14.295" v="997"/>
          <ac:spMkLst>
            <pc:docMk/>
            <pc:sldMk cId="2238363046" sldId="449"/>
            <ac:spMk id="104" creationId="{2CD5FDF0-8FF1-31D2-BD4D-5168E71EACB3}"/>
          </ac:spMkLst>
        </pc:spChg>
        <pc:spChg chg="add mod">
          <ac:chgData name="Aganj, Iman" userId="528e1e0b-db81-4f61-b532-a0ac7c6ac721" providerId="ADAL" clId="{7F1E790B-933C-4AAB-9F80-2FD92EBA6B04}" dt="2023-04-04T18:07:14.295" v="997"/>
          <ac:spMkLst>
            <pc:docMk/>
            <pc:sldMk cId="2238363046" sldId="449"/>
            <ac:spMk id="105" creationId="{D197C54C-E6BA-0F6D-DCE3-28DFBDAF6FB3}"/>
          </ac:spMkLst>
        </pc:spChg>
        <pc:spChg chg="add mod">
          <ac:chgData name="Aganj, Iman" userId="528e1e0b-db81-4f61-b532-a0ac7c6ac721" providerId="ADAL" clId="{7F1E790B-933C-4AAB-9F80-2FD92EBA6B04}" dt="2023-04-04T18:07:14.295" v="997"/>
          <ac:spMkLst>
            <pc:docMk/>
            <pc:sldMk cId="2238363046" sldId="449"/>
            <ac:spMk id="106" creationId="{9555CA33-CBEC-0F5F-9AD1-72D97BC283B0}"/>
          </ac:spMkLst>
        </pc:spChg>
        <pc:spChg chg="add mod">
          <ac:chgData name="Aganj, Iman" userId="528e1e0b-db81-4f61-b532-a0ac7c6ac721" providerId="ADAL" clId="{7F1E790B-933C-4AAB-9F80-2FD92EBA6B04}" dt="2023-04-04T18:07:14.295" v="997"/>
          <ac:spMkLst>
            <pc:docMk/>
            <pc:sldMk cId="2238363046" sldId="449"/>
            <ac:spMk id="107" creationId="{628BAD60-682E-721A-2DDB-73EE062B2D50}"/>
          </ac:spMkLst>
        </pc:spChg>
        <pc:spChg chg="add mod">
          <ac:chgData name="Aganj, Iman" userId="528e1e0b-db81-4f61-b532-a0ac7c6ac721" providerId="ADAL" clId="{7F1E790B-933C-4AAB-9F80-2FD92EBA6B04}" dt="2023-04-04T18:07:14.295" v="997"/>
          <ac:spMkLst>
            <pc:docMk/>
            <pc:sldMk cId="2238363046" sldId="449"/>
            <ac:spMk id="108" creationId="{6BFF36B9-F6F6-A76F-B118-ACE02F8EA459}"/>
          </ac:spMkLst>
        </pc:spChg>
        <pc:spChg chg="add mod">
          <ac:chgData name="Aganj, Iman" userId="528e1e0b-db81-4f61-b532-a0ac7c6ac721" providerId="ADAL" clId="{7F1E790B-933C-4AAB-9F80-2FD92EBA6B04}" dt="2023-04-04T18:07:14.295" v="997"/>
          <ac:spMkLst>
            <pc:docMk/>
            <pc:sldMk cId="2238363046" sldId="449"/>
            <ac:spMk id="109" creationId="{1CEC37DE-B32F-ADC1-03AC-44E0660E2EEB}"/>
          </ac:spMkLst>
        </pc:spChg>
        <pc:spChg chg="add mod">
          <ac:chgData name="Aganj, Iman" userId="528e1e0b-db81-4f61-b532-a0ac7c6ac721" providerId="ADAL" clId="{7F1E790B-933C-4AAB-9F80-2FD92EBA6B04}" dt="2023-04-04T18:07:14.295" v="997"/>
          <ac:spMkLst>
            <pc:docMk/>
            <pc:sldMk cId="2238363046" sldId="449"/>
            <ac:spMk id="110" creationId="{5EDCBDA1-10A1-6DA8-A87E-46E65662629E}"/>
          </ac:spMkLst>
        </pc:spChg>
        <pc:spChg chg="add mod">
          <ac:chgData name="Aganj, Iman" userId="528e1e0b-db81-4f61-b532-a0ac7c6ac721" providerId="ADAL" clId="{7F1E790B-933C-4AAB-9F80-2FD92EBA6B04}" dt="2023-04-04T18:07:14.295" v="997"/>
          <ac:spMkLst>
            <pc:docMk/>
            <pc:sldMk cId="2238363046" sldId="449"/>
            <ac:spMk id="111" creationId="{B4019B59-8E74-1B4D-481B-EB89E0140FEB}"/>
          </ac:spMkLst>
        </pc:spChg>
        <pc:spChg chg="add mod">
          <ac:chgData name="Aganj, Iman" userId="528e1e0b-db81-4f61-b532-a0ac7c6ac721" providerId="ADAL" clId="{7F1E790B-933C-4AAB-9F80-2FD92EBA6B04}" dt="2023-04-04T18:07:14.295" v="997"/>
          <ac:spMkLst>
            <pc:docMk/>
            <pc:sldMk cId="2238363046" sldId="449"/>
            <ac:spMk id="112" creationId="{9C89C12F-E89B-9314-3C73-716E0A4E4609}"/>
          </ac:spMkLst>
        </pc:spChg>
        <pc:spChg chg="add mod">
          <ac:chgData name="Aganj, Iman" userId="528e1e0b-db81-4f61-b532-a0ac7c6ac721" providerId="ADAL" clId="{7F1E790B-933C-4AAB-9F80-2FD92EBA6B04}" dt="2023-04-04T18:07:14.295" v="997"/>
          <ac:spMkLst>
            <pc:docMk/>
            <pc:sldMk cId="2238363046" sldId="449"/>
            <ac:spMk id="113" creationId="{0F9CE235-DE10-0BFC-DFB3-9D6E7C3C4758}"/>
          </ac:spMkLst>
        </pc:spChg>
        <pc:spChg chg="add mod">
          <ac:chgData name="Aganj, Iman" userId="528e1e0b-db81-4f61-b532-a0ac7c6ac721" providerId="ADAL" clId="{7F1E790B-933C-4AAB-9F80-2FD92EBA6B04}" dt="2023-04-04T18:07:14.295" v="997"/>
          <ac:spMkLst>
            <pc:docMk/>
            <pc:sldMk cId="2238363046" sldId="449"/>
            <ac:spMk id="114" creationId="{EC59831F-604E-896B-717E-9C2F800685D8}"/>
          </ac:spMkLst>
        </pc:spChg>
        <pc:spChg chg="add mod">
          <ac:chgData name="Aganj, Iman" userId="528e1e0b-db81-4f61-b532-a0ac7c6ac721" providerId="ADAL" clId="{7F1E790B-933C-4AAB-9F80-2FD92EBA6B04}" dt="2023-04-04T18:07:14.295" v="997"/>
          <ac:spMkLst>
            <pc:docMk/>
            <pc:sldMk cId="2238363046" sldId="449"/>
            <ac:spMk id="115" creationId="{160C94BD-1E0F-B43B-9940-F1C956DD7422}"/>
          </ac:spMkLst>
        </pc:spChg>
        <pc:spChg chg="add mod">
          <ac:chgData name="Aganj, Iman" userId="528e1e0b-db81-4f61-b532-a0ac7c6ac721" providerId="ADAL" clId="{7F1E790B-933C-4AAB-9F80-2FD92EBA6B04}" dt="2023-04-04T18:07:14.295" v="997"/>
          <ac:spMkLst>
            <pc:docMk/>
            <pc:sldMk cId="2238363046" sldId="449"/>
            <ac:spMk id="116" creationId="{FF7C9806-47AE-03CA-1DB2-F6DA3D8190C1}"/>
          </ac:spMkLst>
        </pc:spChg>
        <pc:spChg chg="add mod">
          <ac:chgData name="Aganj, Iman" userId="528e1e0b-db81-4f61-b532-a0ac7c6ac721" providerId="ADAL" clId="{7F1E790B-933C-4AAB-9F80-2FD92EBA6B04}" dt="2023-04-04T18:07:14.295" v="997"/>
          <ac:spMkLst>
            <pc:docMk/>
            <pc:sldMk cId="2238363046" sldId="449"/>
            <ac:spMk id="117" creationId="{70620821-D3A8-CCE4-EDEA-C6C47997EC49}"/>
          </ac:spMkLst>
        </pc:spChg>
        <pc:spChg chg="add mod">
          <ac:chgData name="Aganj, Iman" userId="528e1e0b-db81-4f61-b532-a0ac7c6ac721" providerId="ADAL" clId="{7F1E790B-933C-4AAB-9F80-2FD92EBA6B04}" dt="2023-04-04T18:07:14.295" v="997"/>
          <ac:spMkLst>
            <pc:docMk/>
            <pc:sldMk cId="2238363046" sldId="449"/>
            <ac:spMk id="118" creationId="{A84912C3-B838-67A5-AB39-00F3A6EBAD8C}"/>
          </ac:spMkLst>
        </pc:spChg>
        <pc:spChg chg="add mod">
          <ac:chgData name="Aganj, Iman" userId="528e1e0b-db81-4f61-b532-a0ac7c6ac721" providerId="ADAL" clId="{7F1E790B-933C-4AAB-9F80-2FD92EBA6B04}" dt="2023-04-04T18:07:14.295" v="997"/>
          <ac:spMkLst>
            <pc:docMk/>
            <pc:sldMk cId="2238363046" sldId="449"/>
            <ac:spMk id="119" creationId="{B09F121A-45C9-CF97-7710-EE984E6E8754}"/>
          </ac:spMkLst>
        </pc:spChg>
        <pc:spChg chg="add mod">
          <ac:chgData name="Aganj, Iman" userId="528e1e0b-db81-4f61-b532-a0ac7c6ac721" providerId="ADAL" clId="{7F1E790B-933C-4AAB-9F80-2FD92EBA6B04}" dt="2023-04-04T18:07:14.295" v="997"/>
          <ac:spMkLst>
            <pc:docMk/>
            <pc:sldMk cId="2238363046" sldId="449"/>
            <ac:spMk id="120" creationId="{2BB883B4-4A8A-8254-0714-B8F4D55D25B8}"/>
          </ac:spMkLst>
        </pc:spChg>
        <pc:spChg chg="add mod">
          <ac:chgData name="Aganj, Iman" userId="528e1e0b-db81-4f61-b532-a0ac7c6ac721" providerId="ADAL" clId="{7F1E790B-933C-4AAB-9F80-2FD92EBA6B04}" dt="2023-04-04T18:07:14.295" v="997"/>
          <ac:spMkLst>
            <pc:docMk/>
            <pc:sldMk cId="2238363046" sldId="449"/>
            <ac:spMk id="121" creationId="{3A7D36AA-9262-CFD3-1D5B-D8CAD54CE790}"/>
          </ac:spMkLst>
        </pc:spChg>
        <pc:spChg chg="add mod">
          <ac:chgData name="Aganj, Iman" userId="528e1e0b-db81-4f61-b532-a0ac7c6ac721" providerId="ADAL" clId="{7F1E790B-933C-4AAB-9F80-2FD92EBA6B04}" dt="2023-04-04T18:07:14.295" v="997"/>
          <ac:spMkLst>
            <pc:docMk/>
            <pc:sldMk cId="2238363046" sldId="449"/>
            <ac:spMk id="122" creationId="{A35FBB06-388B-4FD8-9B12-531C9497D28A}"/>
          </ac:spMkLst>
        </pc:spChg>
        <pc:spChg chg="add mod">
          <ac:chgData name="Aganj, Iman" userId="528e1e0b-db81-4f61-b532-a0ac7c6ac721" providerId="ADAL" clId="{7F1E790B-933C-4AAB-9F80-2FD92EBA6B04}" dt="2023-04-04T18:07:14.295" v="997"/>
          <ac:spMkLst>
            <pc:docMk/>
            <pc:sldMk cId="2238363046" sldId="449"/>
            <ac:spMk id="123" creationId="{3F83BF30-DBAA-9464-7A96-D4AEEABF74B1}"/>
          </ac:spMkLst>
        </pc:spChg>
        <pc:spChg chg="add mod">
          <ac:chgData name="Aganj, Iman" userId="528e1e0b-db81-4f61-b532-a0ac7c6ac721" providerId="ADAL" clId="{7F1E790B-933C-4AAB-9F80-2FD92EBA6B04}" dt="2023-04-04T18:07:14.295" v="997"/>
          <ac:spMkLst>
            <pc:docMk/>
            <pc:sldMk cId="2238363046" sldId="449"/>
            <ac:spMk id="124" creationId="{BBAB0B94-A123-B329-8EF3-D90717D23DF9}"/>
          </ac:spMkLst>
        </pc:spChg>
        <pc:spChg chg="add mod">
          <ac:chgData name="Aganj, Iman" userId="528e1e0b-db81-4f61-b532-a0ac7c6ac721" providerId="ADAL" clId="{7F1E790B-933C-4AAB-9F80-2FD92EBA6B04}" dt="2023-04-04T18:07:14.295" v="997"/>
          <ac:spMkLst>
            <pc:docMk/>
            <pc:sldMk cId="2238363046" sldId="449"/>
            <ac:spMk id="125" creationId="{088F95F0-7C42-40AB-68C7-DDE7E94FC9D5}"/>
          </ac:spMkLst>
        </pc:spChg>
        <pc:spChg chg="add mod">
          <ac:chgData name="Aganj, Iman" userId="528e1e0b-db81-4f61-b532-a0ac7c6ac721" providerId="ADAL" clId="{7F1E790B-933C-4AAB-9F80-2FD92EBA6B04}" dt="2023-04-04T18:07:14.295" v="997"/>
          <ac:spMkLst>
            <pc:docMk/>
            <pc:sldMk cId="2238363046" sldId="449"/>
            <ac:spMk id="126" creationId="{A56167FE-A065-3D20-F796-A5A304D1750D}"/>
          </ac:spMkLst>
        </pc:spChg>
        <pc:spChg chg="add mod">
          <ac:chgData name="Aganj, Iman" userId="528e1e0b-db81-4f61-b532-a0ac7c6ac721" providerId="ADAL" clId="{7F1E790B-933C-4AAB-9F80-2FD92EBA6B04}" dt="2023-04-04T18:07:14.295" v="997"/>
          <ac:spMkLst>
            <pc:docMk/>
            <pc:sldMk cId="2238363046" sldId="449"/>
            <ac:spMk id="127" creationId="{D0DACF17-8881-1E51-6D3E-629EAA7DD1FC}"/>
          </ac:spMkLst>
        </pc:spChg>
        <pc:spChg chg="add mod">
          <ac:chgData name="Aganj, Iman" userId="528e1e0b-db81-4f61-b532-a0ac7c6ac721" providerId="ADAL" clId="{7F1E790B-933C-4AAB-9F80-2FD92EBA6B04}" dt="2023-04-04T18:07:14.295" v="997"/>
          <ac:spMkLst>
            <pc:docMk/>
            <pc:sldMk cId="2238363046" sldId="449"/>
            <ac:spMk id="128" creationId="{59A6A423-6A1C-8787-B536-AEE5FFE4BB9F}"/>
          </ac:spMkLst>
        </pc:spChg>
        <pc:spChg chg="add mod">
          <ac:chgData name="Aganj, Iman" userId="528e1e0b-db81-4f61-b532-a0ac7c6ac721" providerId="ADAL" clId="{7F1E790B-933C-4AAB-9F80-2FD92EBA6B04}" dt="2023-04-04T18:07:14.295" v="997"/>
          <ac:spMkLst>
            <pc:docMk/>
            <pc:sldMk cId="2238363046" sldId="449"/>
            <ac:spMk id="129" creationId="{1580266C-FB68-E8B9-7BA6-AA605371567B}"/>
          </ac:spMkLst>
        </pc:spChg>
        <pc:spChg chg="add mod">
          <ac:chgData name="Aganj, Iman" userId="528e1e0b-db81-4f61-b532-a0ac7c6ac721" providerId="ADAL" clId="{7F1E790B-933C-4AAB-9F80-2FD92EBA6B04}" dt="2023-04-04T18:07:14.295" v="997"/>
          <ac:spMkLst>
            <pc:docMk/>
            <pc:sldMk cId="2238363046" sldId="449"/>
            <ac:spMk id="130" creationId="{E72BE5FB-014E-B077-5813-3D563B197685}"/>
          </ac:spMkLst>
        </pc:spChg>
        <pc:spChg chg="add mod">
          <ac:chgData name="Aganj, Iman" userId="528e1e0b-db81-4f61-b532-a0ac7c6ac721" providerId="ADAL" clId="{7F1E790B-933C-4AAB-9F80-2FD92EBA6B04}" dt="2023-04-04T18:07:14.295" v="997"/>
          <ac:spMkLst>
            <pc:docMk/>
            <pc:sldMk cId="2238363046" sldId="449"/>
            <ac:spMk id="131" creationId="{B742EF0F-121B-7258-17A1-233ED55EF56A}"/>
          </ac:spMkLst>
        </pc:spChg>
        <pc:spChg chg="add mod">
          <ac:chgData name="Aganj, Iman" userId="528e1e0b-db81-4f61-b532-a0ac7c6ac721" providerId="ADAL" clId="{7F1E790B-933C-4AAB-9F80-2FD92EBA6B04}" dt="2023-04-04T18:07:14.295" v="997"/>
          <ac:spMkLst>
            <pc:docMk/>
            <pc:sldMk cId="2238363046" sldId="449"/>
            <ac:spMk id="132" creationId="{C86F4F18-0794-A6E9-0BC6-BDDDA831CF00}"/>
          </ac:spMkLst>
        </pc:spChg>
        <pc:spChg chg="add mod">
          <ac:chgData name="Aganj, Iman" userId="528e1e0b-db81-4f61-b532-a0ac7c6ac721" providerId="ADAL" clId="{7F1E790B-933C-4AAB-9F80-2FD92EBA6B04}" dt="2023-04-04T18:07:14.295" v="997"/>
          <ac:spMkLst>
            <pc:docMk/>
            <pc:sldMk cId="2238363046" sldId="449"/>
            <ac:spMk id="133" creationId="{F396CF00-90F8-7B86-B815-5E9820DD01FE}"/>
          </ac:spMkLst>
        </pc:spChg>
        <pc:spChg chg="add mod">
          <ac:chgData name="Aganj, Iman" userId="528e1e0b-db81-4f61-b532-a0ac7c6ac721" providerId="ADAL" clId="{7F1E790B-933C-4AAB-9F80-2FD92EBA6B04}" dt="2023-04-04T18:07:14.295" v="997"/>
          <ac:spMkLst>
            <pc:docMk/>
            <pc:sldMk cId="2238363046" sldId="449"/>
            <ac:spMk id="134" creationId="{722B69DA-98E9-FD60-552F-CDB75FA4AE8D}"/>
          </ac:spMkLst>
        </pc:spChg>
        <pc:spChg chg="add mod">
          <ac:chgData name="Aganj, Iman" userId="528e1e0b-db81-4f61-b532-a0ac7c6ac721" providerId="ADAL" clId="{7F1E790B-933C-4AAB-9F80-2FD92EBA6B04}" dt="2023-04-04T18:07:14.295" v="997"/>
          <ac:spMkLst>
            <pc:docMk/>
            <pc:sldMk cId="2238363046" sldId="449"/>
            <ac:spMk id="135" creationId="{81C69642-0403-308C-25C0-A4DD956AD63C}"/>
          </ac:spMkLst>
        </pc:spChg>
        <pc:spChg chg="add mod">
          <ac:chgData name="Aganj, Iman" userId="528e1e0b-db81-4f61-b532-a0ac7c6ac721" providerId="ADAL" clId="{7F1E790B-933C-4AAB-9F80-2FD92EBA6B04}" dt="2023-04-04T18:07:14.295" v="997"/>
          <ac:spMkLst>
            <pc:docMk/>
            <pc:sldMk cId="2238363046" sldId="449"/>
            <ac:spMk id="136" creationId="{ECC8BD01-CE09-F624-3625-BA52EE4492FB}"/>
          </ac:spMkLst>
        </pc:spChg>
        <pc:spChg chg="add mod">
          <ac:chgData name="Aganj, Iman" userId="528e1e0b-db81-4f61-b532-a0ac7c6ac721" providerId="ADAL" clId="{7F1E790B-933C-4AAB-9F80-2FD92EBA6B04}" dt="2023-04-04T18:07:14.295" v="997"/>
          <ac:spMkLst>
            <pc:docMk/>
            <pc:sldMk cId="2238363046" sldId="449"/>
            <ac:spMk id="137" creationId="{2980D718-928E-1BD2-F4F3-9CFCBCCA4B8C}"/>
          </ac:spMkLst>
        </pc:spChg>
        <pc:spChg chg="add mod">
          <ac:chgData name="Aganj, Iman" userId="528e1e0b-db81-4f61-b532-a0ac7c6ac721" providerId="ADAL" clId="{7F1E790B-933C-4AAB-9F80-2FD92EBA6B04}" dt="2023-04-04T18:07:14.295" v="997"/>
          <ac:spMkLst>
            <pc:docMk/>
            <pc:sldMk cId="2238363046" sldId="449"/>
            <ac:spMk id="138" creationId="{066DE3D7-3CE5-76E5-1C02-9F179E1FFCED}"/>
          </ac:spMkLst>
        </pc:spChg>
        <pc:spChg chg="add mod">
          <ac:chgData name="Aganj, Iman" userId="528e1e0b-db81-4f61-b532-a0ac7c6ac721" providerId="ADAL" clId="{7F1E790B-933C-4AAB-9F80-2FD92EBA6B04}" dt="2023-04-04T18:07:14.295" v="997"/>
          <ac:spMkLst>
            <pc:docMk/>
            <pc:sldMk cId="2238363046" sldId="449"/>
            <ac:spMk id="139" creationId="{5C6D6371-D875-037D-DFA6-4B1C2EABD79E}"/>
          </ac:spMkLst>
        </pc:spChg>
        <pc:spChg chg="add mod">
          <ac:chgData name="Aganj, Iman" userId="528e1e0b-db81-4f61-b532-a0ac7c6ac721" providerId="ADAL" clId="{7F1E790B-933C-4AAB-9F80-2FD92EBA6B04}" dt="2023-04-04T18:07:14.295" v="997"/>
          <ac:spMkLst>
            <pc:docMk/>
            <pc:sldMk cId="2238363046" sldId="449"/>
            <ac:spMk id="140" creationId="{FA34B6AE-1B4E-A7D5-B17A-5274BDF9FF79}"/>
          </ac:spMkLst>
        </pc:spChg>
        <pc:spChg chg="add mod">
          <ac:chgData name="Aganj, Iman" userId="528e1e0b-db81-4f61-b532-a0ac7c6ac721" providerId="ADAL" clId="{7F1E790B-933C-4AAB-9F80-2FD92EBA6B04}" dt="2023-04-04T18:07:14.295" v="997"/>
          <ac:spMkLst>
            <pc:docMk/>
            <pc:sldMk cId="2238363046" sldId="449"/>
            <ac:spMk id="141" creationId="{61C78502-1846-E74A-214D-D4689322006F}"/>
          </ac:spMkLst>
        </pc:spChg>
        <pc:spChg chg="add mod">
          <ac:chgData name="Aganj, Iman" userId="528e1e0b-db81-4f61-b532-a0ac7c6ac721" providerId="ADAL" clId="{7F1E790B-933C-4AAB-9F80-2FD92EBA6B04}" dt="2023-04-04T18:07:14.295" v="997"/>
          <ac:spMkLst>
            <pc:docMk/>
            <pc:sldMk cId="2238363046" sldId="449"/>
            <ac:spMk id="142" creationId="{870F12D9-D43A-D439-53FD-AFBDB1EA8929}"/>
          </ac:spMkLst>
        </pc:spChg>
        <pc:spChg chg="add mod">
          <ac:chgData name="Aganj, Iman" userId="528e1e0b-db81-4f61-b532-a0ac7c6ac721" providerId="ADAL" clId="{7F1E790B-933C-4AAB-9F80-2FD92EBA6B04}" dt="2023-04-04T18:07:14.295" v="997"/>
          <ac:spMkLst>
            <pc:docMk/>
            <pc:sldMk cId="2238363046" sldId="449"/>
            <ac:spMk id="143" creationId="{72DDC180-2647-5D48-1D20-5029715FD300}"/>
          </ac:spMkLst>
        </pc:spChg>
        <pc:spChg chg="add mod">
          <ac:chgData name="Aganj, Iman" userId="528e1e0b-db81-4f61-b532-a0ac7c6ac721" providerId="ADAL" clId="{7F1E790B-933C-4AAB-9F80-2FD92EBA6B04}" dt="2023-04-04T18:07:14.295" v="997"/>
          <ac:spMkLst>
            <pc:docMk/>
            <pc:sldMk cId="2238363046" sldId="449"/>
            <ac:spMk id="144" creationId="{124377E5-64CE-0001-F480-225819F010B4}"/>
          </ac:spMkLst>
        </pc:spChg>
        <pc:spChg chg="add mod">
          <ac:chgData name="Aganj, Iman" userId="528e1e0b-db81-4f61-b532-a0ac7c6ac721" providerId="ADAL" clId="{7F1E790B-933C-4AAB-9F80-2FD92EBA6B04}" dt="2023-04-04T18:07:14.295" v="997"/>
          <ac:spMkLst>
            <pc:docMk/>
            <pc:sldMk cId="2238363046" sldId="449"/>
            <ac:spMk id="145" creationId="{3D802E39-EE18-8E2F-1E51-554222834E5F}"/>
          </ac:spMkLst>
        </pc:spChg>
        <pc:spChg chg="add mod">
          <ac:chgData name="Aganj, Iman" userId="528e1e0b-db81-4f61-b532-a0ac7c6ac721" providerId="ADAL" clId="{7F1E790B-933C-4AAB-9F80-2FD92EBA6B04}" dt="2023-04-04T18:07:14.295" v="997"/>
          <ac:spMkLst>
            <pc:docMk/>
            <pc:sldMk cId="2238363046" sldId="449"/>
            <ac:spMk id="146" creationId="{FB2395FC-AF2F-F405-1C65-4AA81064E215}"/>
          </ac:spMkLst>
        </pc:spChg>
        <pc:spChg chg="add mod">
          <ac:chgData name="Aganj, Iman" userId="528e1e0b-db81-4f61-b532-a0ac7c6ac721" providerId="ADAL" clId="{7F1E790B-933C-4AAB-9F80-2FD92EBA6B04}" dt="2023-04-04T18:07:14.295" v="997"/>
          <ac:spMkLst>
            <pc:docMk/>
            <pc:sldMk cId="2238363046" sldId="449"/>
            <ac:spMk id="147" creationId="{AC92998D-4729-C41E-9C14-0E9E0362FBFD}"/>
          </ac:spMkLst>
        </pc:spChg>
        <pc:spChg chg="add mod">
          <ac:chgData name="Aganj, Iman" userId="528e1e0b-db81-4f61-b532-a0ac7c6ac721" providerId="ADAL" clId="{7F1E790B-933C-4AAB-9F80-2FD92EBA6B04}" dt="2023-04-04T18:07:14.295" v="997"/>
          <ac:spMkLst>
            <pc:docMk/>
            <pc:sldMk cId="2238363046" sldId="449"/>
            <ac:spMk id="148" creationId="{4A806E9A-5715-AE18-4B9C-BC279C740B6C}"/>
          </ac:spMkLst>
        </pc:spChg>
        <pc:spChg chg="add mod">
          <ac:chgData name="Aganj, Iman" userId="528e1e0b-db81-4f61-b532-a0ac7c6ac721" providerId="ADAL" clId="{7F1E790B-933C-4AAB-9F80-2FD92EBA6B04}" dt="2023-04-04T18:07:14.295" v="997"/>
          <ac:spMkLst>
            <pc:docMk/>
            <pc:sldMk cId="2238363046" sldId="449"/>
            <ac:spMk id="149" creationId="{C8E48A8D-6916-EDC7-39A9-11810D60D956}"/>
          </ac:spMkLst>
        </pc:spChg>
        <pc:spChg chg="add mod">
          <ac:chgData name="Aganj, Iman" userId="528e1e0b-db81-4f61-b532-a0ac7c6ac721" providerId="ADAL" clId="{7F1E790B-933C-4AAB-9F80-2FD92EBA6B04}" dt="2023-04-04T18:07:14.295" v="997"/>
          <ac:spMkLst>
            <pc:docMk/>
            <pc:sldMk cId="2238363046" sldId="449"/>
            <ac:spMk id="150" creationId="{39D41000-D38A-1A4C-288D-BD166E0A15E3}"/>
          </ac:spMkLst>
        </pc:spChg>
        <pc:spChg chg="add mod">
          <ac:chgData name="Aganj, Iman" userId="528e1e0b-db81-4f61-b532-a0ac7c6ac721" providerId="ADAL" clId="{7F1E790B-933C-4AAB-9F80-2FD92EBA6B04}" dt="2023-04-04T18:07:14.295" v="997"/>
          <ac:spMkLst>
            <pc:docMk/>
            <pc:sldMk cId="2238363046" sldId="449"/>
            <ac:spMk id="151" creationId="{DB19C459-C644-7761-8AA0-8271CEC6CB55}"/>
          </ac:spMkLst>
        </pc:spChg>
        <pc:spChg chg="add mod">
          <ac:chgData name="Aganj, Iman" userId="528e1e0b-db81-4f61-b532-a0ac7c6ac721" providerId="ADAL" clId="{7F1E790B-933C-4AAB-9F80-2FD92EBA6B04}" dt="2023-04-04T18:07:14.295" v="997"/>
          <ac:spMkLst>
            <pc:docMk/>
            <pc:sldMk cId="2238363046" sldId="449"/>
            <ac:spMk id="152" creationId="{781F7405-C4E1-4BB9-500D-C8F69EC3CBDC}"/>
          </ac:spMkLst>
        </pc:spChg>
        <pc:spChg chg="add mod">
          <ac:chgData name="Aganj, Iman" userId="528e1e0b-db81-4f61-b532-a0ac7c6ac721" providerId="ADAL" clId="{7F1E790B-933C-4AAB-9F80-2FD92EBA6B04}" dt="2023-04-04T18:07:14.295" v="997"/>
          <ac:spMkLst>
            <pc:docMk/>
            <pc:sldMk cId="2238363046" sldId="449"/>
            <ac:spMk id="153" creationId="{19C158B0-80FA-71A9-0CCC-0A9F7B627304}"/>
          </ac:spMkLst>
        </pc:spChg>
        <pc:spChg chg="add mod">
          <ac:chgData name="Aganj, Iman" userId="528e1e0b-db81-4f61-b532-a0ac7c6ac721" providerId="ADAL" clId="{7F1E790B-933C-4AAB-9F80-2FD92EBA6B04}" dt="2023-04-04T18:07:14.295" v="997"/>
          <ac:spMkLst>
            <pc:docMk/>
            <pc:sldMk cId="2238363046" sldId="449"/>
            <ac:spMk id="154" creationId="{38A7F838-8267-A8E4-AED8-03417529CA40}"/>
          </ac:spMkLst>
        </pc:spChg>
        <pc:spChg chg="add mod">
          <ac:chgData name="Aganj, Iman" userId="528e1e0b-db81-4f61-b532-a0ac7c6ac721" providerId="ADAL" clId="{7F1E790B-933C-4AAB-9F80-2FD92EBA6B04}" dt="2023-04-04T18:07:14.295" v="997"/>
          <ac:spMkLst>
            <pc:docMk/>
            <pc:sldMk cId="2238363046" sldId="449"/>
            <ac:spMk id="155" creationId="{1237E2EA-AD11-6B5C-70C6-139C7147EE44}"/>
          </ac:spMkLst>
        </pc:spChg>
        <pc:spChg chg="add mod">
          <ac:chgData name="Aganj, Iman" userId="528e1e0b-db81-4f61-b532-a0ac7c6ac721" providerId="ADAL" clId="{7F1E790B-933C-4AAB-9F80-2FD92EBA6B04}" dt="2023-04-04T18:07:14.295" v="997"/>
          <ac:spMkLst>
            <pc:docMk/>
            <pc:sldMk cId="2238363046" sldId="449"/>
            <ac:spMk id="156" creationId="{D1E87A58-9ACC-E514-98C3-B6C71755CAF7}"/>
          </ac:spMkLst>
        </pc:spChg>
        <pc:spChg chg="add mod">
          <ac:chgData name="Aganj, Iman" userId="528e1e0b-db81-4f61-b532-a0ac7c6ac721" providerId="ADAL" clId="{7F1E790B-933C-4AAB-9F80-2FD92EBA6B04}" dt="2023-04-04T18:07:14.295" v="997"/>
          <ac:spMkLst>
            <pc:docMk/>
            <pc:sldMk cId="2238363046" sldId="449"/>
            <ac:spMk id="157" creationId="{B7CCFF7F-15B8-0135-7FD2-B0B1304FDFFF}"/>
          </ac:spMkLst>
        </pc:spChg>
        <pc:spChg chg="add mod">
          <ac:chgData name="Aganj, Iman" userId="528e1e0b-db81-4f61-b532-a0ac7c6ac721" providerId="ADAL" clId="{7F1E790B-933C-4AAB-9F80-2FD92EBA6B04}" dt="2023-04-04T18:07:14.295" v="997"/>
          <ac:spMkLst>
            <pc:docMk/>
            <pc:sldMk cId="2238363046" sldId="449"/>
            <ac:spMk id="158" creationId="{775FF7C6-9373-AD5D-DFC7-93CB704114AB}"/>
          </ac:spMkLst>
        </pc:spChg>
        <pc:spChg chg="add mod">
          <ac:chgData name="Aganj, Iman" userId="528e1e0b-db81-4f61-b532-a0ac7c6ac721" providerId="ADAL" clId="{7F1E790B-933C-4AAB-9F80-2FD92EBA6B04}" dt="2023-04-04T18:07:14.295" v="997"/>
          <ac:spMkLst>
            <pc:docMk/>
            <pc:sldMk cId="2238363046" sldId="449"/>
            <ac:spMk id="159" creationId="{360A9675-8ED7-C872-45E6-F6E2761E0021}"/>
          </ac:spMkLst>
        </pc:spChg>
        <pc:spChg chg="add mod">
          <ac:chgData name="Aganj, Iman" userId="528e1e0b-db81-4f61-b532-a0ac7c6ac721" providerId="ADAL" clId="{7F1E790B-933C-4AAB-9F80-2FD92EBA6B04}" dt="2023-04-04T18:07:14.295" v="997"/>
          <ac:spMkLst>
            <pc:docMk/>
            <pc:sldMk cId="2238363046" sldId="449"/>
            <ac:spMk id="160" creationId="{2565D8DB-759E-27D9-1218-E980C82789AF}"/>
          </ac:spMkLst>
        </pc:spChg>
        <pc:spChg chg="add mod">
          <ac:chgData name="Aganj, Iman" userId="528e1e0b-db81-4f61-b532-a0ac7c6ac721" providerId="ADAL" clId="{7F1E790B-933C-4AAB-9F80-2FD92EBA6B04}" dt="2023-04-04T18:07:14.295" v="997"/>
          <ac:spMkLst>
            <pc:docMk/>
            <pc:sldMk cId="2238363046" sldId="449"/>
            <ac:spMk id="161" creationId="{6495A63B-7BC9-F0E3-F8E4-A4463914C1E2}"/>
          </ac:spMkLst>
        </pc:spChg>
        <pc:spChg chg="add mod">
          <ac:chgData name="Aganj, Iman" userId="528e1e0b-db81-4f61-b532-a0ac7c6ac721" providerId="ADAL" clId="{7F1E790B-933C-4AAB-9F80-2FD92EBA6B04}" dt="2023-04-04T18:07:14.295" v="997"/>
          <ac:spMkLst>
            <pc:docMk/>
            <pc:sldMk cId="2238363046" sldId="449"/>
            <ac:spMk id="162" creationId="{A7C01791-ABB2-BB28-47D0-BBB07C427811}"/>
          </ac:spMkLst>
        </pc:spChg>
        <pc:spChg chg="add mod">
          <ac:chgData name="Aganj, Iman" userId="528e1e0b-db81-4f61-b532-a0ac7c6ac721" providerId="ADAL" clId="{7F1E790B-933C-4AAB-9F80-2FD92EBA6B04}" dt="2023-04-04T18:07:14.295" v="997"/>
          <ac:spMkLst>
            <pc:docMk/>
            <pc:sldMk cId="2238363046" sldId="449"/>
            <ac:spMk id="163" creationId="{5BD06B49-C2D1-D6FE-A91A-EE6C0381D5BB}"/>
          </ac:spMkLst>
        </pc:spChg>
        <pc:spChg chg="add mod">
          <ac:chgData name="Aganj, Iman" userId="528e1e0b-db81-4f61-b532-a0ac7c6ac721" providerId="ADAL" clId="{7F1E790B-933C-4AAB-9F80-2FD92EBA6B04}" dt="2023-04-04T18:07:14.295" v="997"/>
          <ac:spMkLst>
            <pc:docMk/>
            <pc:sldMk cId="2238363046" sldId="449"/>
            <ac:spMk id="164" creationId="{0E1B0FBB-433F-B749-5BDB-6315976E6296}"/>
          </ac:spMkLst>
        </pc:spChg>
        <pc:spChg chg="add mod">
          <ac:chgData name="Aganj, Iman" userId="528e1e0b-db81-4f61-b532-a0ac7c6ac721" providerId="ADAL" clId="{7F1E790B-933C-4AAB-9F80-2FD92EBA6B04}" dt="2023-04-04T18:07:14.295" v="997"/>
          <ac:spMkLst>
            <pc:docMk/>
            <pc:sldMk cId="2238363046" sldId="449"/>
            <ac:spMk id="165" creationId="{1537FA52-F59A-3E74-40B6-18DD68A0E88C}"/>
          </ac:spMkLst>
        </pc:spChg>
        <pc:spChg chg="add mod">
          <ac:chgData name="Aganj, Iman" userId="528e1e0b-db81-4f61-b532-a0ac7c6ac721" providerId="ADAL" clId="{7F1E790B-933C-4AAB-9F80-2FD92EBA6B04}" dt="2023-04-04T18:07:14.295" v="997"/>
          <ac:spMkLst>
            <pc:docMk/>
            <pc:sldMk cId="2238363046" sldId="449"/>
            <ac:spMk id="166" creationId="{76D1C975-ADE6-F57A-DE6C-FF95C22309B2}"/>
          </ac:spMkLst>
        </pc:spChg>
        <pc:spChg chg="add mod">
          <ac:chgData name="Aganj, Iman" userId="528e1e0b-db81-4f61-b532-a0ac7c6ac721" providerId="ADAL" clId="{7F1E790B-933C-4AAB-9F80-2FD92EBA6B04}" dt="2023-04-04T18:07:14.295" v="997"/>
          <ac:spMkLst>
            <pc:docMk/>
            <pc:sldMk cId="2238363046" sldId="449"/>
            <ac:spMk id="167" creationId="{9E097C7D-3D56-7750-22AB-613ECE8D2453}"/>
          </ac:spMkLst>
        </pc:spChg>
        <pc:spChg chg="add mod">
          <ac:chgData name="Aganj, Iman" userId="528e1e0b-db81-4f61-b532-a0ac7c6ac721" providerId="ADAL" clId="{7F1E790B-933C-4AAB-9F80-2FD92EBA6B04}" dt="2023-04-04T18:07:14.295" v="997"/>
          <ac:spMkLst>
            <pc:docMk/>
            <pc:sldMk cId="2238363046" sldId="449"/>
            <ac:spMk id="168" creationId="{6E5BFCD3-689D-60F1-4FD0-377C69FAAC3D}"/>
          </ac:spMkLst>
        </pc:spChg>
        <pc:spChg chg="add mod">
          <ac:chgData name="Aganj, Iman" userId="528e1e0b-db81-4f61-b532-a0ac7c6ac721" providerId="ADAL" clId="{7F1E790B-933C-4AAB-9F80-2FD92EBA6B04}" dt="2023-04-04T18:07:14.295" v="997"/>
          <ac:spMkLst>
            <pc:docMk/>
            <pc:sldMk cId="2238363046" sldId="449"/>
            <ac:spMk id="169" creationId="{D93030E1-73F9-435D-5E94-A5FEEE099E42}"/>
          </ac:spMkLst>
        </pc:spChg>
        <pc:spChg chg="add mod">
          <ac:chgData name="Aganj, Iman" userId="528e1e0b-db81-4f61-b532-a0ac7c6ac721" providerId="ADAL" clId="{7F1E790B-933C-4AAB-9F80-2FD92EBA6B04}" dt="2023-04-04T18:07:14.295" v="997"/>
          <ac:spMkLst>
            <pc:docMk/>
            <pc:sldMk cId="2238363046" sldId="449"/>
            <ac:spMk id="170" creationId="{CE02E0A9-CE64-B0EF-A7B2-65E7DC9BB5B2}"/>
          </ac:spMkLst>
        </pc:spChg>
        <pc:spChg chg="add mod">
          <ac:chgData name="Aganj, Iman" userId="528e1e0b-db81-4f61-b532-a0ac7c6ac721" providerId="ADAL" clId="{7F1E790B-933C-4AAB-9F80-2FD92EBA6B04}" dt="2023-04-04T18:07:14.295" v="997"/>
          <ac:spMkLst>
            <pc:docMk/>
            <pc:sldMk cId="2238363046" sldId="449"/>
            <ac:spMk id="171" creationId="{6E9EEC55-7F4A-5EE6-FEEE-B42B9A1B16FE}"/>
          </ac:spMkLst>
        </pc:spChg>
        <pc:spChg chg="add mod">
          <ac:chgData name="Aganj, Iman" userId="528e1e0b-db81-4f61-b532-a0ac7c6ac721" providerId="ADAL" clId="{7F1E790B-933C-4AAB-9F80-2FD92EBA6B04}" dt="2023-04-04T18:07:14.295" v="997"/>
          <ac:spMkLst>
            <pc:docMk/>
            <pc:sldMk cId="2238363046" sldId="449"/>
            <ac:spMk id="172" creationId="{132F5396-F5BB-3F5B-8579-23714D1300E4}"/>
          </ac:spMkLst>
        </pc:spChg>
        <pc:spChg chg="add mod">
          <ac:chgData name="Aganj, Iman" userId="528e1e0b-db81-4f61-b532-a0ac7c6ac721" providerId="ADAL" clId="{7F1E790B-933C-4AAB-9F80-2FD92EBA6B04}" dt="2023-04-04T18:07:14.295" v="997"/>
          <ac:spMkLst>
            <pc:docMk/>
            <pc:sldMk cId="2238363046" sldId="449"/>
            <ac:spMk id="173" creationId="{7565C250-BCDD-B264-F435-64007FCC28F4}"/>
          </ac:spMkLst>
        </pc:spChg>
        <pc:spChg chg="add mod">
          <ac:chgData name="Aganj, Iman" userId="528e1e0b-db81-4f61-b532-a0ac7c6ac721" providerId="ADAL" clId="{7F1E790B-933C-4AAB-9F80-2FD92EBA6B04}" dt="2023-04-04T18:07:14.295" v="997"/>
          <ac:spMkLst>
            <pc:docMk/>
            <pc:sldMk cId="2238363046" sldId="449"/>
            <ac:spMk id="174" creationId="{8926B753-2ABB-65E2-5352-B7ADD084F9C8}"/>
          </ac:spMkLst>
        </pc:spChg>
        <pc:spChg chg="add mod">
          <ac:chgData name="Aganj, Iman" userId="528e1e0b-db81-4f61-b532-a0ac7c6ac721" providerId="ADAL" clId="{7F1E790B-933C-4AAB-9F80-2FD92EBA6B04}" dt="2023-04-04T18:07:14.295" v="997"/>
          <ac:spMkLst>
            <pc:docMk/>
            <pc:sldMk cId="2238363046" sldId="449"/>
            <ac:spMk id="175" creationId="{C9CCCF48-6E6B-6CF7-2D6F-AC24B6013F75}"/>
          </ac:spMkLst>
        </pc:spChg>
        <pc:spChg chg="add mod">
          <ac:chgData name="Aganj, Iman" userId="528e1e0b-db81-4f61-b532-a0ac7c6ac721" providerId="ADAL" clId="{7F1E790B-933C-4AAB-9F80-2FD92EBA6B04}" dt="2023-04-04T18:07:14.295" v="997"/>
          <ac:spMkLst>
            <pc:docMk/>
            <pc:sldMk cId="2238363046" sldId="449"/>
            <ac:spMk id="176" creationId="{BC96AA5C-8187-7C16-E0CC-231DC72E5099}"/>
          </ac:spMkLst>
        </pc:spChg>
        <pc:spChg chg="add mod">
          <ac:chgData name="Aganj, Iman" userId="528e1e0b-db81-4f61-b532-a0ac7c6ac721" providerId="ADAL" clId="{7F1E790B-933C-4AAB-9F80-2FD92EBA6B04}" dt="2023-04-04T18:07:14.295" v="997"/>
          <ac:spMkLst>
            <pc:docMk/>
            <pc:sldMk cId="2238363046" sldId="449"/>
            <ac:spMk id="177" creationId="{5AF547B7-6880-C4D1-B2F3-9E67EA584B35}"/>
          </ac:spMkLst>
        </pc:spChg>
        <pc:spChg chg="add mod">
          <ac:chgData name="Aganj, Iman" userId="528e1e0b-db81-4f61-b532-a0ac7c6ac721" providerId="ADAL" clId="{7F1E790B-933C-4AAB-9F80-2FD92EBA6B04}" dt="2023-04-04T18:07:14.295" v="997"/>
          <ac:spMkLst>
            <pc:docMk/>
            <pc:sldMk cId="2238363046" sldId="449"/>
            <ac:spMk id="178" creationId="{41C51C12-CDAC-2BCE-CCE6-69224AF5DA7E}"/>
          </ac:spMkLst>
        </pc:spChg>
        <pc:spChg chg="add mod">
          <ac:chgData name="Aganj, Iman" userId="528e1e0b-db81-4f61-b532-a0ac7c6ac721" providerId="ADAL" clId="{7F1E790B-933C-4AAB-9F80-2FD92EBA6B04}" dt="2023-04-04T18:07:14.295" v="997"/>
          <ac:spMkLst>
            <pc:docMk/>
            <pc:sldMk cId="2238363046" sldId="449"/>
            <ac:spMk id="179" creationId="{2600C45F-7ED3-0159-67B3-2DD17D16848C}"/>
          </ac:spMkLst>
        </pc:spChg>
        <pc:spChg chg="add mod">
          <ac:chgData name="Aganj, Iman" userId="528e1e0b-db81-4f61-b532-a0ac7c6ac721" providerId="ADAL" clId="{7F1E790B-933C-4AAB-9F80-2FD92EBA6B04}" dt="2023-04-04T18:07:14.295" v="997"/>
          <ac:spMkLst>
            <pc:docMk/>
            <pc:sldMk cId="2238363046" sldId="449"/>
            <ac:spMk id="180" creationId="{D67CFAE7-1B77-D4B3-8484-380509878264}"/>
          </ac:spMkLst>
        </pc:spChg>
        <pc:spChg chg="add mod">
          <ac:chgData name="Aganj, Iman" userId="528e1e0b-db81-4f61-b532-a0ac7c6ac721" providerId="ADAL" clId="{7F1E790B-933C-4AAB-9F80-2FD92EBA6B04}" dt="2023-04-04T18:07:14.295" v="997"/>
          <ac:spMkLst>
            <pc:docMk/>
            <pc:sldMk cId="2238363046" sldId="449"/>
            <ac:spMk id="181" creationId="{8F8A5AC1-F49A-42BC-EE36-8180C55B5ADA}"/>
          </ac:spMkLst>
        </pc:spChg>
        <pc:spChg chg="add mod">
          <ac:chgData name="Aganj, Iman" userId="528e1e0b-db81-4f61-b532-a0ac7c6ac721" providerId="ADAL" clId="{7F1E790B-933C-4AAB-9F80-2FD92EBA6B04}" dt="2023-04-04T18:07:14.295" v="997"/>
          <ac:spMkLst>
            <pc:docMk/>
            <pc:sldMk cId="2238363046" sldId="449"/>
            <ac:spMk id="182" creationId="{BAC91F07-B679-A3D5-832D-579C18F9A94B}"/>
          </ac:spMkLst>
        </pc:spChg>
        <pc:spChg chg="add mod">
          <ac:chgData name="Aganj, Iman" userId="528e1e0b-db81-4f61-b532-a0ac7c6ac721" providerId="ADAL" clId="{7F1E790B-933C-4AAB-9F80-2FD92EBA6B04}" dt="2023-04-04T18:07:14.295" v="997"/>
          <ac:spMkLst>
            <pc:docMk/>
            <pc:sldMk cId="2238363046" sldId="449"/>
            <ac:spMk id="183" creationId="{E4914F7E-12D3-C087-73F8-5365CC618908}"/>
          </ac:spMkLst>
        </pc:spChg>
        <pc:spChg chg="add mod">
          <ac:chgData name="Aganj, Iman" userId="528e1e0b-db81-4f61-b532-a0ac7c6ac721" providerId="ADAL" clId="{7F1E790B-933C-4AAB-9F80-2FD92EBA6B04}" dt="2023-04-04T18:07:14.295" v="997"/>
          <ac:spMkLst>
            <pc:docMk/>
            <pc:sldMk cId="2238363046" sldId="449"/>
            <ac:spMk id="184" creationId="{AC0FB719-29B0-C073-8546-B2C307E2885A}"/>
          </ac:spMkLst>
        </pc:spChg>
        <pc:spChg chg="add mod">
          <ac:chgData name="Aganj, Iman" userId="528e1e0b-db81-4f61-b532-a0ac7c6ac721" providerId="ADAL" clId="{7F1E790B-933C-4AAB-9F80-2FD92EBA6B04}" dt="2023-04-04T18:07:14.295" v="997"/>
          <ac:spMkLst>
            <pc:docMk/>
            <pc:sldMk cId="2238363046" sldId="449"/>
            <ac:spMk id="185" creationId="{7C8EFB06-7366-AB48-9C22-ED860B45C950}"/>
          </ac:spMkLst>
        </pc:spChg>
        <pc:spChg chg="add mod">
          <ac:chgData name="Aganj, Iman" userId="528e1e0b-db81-4f61-b532-a0ac7c6ac721" providerId="ADAL" clId="{7F1E790B-933C-4AAB-9F80-2FD92EBA6B04}" dt="2023-04-04T18:07:14.295" v="997"/>
          <ac:spMkLst>
            <pc:docMk/>
            <pc:sldMk cId="2238363046" sldId="449"/>
            <ac:spMk id="186" creationId="{D48ABDA7-C855-24B7-8E2D-F7DD7404C652}"/>
          </ac:spMkLst>
        </pc:spChg>
        <pc:spChg chg="add mod">
          <ac:chgData name="Aganj, Iman" userId="528e1e0b-db81-4f61-b532-a0ac7c6ac721" providerId="ADAL" clId="{7F1E790B-933C-4AAB-9F80-2FD92EBA6B04}" dt="2023-04-04T18:07:14.295" v="997"/>
          <ac:spMkLst>
            <pc:docMk/>
            <pc:sldMk cId="2238363046" sldId="449"/>
            <ac:spMk id="187" creationId="{97A0B7E9-D6B2-D698-BCDC-E2E6772EEF4E}"/>
          </ac:spMkLst>
        </pc:spChg>
        <pc:spChg chg="add mod">
          <ac:chgData name="Aganj, Iman" userId="528e1e0b-db81-4f61-b532-a0ac7c6ac721" providerId="ADAL" clId="{7F1E790B-933C-4AAB-9F80-2FD92EBA6B04}" dt="2023-04-04T18:07:14.295" v="997"/>
          <ac:spMkLst>
            <pc:docMk/>
            <pc:sldMk cId="2238363046" sldId="449"/>
            <ac:spMk id="188" creationId="{E7ACFBB1-E88D-16D1-EB75-D8DB314A6107}"/>
          </ac:spMkLst>
        </pc:spChg>
        <pc:spChg chg="add mod">
          <ac:chgData name="Aganj, Iman" userId="528e1e0b-db81-4f61-b532-a0ac7c6ac721" providerId="ADAL" clId="{7F1E790B-933C-4AAB-9F80-2FD92EBA6B04}" dt="2023-04-04T18:07:14.295" v="997"/>
          <ac:spMkLst>
            <pc:docMk/>
            <pc:sldMk cId="2238363046" sldId="449"/>
            <ac:spMk id="189" creationId="{757F11CB-6CA0-5C94-717F-508CA9D93787}"/>
          </ac:spMkLst>
        </pc:spChg>
        <pc:spChg chg="add mod">
          <ac:chgData name="Aganj, Iman" userId="528e1e0b-db81-4f61-b532-a0ac7c6ac721" providerId="ADAL" clId="{7F1E790B-933C-4AAB-9F80-2FD92EBA6B04}" dt="2023-04-04T18:07:14.295" v="997"/>
          <ac:spMkLst>
            <pc:docMk/>
            <pc:sldMk cId="2238363046" sldId="449"/>
            <ac:spMk id="190" creationId="{EB1BB468-5C3F-8402-DA7C-E379C2CEB71C}"/>
          </ac:spMkLst>
        </pc:spChg>
        <pc:spChg chg="add mod">
          <ac:chgData name="Aganj, Iman" userId="528e1e0b-db81-4f61-b532-a0ac7c6ac721" providerId="ADAL" clId="{7F1E790B-933C-4AAB-9F80-2FD92EBA6B04}" dt="2023-04-04T18:07:14.295" v="997"/>
          <ac:spMkLst>
            <pc:docMk/>
            <pc:sldMk cId="2238363046" sldId="449"/>
            <ac:spMk id="191" creationId="{CB7D5C8D-07DC-F06B-27F0-F1BE24F795AF}"/>
          </ac:spMkLst>
        </pc:spChg>
        <pc:spChg chg="add mod">
          <ac:chgData name="Aganj, Iman" userId="528e1e0b-db81-4f61-b532-a0ac7c6ac721" providerId="ADAL" clId="{7F1E790B-933C-4AAB-9F80-2FD92EBA6B04}" dt="2023-04-04T18:07:14.295" v="997"/>
          <ac:spMkLst>
            <pc:docMk/>
            <pc:sldMk cId="2238363046" sldId="449"/>
            <ac:spMk id="192" creationId="{48D5EED3-D770-C8AC-43F3-53AA48179D16}"/>
          </ac:spMkLst>
        </pc:spChg>
        <pc:spChg chg="add mod">
          <ac:chgData name="Aganj, Iman" userId="528e1e0b-db81-4f61-b532-a0ac7c6ac721" providerId="ADAL" clId="{7F1E790B-933C-4AAB-9F80-2FD92EBA6B04}" dt="2023-04-04T18:07:14.295" v="997"/>
          <ac:spMkLst>
            <pc:docMk/>
            <pc:sldMk cId="2238363046" sldId="449"/>
            <ac:spMk id="193" creationId="{E6980AC0-D865-0570-A94A-BC1A8B0BCAED}"/>
          </ac:spMkLst>
        </pc:spChg>
        <pc:spChg chg="add mod">
          <ac:chgData name="Aganj, Iman" userId="528e1e0b-db81-4f61-b532-a0ac7c6ac721" providerId="ADAL" clId="{7F1E790B-933C-4AAB-9F80-2FD92EBA6B04}" dt="2023-04-04T18:07:14.295" v="997"/>
          <ac:spMkLst>
            <pc:docMk/>
            <pc:sldMk cId="2238363046" sldId="449"/>
            <ac:spMk id="194" creationId="{99C993EB-B122-F074-5567-E3C461BCC12C}"/>
          </ac:spMkLst>
        </pc:spChg>
        <pc:spChg chg="add mod">
          <ac:chgData name="Aganj, Iman" userId="528e1e0b-db81-4f61-b532-a0ac7c6ac721" providerId="ADAL" clId="{7F1E790B-933C-4AAB-9F80-2FD92EBA6B04}" dt="2023-04-04T18:07:14.295" v="997"/>
          <ac:spMkLst>
            <pc:docMk/>
            <pc:sldMk cId="2238363046" sldId="449"/>
            <ac:spMk id="195" creationId="{4459C700-BECA-FD88-6EBD-3F48DC56A105}"/>
          </ac:spMkLst>
        </pc:spChg>
        <pc:spChg chg="add mod">
          <ac:chgData name="Aganj, Iman" userId="528e1e0b-db81-4f61-b532-a0ac7c6ac721" providerId="ADAL" clId="{7F1E790B-933C-4AAB-9F80-2FD92EBA6B04}" dt="2023-04-04T18:07:14.295" v="997"/>
          <ac:spMkLst>
            <pc:docMk/>
            <pc:sldMk cId="2238363046" sldId="449"/>
            <ac:spMk id="196" creationId="{22374F55-3E4C-9502-8340-5A83C4523334}"/>
          </ac:spMkLst>
        </pc:spChg>
        <pc:spChg chg="add mod">
          <ac:chgData name="Aganj, Iman" userId="528e1e0b-db81-4f61-b532-a0ac7c6ac721" providerId="ADAL" clId="{7F1E790B-933C-4AAB-9F80-2FD92EBA6B04}" dt="2023-04-04T18:07:14.295" v="997"/>
          <ac:spMkLst>
            <pc:docMk/>
            <pc:sldMk cId="2238363046" sldId="449"/>
            <ac:spMk id="197" creationId="{DBA0135A-99E3-3678-0BF2-4D11F56788D9}"/>
          </ac:spMkLst>
        </pc:spChg>
        <pc:spChg chg="add mod">
          <ac:chgData name="Aganj, Iman" userId="528e1e0b-db81-4f61-b532-a0ac7c6ac721" providerId="ADAL" clId="{7F1E790B-933C-4AAB-9F80-2FD92EBA6B04}" dt="2023-04-04T18:07:14.295" v="997"/>
          <ac:spMkLst>
            <pc:docMk/>
            <pc:sldMk cId="2238363046" sldId="449"/>
            <ac:spMk id="198" creationId="{C9667363-F18E-75A6-ADEF-F52AA6255A4B}"/>
          </ac:spMkLst>
        </pc:spChg>
        <pc:spChg chg="add mod">
          <ac:chgData name="Aganj, Iman" userId="528e1e0b-db81-4f61-b532-a0ac7c6ac721" providerId="ADAL" clId="{7F1E790B-933C-4AAB-9F80-2FD92EBA6B04}" dt="2023-04-04T18:07:14.295" v="997"/>
          <ac:spMkLst>
            <pc:docMk/>
            <pc:sldMk cId="2238363046" sldId="449"/>
            <ac:spMk id="199" creationId="{9E221926-8B90-0874-7219-103483A44B54}"/>
          </ac:spMkLst>
        </pc:spChg>
        <pc:spChg chg="add mod">
          <ac:chgData name="Aganj, Iman" userId="528e1e0b-db81-4f61-b532-a0ac7c6ac721" providerId="ADAL" clId="{7F1E790B-933C-4AAB-9F80-2FD92EBA6B04}" dt="2023-04-04T18:07:14.295" v="997"/>
          <ac:spMkLst>
            <pc:docMk/>
            <pc:sldMk cId="2238363046" sldId="449"/>
            <ac:spMk id="200" creationId="{66371BE1-435C-E786-42D9-1034A3154079}"/>
          </ac:spMkLst>
        </pc:spChg>
        <pc:spChg chg="add mod">
          <ac:chgData name="Aganj, Iman" userId="528e1e0b-db81-4f61-b532-a0ac7c6ac721" providerId="ADAL" clId="{7F1E790B-933C-4AAB-9F80-2FD92EBA6B04}" dt="2023-04-04T18:07:14.295" v="997"/>
          <ac:spMkLst>
            <pc:docMk/>
            <pc:sldMk cId="2238363046" sldId="449"/>
            <ac:spMk id="201" creationId="{24CA96F1-2C50-D015-9C11-AD96FAD873D6}"/>
          </ac:spMkLst>
        </pc:spChg>
        <pc:spChg chg="add mod">
          <ac:chgData name="Aganj, Iman" userId="528e1e0b-db81-4f61-b532-a0ac7c6ac721" providerId="ADAL" clId="{7F1E790B-933C-4AAB-9F80-2FD92EBA6B04}" dt="2023-04-04T18:07:14.295" v="997"/>
          <ac:spMkLst>
            <pc:docMk/>
            <pc:sldMk cId="2238363046" sldId="449"/>
            <ac:spMk id="202" creationId="{CCAB5B28-CD33-5A30-8F44-F6C481B70774}"/>
          </ac:spMkLst>
        </pc:spChg>
        <pc:spChg chg="add mod">
          <ac:chgData name="Aganj, Iman" userId="528e1e0b-db81-4f61-b532-a0ac7c6ac721" providerId="ADAL" clId="{7F1E790B-933C-4AAB-9F80-2FD92EBA6B04}" dt="2023-04-04T18:07:14.295" v="997"/>
          <ac:spMkLst>
            <pc:docMk/>
            <pc:sldMk cId="2238363046" sldId="449"/>
            <ac:spMk id="203" creationId="{B69EF39A-84C5-5759-0671-7AB243A6DB9F}"/>
          </ac:spMkLst>
        </pc:spChg>
        <pc:spChg chg="add mod">
          <ac:chgData name="Aganj, Iman" userId="528e1e0b-db81-4f61-b532-a0ac7c6ac721" providerId="ADAL" clId="{7F1E790B-933C-4AAB-9F80-2FD92EBA6B04}" dt="2023-04-04T18:07:14.295" v="997"/>
          <ac:spMkLst>
            <pc:docMk/>
            <pc:sldMk cId="2238363046" sldId="449"/>
            <ac:spMk id="204" creationId="{5106F6CF-83E1-F4D6-CA8E-6E0D3324C1CA}"/>
          </ac:spMkLst>
        </pc:spChg>
        <pc:spChg chg="add mod">
          <ac:chgData name="Aganj, Iman" userId="528e1e0b-db81-4f61-b532-a0ac7c6ac721" providerId="ADAL" clId="{7F1E790B-933C-4AAB-9F80-2FD92EBA6B04}" dt="2023-04-04T18:07:14.295" v="997"/>
          <ac:spMkLst>
            <pc:docMk/>
            <pc:sldMk cId="2238363046" sldId="449"/>
            <ac:spMk id="205" creationId="{F184280A-A7AB-5A94-B436-8370C84A3F99}"/>
          </ac:spMkLst>
        </pc:spChg>
        <pc:spChg chg="add mod">
          <ac:chgData name="Aganj, Iman" userId="528e1e0b-db81-4f61-b532-a0ac7c6ac721" providerId="ADAL" clId="{7F1E790B-933C-4AAB-9F80-2FD92EBA6B04}" dt="2023-04-04T18:07:14.295" v="997"/>
          <ac:spMkLst>
            <pc:docMk/>
            <pc:sldMk cId="2238363046" sldId="449"/>
            <ac:spMk id="206" creationId="{ACBAC2CE-AA72-5BE4-BB26-073E651EED87}"/>
          </ac:spMkLst>
        </pc:spChg>
        <pc:spChg chg="add mod">
          <ac:chgData name="Aganj, Iman" userId="528e1e0b-db81-4f61-b532-a0ac7c6ac721" providerId="ADAL" clId="{7F1E790B-933C-4AAB-9F80-2FD92EBA6B04}" dt="2023-04-04T18:07:14.295" v="997"/>
          <ac:spMkLst>
            <pc:docMk/>
            <pc:sldMk cId="2238363046" sldId="449"/>
            <ac:spMk id="207" creationId="{DD60604C-2731-5ADB-160A-586A2761FE75}"/>
          </ac:spMkLst>
        </pc:spChg>
        <pc:spChg chg="add mod">
          <ac:chgData name="Aganj, Iman" userId="528e1e0b-db81-4f61-b532-a0ac7c6ac721" providerId="ADAL" clId="{7F1E790B-933C-4AAB-9F80-2FD92EBA6B04}" dt="2023-04-04T18:07:14.295" v="997"/>
          <ac:spMkLst>
            <pc:docMk/>
            <pc:sldMk cId="2238363046" sldId="449"/>
            <ac:spMk id="208" creationId="{D6544F0D-3D76-3626-CDFD-B620F214468F}"/>
          </ac:spMkLst>
        </pc:spChg>
        <pc:spChg chg="add mod">
          <ac:chgData name="Aganj, Iman" userId="528e1e0b-db81-4f61-b532-a0ac7c6ac721" providerId="ADAL" clId="{7F1E790B-933C-4AAB-9F80-2FD92EBA6B04}" dt="2023-04-04T18:07:14.295" v="997"/>
          <ac:spMkLst>
            <pc:docMk/>
            <pc:sldMk cId="2238363046" sldId="449"/>
            <ac:spMk id="209" creationId="{72BF5267-4E6C-F8A7-9286-10A7208AC447}"/>
          </ac:spMkLst>
        </pc:spChg>
        <pc:spChg chg="add mod">
          <ac:chgData name="Aganj, Iman" userId="528e1e0b-db81-4f61-b532-a0ac7c6ac721" providerId="ADAL" clId="{7F1E790B-933C-4AAB-9F80-2FD92EBA6B04}" dt="2023-04-04T18:07:14.295" v="997"/>
          <ac:spMkLst>
            <pc:docMk/>
            <pc:sldMk cId="2238363046" sldId="449"/>
            <ac:spMk id="210" creationId="{029F2187-F7B2-E6F6-AE9C-803D19E82711}"/>
          </ac:spMkLst>
        </pc:spChg>
        <pc:spChg chg="add mod">
          <ac:chgData name="Aganj, Iman" userId="528e1e0b-db81-4f61-b532-a0ac7c6ac721" providerId="ADAL" clId="{7F1E790B-933C-4AAB-9F80-2FD92EBA6B04}" dt="2023-04-04T18:07:14.295" v="997"/>
          <ac:spMkLst>
            <pc:docMk/>
            <pc:sldMk cId="2238363046" sldId="449"/>
            <ac:spMk id="211" creationId="{B9276ADD-263F-82F2-4CEC-4C682FE6F267}"/>
          </ac:spMkLst>
        </pc:spChg>
        <pc:spChg chg="add mod">
          <ac:chgData name="Aganj, Iman" userId="528e1e0b-db81-4f61-b532-a0ac7c6ac721" providerId="ADAL" clId="{7F1E790B-933C-4AAB-9F80-2FD92EBA6B04}" dt="2023-04-04T18:07:14.295" v="997"/>
          <ac:spMkLst>
            <pc:docMk/>
            <pc:sldMk cId="2238363046" sldId="449"/>
            <ac:spMk id="212" creationId="{27361578-28A0-95B4-D848-3A9F7027318A}"/>
          </ac:spMkLst>
        </pc:spChg>
        <pc:spChg chg="add mod">
          <ac:chgData name="Aganj, Iman" userId="528e1e0b-db81-4f61-b532-a0ac7c6ac721" providerId="ADAL" clId="{7F1E790B-933C-4AAB-9F80-2FD92EBA6B04}" dt="2023-04-04T18:07:14.295" v="997"/>
          <ac:spMkLst>
            <pc:docMk/>
            <pc:sldMk cId="2238363046" sldId="449"/>
            <ac:spMk id="213" creationId="{09104E0F-19D9-3D68-1089-05F2C02C65B3}"/>
          </ac:spMkLst>
        </pc:spChg>
        <pc:spChg chg="add mod">
          <ac:chgData name="Aganj, Iman" userId="528e1e0b-db81-4f61-b532-a0ac7c6ac721" providerId="ADAL" clId="{7F1E790B-933C-4AAB-9F80-2FD92EBA6B04}" dt="2023-04-04T18:07:14.295" v="997"/>
          <ac:spMkLst>
            <pc:docMk/>
            <pc:sldMk cId="2238363046" sldId="449"/>
            <ac:spMk id="214" creationId="{BBA56B5A-C66B-D92A-FAF3-344C15D1245E}"/>
          </ac:spMkLst>
        </pc:spChg>
        <pc:spChg chg="add mod">
          <ac:chgData name="Aganj, Iman" userId="528e1e0b-db81-4f61-b532-a0ac7c6ac721" providerId="ADAL" clId="{7F1E790B-933C-4AAB-9F80-2FD92EBA6B04}" dt="2023-04-04T18:07:14.295" v="997"/>
          <ac:spMkLst>
            <pc:docMk/>
            <pc:sldMk cId="2238363046" sldId="449"/>
            <ac:spMk id="215" creationId="{578D8C77-4112-E759-550A-35E587B5836B}"/>
          </ac:spMkLst>
        </pc:spChg>
        <pc:spChg chg="add mod">
          <ac:chgData name="Aganj, Iman" userId="528e1e0b-db81-4f61-b532-a0ac7c6ac721" providerId="ADAL" clId="{7F1E790B-933C-4AAB-9F80-2FD92EBA6B04}" dt="2023-04-04T18:07:14.295" v="997"/>
          <ac:spMkLst>
            <pc:docMk/>
            <pc:sldMk cId="2238363046" sldId="449"/>
            <ac:spMk id="216" creationId="{DA44F944-447B-2AAB-3A18-42E046B22A37}"/>
          </ac:spMkLst>
        </pc:spChg>
        <pc:spChg chg="add mod">
          <ac:chgData name="Aganj, Iman" userId="528e1e0b-db81-4f61-b532-a0ac7c6ac721" providerId="ADAL" clId="{7F1E790B-933C-4AAB-9F80-2FD92EBA6B04}" dt="2023-04-04T18:07:14.295" v="997"/>
          <ac:spMkLst>
            <pc:docMk/>
            <pc:sldMk cId="2238363046" sldId="449"/>
            <ac:spMk id="217" creationId="{BDAB0F17-B71F-1B56-51BF-23B8E8A77E1C}"/>
          </ac:spMkLst>
        </pc:spChg>
        <pc:spChg chg="add mod">
          <ac:chgData name="Aganj, Iman" userId="528e1e0b-db81-4f61-b532-a0ac7c6ac721" providerId="ADAL" clId="{7F1E790B-933C-4AAB-9F80-2FD92EBA6B04}" dt="2023-04-04T18:07:14.295" v="997"/>
          <ac:spMkLst>
            <pc:docMk/>
            <pc:sldMk cId="2238363046" sldId="449"/>
            <ac:spMk id="218" creationId="{2CC667BA-F849-B687-524C-ED6EEBE3C456}"/>
          </ac:spMkLst>
        </pc:spChg>
        <pc:spChg chg="add mod">
          <ac:chgData name="Aganj, Iman" userId="528e1e0b-db81-4f61-b532-a0ac7c6ac721" providerId="ADAL" clId="{7F1E790B-933C-4AAB-9F80-2FD92EBA6B04}" dt="2023-04-04T18:07:14.295" v="997"/>
          <ac:spMkLst>
            <pc:docMk/>
            <pc:sldMk cId="2238363046" sldId="449"/>
            <ac:spMk id="219" creationId="{3AFF32DD-A0FE-A2E4-C3BE-3CDDEB9067C8}"/>
          </ac:spMkLst>
        </pc:spChg>
        <pc:spChg chg="add mod">
          <ac:chgData name="Aganj, Iman" userId="528e1e0b-db81-4f61-b532-a0ac7c6ac721" providerId="ADAL" clId="{7F1E790B-933C-4AAB-9F80-2FD92EBA6B04}" dt="2023-04-04T18:07:14.295" v="997"/>
          <ac:spMkLst>
            <pc:docMk/>
            <pc:sldMk cId="2238363046" sldId="449"/>
            <ac:spMk id="220" creationId="{E0930443-89B7-5E4D-4960-27A0D071AF93}"/>
          </ac:spMkLst>
        </pc:spChg>
        <pc:spChg chg="add mod">
          <ac:chgData name="Aganj, Iman" userId="528e1e0b-db81-4f61-b532-a0ac7c6ac721" providerId="ADAL" clId="{7F1E790B-933C-4AAB-9F80-2FD92EBA6B04}" dt="2023-04-04T18:07:14.295" v="997"/>
          <ac:spMkLst>
            <pc:docMk/>
            <pc:sldMk cId="2238363046" sldId="449"/>
            <ac:spMk id="221" creationId="{D4B8C558-BEAC-DA93-6922-83EB3C67D84F}"/>
          </ac:spMkLst>
        </pc:spChg>
        <pc:spChg chg="add mod">
          <ac:chgData name="Aganj, Iman" userId="528e1e0b-db81-4f61-b532-a0ac7c6ac721" providerId="ADAL" clId="{7F1E790B-933C-4AAB-9F80-2FD92EBA6B04}" dt="2023-04-04T18:07:14.295" v="997"/>
          <ac:spMkLst>
            <pc:docMk/>
            <pc:sldMk cId="2238363046" sldId="449"/>
            <ac:spMk id="222" creationId="{55489AB6-17D8-3630-B07A-B329E452582C}"/>
          </ac:spMkLst>
        </pc:spChg>
        <pc:spChg chg="add mod">
          <ac:chgData name="Aganj, Iman" userId="528e1e0b-db81-4f61-b532-a0ac7c6ac721" providerId="ADAL" clId="{7F1E790B-933C-4AAB-9F80-2FD92EBA6B04}" dt="2023-04-04T18:07:14.295" v="997"/>
          <ac:spMkLst>
            <pc:docMk/>
            <pc:sldMk cId="2238363046" sldId="449"/>
            <ac:spMk id="223" creationId="{D188B2DC-5DCF-73DA-CEFF-572C55EC43B1}"/>
          </ac:spMkLst>
        </pc:spChg>
        <pc:spChg chg="add mod">
          <ac:chgData name="Aganj, Iman" userId="528e1e0b-db81-4f61-b532-a0ac7c6ac721" providerId="ADAL" clId="{7F1E790B-933C-4AAB-9F80-2FD92EBA6B04}" dt="2023-04-04T18:07:14.295" v="997"/>
          <ac:spMkLst>
            <pc:docMk/>
            <pc:sldMk cId="2238363046" sldId="449"/>
            <ac:spMk id="224" creationId="{30A36C11-8150-B282-F948-892B99D66879}"/>
          </ac:spMkLst>
        </pc:spChg>
        <pc:spChg chg="add mod">
          <ac:chgData name="Aganj, Iman" userId="528e1e0b-db81-4f61-b532-a0ac7c6ac721" providerId="ADAL" clId="{7F1E790B-933C-4AAB-9F80-2FD92EBA6B04}" dt="2023-04-04T18:07:14.295" v="997"/>
          <ac:spMkLst>
            <pc:docMk/>
            <pc:sldMk cId="2238363046" sldId="449"/>
            <ac:spMk id="225" creationId="{74110C1E-6A1F-812B-09BF-268A7DF1887F}"/>
          </ac:spMkLst>
        </pc:spChg>
        <pc:spChg chg="add mod">
          <ac:chgData name="Aganj, Iman" userId="528e1e0b-db81-4f61-b532-a0ac7c6ac721" providerId="ADAL" clId="{7F1E790B-933C-4AAB-9F80-2FD92EBA6B04}" dt="2023-04-04T18:07:14.295" v="997"/>
          <ac:spMkLst>
            <pc:docMk/>
            <pc:sldMk cId="2238363046" sldId="449"/>
            <ac:spMk id="226" creationId="{9609E0CF-8C79-FD46-683E-B6A0F025C4A6}"/>
          </ac:spMkLst>
        </pc:spChg>
        <pc:spChg chg="add mod">
          <ac:chgData name="Aganj, Iman" userId="528e1e0b-db81-4f61-b532-a0ac7c6ac721" providerId="ADAL" clId="{7F1E790B-933C-4AAB-9F80-2FD92EBA6B04}" dt="2023-04-04T18:07:14.295" v="997"/>
          <ac:spMkLst>
            <pc:docMk/>
            <pc:sldMk cId="2238363046" sldId="449"/>
            <ac:spMk id="227" creationId="{48FDBBC3-02FA-99DA-8810-ED7649C4A36C}"/>
          </ac:spMkLst>
        </pc:spChg>
        <pc:spChg chg="add mod">
          <ac:chgData name="Aganj, Iman" userId="528e1e0b-db81-4f61-b532-a0ac7c6ac721" providerId="ADAL" clId="{7F1E790B-933C-4AAB-9F80-2FD92EBA6B04}" dt="2023-04-04T18:07:14.295" v="997"/>
          <ac:spMkLst>
            <pc:docMk/>
            <pc:sldMk cId="2238363046" sldId="449"/>
            <ac:spMk id="228" creationId="{D58BFAEE-4C44-C2AA-B7EF-D3B6F171D975}"/>
          </ac:spMkLst>
        </pc:spChg>
        <pc:spChg chg="add mod">
          <ac:chgData name="Aganj, Iman" userId="528e1e0b-db81-4f61-b532-a0ac7c6ac721" providerId="ADAL" clId="{7F1E790B-933C-4AAB-9F80-2FD92EBA6B04}" dt="2023-04-04T18:07:14.295" v="997"/>
          <ac:spMkLst>
            <pc:docMk/>
            <pc:sldMk cId="2238363046" sldId="449"/>
            <ac:spMk id="229" creationId="{9086BA13-1FA4-76CE-F7BF-BDF507B38EC1}"/>
          </ac:spMkLst>
        </pc:spChg>
        <pc:spChg chg="add mod">
          <ac:chgData name="Aganj, Iman" userId="528e1e0b-db81-4f61-b532-a0ac7c6ac721" providerId="ADAL" clId="{7F1E790B-933C-4AAB-9F80-2FD92EBA6B04}" dt="2023-04-04T18:07:14.295" v="997"/>
          <ac:spMkLst>
            <pc:docMk/>
            <pc:sldMk cId="2238363046" sldId="449"/>
            <ac:spMk id="230" creationId="{3936E2B8-E942-5848-CCA9-8AEF9C98FAB5}"/>
          </ac:spMkLst>
        </pc:spChg>
        <pc:spChg chg="add mod">
          <ac:chgData name="Aganj, Iman" userId="528e1e0b-db81-4f61-b532-a0ac7c6ac721" providerId="ADAL" clId="{7F1E790B-933C-4AAB-9F80-2FD92EBA6B04}" dt="2023-04-04T18:07:14.295" v="997"/>
          <ac:spMkLst>
            <pc:docMk/>
            <pc:sldMk cId="2238363046" sldId="449"/>
            <ac:spMk id="231" creationId="{F98D1662-DDE2-906E-77AF-C347322B730A}"/>
          </ac:spMkLst>
        </pc:spChg>
        <pc:spChg chg="add mod">
          <ac:chgData name="Aganj, Iman" userId="528e1e0b-db81-4f61-b532-a0ac7c6ac721" providerId="ADAL" clId="{7F1E790B-933C-4AAB-9F80-2FD92EBA6B04}" dt="2023-04-04T18:07:14.295" v="997"/>
          <ac:spMkLst>
            <pc:docMk/>
            <pc:sldMk cId="2238363046" sldId="449"/>
            <ac:spMk id="232" creationId="{5BE25B67-93B0-2020-09B0-67F61738207E}"/>
          </ac:spMkLst>
        </pc:spChg>
        <pc:spChg chg="add mod">
          <ac:chgData name="Aganj, Iman" userId="528e1e0b-db81-4f61-b532-a0ac7c6ac721" providerId="ADAL" clId="{7F1E790B-933C-4AAB-9F80-2FD92EBA6B04}" dt="2023-04-04T18:07:14.295" v="997"/>
          <ac:spMkLst>
            <pc:docMk/>
            <pc:sldMk cId="2238363046" sldId="449"/>
            <ac:spMk id="233" creationId="{B648572A-537E-B1B1-0099-F5B2926B49A1}"/>
          </ac:spMkLst>
        </pc:spChg>
        <pc:spChg chg="add mod">
          <ac:chgData name="Aganj, Iman" userId="528e1e0b-db81-4f61-b532-a0ac7c6ac721" providerId="ADAL" clId="{7F1E790B-933C-4AAB-9F80-2FD92EBA6B04}" dt="2023-04-04T18:07:14.295" v="997"/>
          <ac:spMkLst>
            <pc:docMk/>
            <pc:sldMk cId="2238363046" sldId="449"/>
            <ac:spMk id="234" creationId="{2100125B-B271-7D81-3A13-9DC434C81978}"/>
          </ac:spMkLst>
        </pc:spChg>
        <pc:spChg chg="add mod">
          <ac:chgData name="Aganj, Iman" userId="528e1e0b-db81-4f61-b532-a0ac7c6ac721" providerId="ADAL" clId="{7F1E790B-933C-4AAB-9F80-2FD92EBA6B04}" dt="2023-04-04T18:07:14.295" v="997"/>
          <ac:spMkLst>
            <pc:docMk/>
            <pc:sldMk cId="2238363046" sldId="449"/>
            <ac:spMk id="235" creationId="{8A392FCF-72AE-E7F2-DF69-ABEC781A68CD}"/>
          </ac:spMkLst>
        </pc:spChg>
        <pc:spChg chg="add mod">
          <ac:chgData name="Aganj, Iman" userId="528e1e0b-db81-4f61-b532-a0ac7c6ac721" providerId="ADAL" clId="{7F1E790B-933C-4AAB-9F80-2FD92EBA6B04}" dt="2023-04-04T18:07:14.295" v="997"/>
          <ac:spMkLst>
            <pc:docMk/>
            <pc:sldMk cId="2238363046" sldId="449"/>
            <ac:spMk id="236" creationId="{A0A1174B-18E5-2E9D-D71D-1C13FBEF2707}"/>
          </ac:spMkLst>
        </pc:spChg>
        <pc:spChg chg="add mod">
          <ac:chgData name="Aganj, Iman" userId="528e1e0b-db81-4f61-b532-a0ac7c6ac721" providerId="ADAL" clId="{7F1E790B-933C-4AAB-9F80-2FD92EBA6B04}" dt="2023-04-04T18:07:14.295" v="997"/>
          <ac:spMkLst>
            <pc:docMk/>
            <pc:sldMk cId="2238363046" sldId="449"/>
            <ac:spMk id="237" creationId="{E76229CB-DA86-B10D-8374-6E5EA3045400}"/>
          </ac:spMkLst>
        </pc:spChg>
        <pc:spChg chg="add mod">
          <ac:chgData name="Aganj, Iman" userId="528e1e0b-db81-4f61-b532-a0ac7c6ac721" providerId="ADAL" clId="{7F1E790B-933C-4AAB-9F80-2FD92EBA6B04}" dt="2023-04-04T18:07:14.295" v="997"/>
          <ac:spMkLst>
            <pc:docMk/>
            <pc:sldMk cId="2238363046" sldId="449"/>
            <ac:spMk id="238" creationId="{32287C4F-7F05-9E27-A719-C783DFE5AD70}"/>
          </ac:spMkLst>
        </pc:spChg>
        <pc:spChg chg="add mod">
          <ac:chgData name="Aganj, Iman" userId="528e1e0b-db81-4f61-b532-a0ac7c6ac721" providerId="ADAL" clId="{7F1E790B-933C-4AAB-9F80-2FD92EBA6B04}" dt="2023-04-04T18:07:14.295" v="997"/>
          <ac:spMkLst>
            <pc:docMk/>
            <pc:sldMk cId="2238363046" sldId="449"/>
            <ac:spMk id="239" creationId="{1EC58C28-BA1E-CD0C-9CBC-7050604F2D40}"/>
          </ac:spMkLst>
        </pc:spChg>
        <pc:spChg chg="add mod">
          <ac:chgData name="Aganj, Iman" userId="528e1e0b-db81-4f61-b532-a0ac7c6ac721" providerId="ADAL" clId="{7F1E790B-933C-4AAB-9F80-2FD92EBA6B04}" dt="2023-04-04T18:07:14.295" v="997"/>
          <ac:spMkLst>
            <pc:docMk/>
            <pc:sldMk cId="2238363046" sldId="449"/>
            <ac:spMk id="240" creationId="{45C4BD28-439A-3280-1AA1-0405AD40DACE}"/>
          </ac:spMkLst>
        </pc:spChg>
        <pc:spChg chg="add mod">
          <ac:chgData name="Aganj, Iman" userId="528e1e0b-db81-4f61-b532-a0ac7c6ac721" providerId="ADAL" clId="{7F1E790B-933C-4AAB-9F80-2FD92EBA6B04}" dt="2023-04-04T18:07:14.295" v="997"/>
          <ac:spMkLst>
            <pc:docMk/>
            <pc:sldMk cId="2238363046" sldId="449"/>
            <ac:spMk id="241" creationId="{942FFDB5-F063-EB5B-DB5C-B22F95A5A5F9}"/>
          </ac:spMkLst>
        </pc:spChg>
        <pc:spChg chg="add mod">
          <ac:chgData name="Aganj, Iman" userId="528e1e0b-db81-4f61-b532-a0ac7c6ac721" providerId="ADAL" clId="{7F1E790B-933C-4AAB-9F80-2FD92EBA6B04}" dt="2023-04-04T18:07:14.295" v="997"/>
          <ac:spMkLst>
            <pc:docMk/>
            <pc:sldMk cId="2238363046" sldId="449"/>
            <ac:spMk id="242" creationId="{780D4D6F-3037-00A4-0FD3-807F2C04879D}"/>
          </ac:spMkLst>
        </pc:spChg>
        <pc:spChg chg="add mod">
          <ac:chgData name="Aganj, Iman" userId="528e1e0b-db81-4f61-b532-a0ac7c6ac721" providerId="ADAL" clId="{7F1E790B-933C-4AAB-9F80-2FD92EBA6B04}" dt="2023-04-04T18:07:14.295" v="997"/>
          <ac:spMkLst>
            <pc:docMk/>
            <pc:sldMk cId="2238363046" sldId="449"/>
            <ac:spMk id="243" creationId="{0880488D-CEB2-D396-2E32-BC0DEAAB3F5C}"/>
          </ac:spMkLst>
        </pc:spChg>
        <pc:spChg chg="add mod">
          <ac:chgData name="Aganj, Iman" userId="528e1e0b-db81-4f61-b532-a0ac7c6ac721" providerId="ADAL" clId="{7F1E790B-933C-4AAB-9F80-2FD92EBA6B04}" dt="2023-04-04T18:07:14.295" v="997"/>
          <ac:spMkLst>
            <pc:docMk/>
            <pc:sldMk cId="2238363046" sldId="449"/>
            <ac:spMk id="244" creationId="{9C242676-808C-F752-CAA8-C2E0584CA833}"/>
          </ac:spMkLst>
        </pc:spChg>
        <pc:spChg chg="add mod">
          <ac:chgData name="Aganj, Iman" userId="528e1e0b-db81-4f61-b532-a0ac7c6ac721" providerId="ADAL" clId="{7F1E790B-933C-4AAB-9F80-2FD92EBA6B04}" dt="2023-04-04T18:07:14.295" v="997"/>
          <ac:spMkLst>
            <pc:docMk/>
            <pc:sldMk cId="2238363046" sldId="449"/>
            <ac:spMk id="245" creationId="{8E0FAF17-AB11-CA16-862D-2EAE805E9B65}"/>
          </ac:spMkLst>
        </pc:spChg>
        <pc:spChg chg="add mod">
          <ac:chgData name="Aganj, Iman" userId="528e1e0b-db81-4f61-b532-a0ac7c6ac721" providerId="ADAL" clId="{7F1E790B-933C-4AAB-9F80-2FD92EBA6B04}" dt="2023-04-04T18:07:14.295" v="997"/>
          <ac:spMkLst>
            <pc:docMk/>
            <pc:sldMk cId="2238363046" sldId="449"/>
            <ac:spMk id="246" creationId="{DD6C90AF-FDF7-F253-A19D-BE3B6348427C}"/>
          </ac:spMkLst>
        </pc:spChg>
        <pc:spChg chg="add mod">
          <ac:chgData name="Aganj, Iman" userId="528e1e0b-db81-4f61-b532-a0ac7c6ac721" providerId="ADAL" clId="{7F1E790B-933C-4AAB-9F80-2FD92EBA6B04}" dt="2023-04-04T18:07:14.295" v="997"/>
          <ac:spMkLst>
            <pc:docMk/>
            <pc:sldMk cId="2238363046" sldId="449"/>
            <ac:spMk id="247" creationId="{B2F4CF90-92FF-5BF3-C458-3591C93E2985}"/>
          </ac:spMkLst>
        </pc:spChg>
        <pc:spChg chg="add mod">
          <ac:chgData name="Aganj, Iman" userId="528e1e0b-db81-4f61-b532-a0ac7c6ac721" providerId="ADAL" clId="{7F1E790B-933C-4AAB-9F80-2FD92EBA6B04}" dt="2023-04-04T18:07:14.295" v="997"/>
          <ac:spMkLst>
            <pc:docMk/>
            <pc:sldMk cId="2238363046" sldId="449"/>
            <ac:spMk id="248" creationId="{85EC0607-E06A-8F09-0878-C524F3EACF0A}"/>
          </ac:spMkLst>
        </pc:spChg>
        <pc:spChg chg="add mod">
          <ac:chgData name="Aganj, Iman" userId="528e1e0b-db81-4f61-b532-a0ac7c6ac721" providerId="ADAL" clId="{7F1E790B-933C-4AAB-9F80-2FD92EBA6B04}" dt="2023-04-04T18:07:14.295" v="997"/>
          <ac:spMkLst>
            <pc:docMk/>
            <pc:sldMk cId="2238363046" sldId="449"/>
            <ac:spMk id="249" creationId="{654EEC5C-BF3C-8A45-0A49-CDBEFF6671D3}"/>
          </ac:spMkLst>
        </pc:spChg>
        <pc:spChg chg="add mod">
          <ac:chgData name="Aganj, Iman" userId="528e1e0b-db81-4f61-b532-a0ac7c6ac721" providerId="ADAL" clId="{7F1E790B-933C-4AAB-9F80-2FD92EBA6B04}" dt="2023-04-04T18:07:14.295" v="997"/>
          <ac:spMkLst>
            <pc:docMk/>
            <pc:sldMk cId="2238363046" sldId="449"/>
            <ac:spMk id="250" creationId="{EFE91321-85EC-9BD7-ED6C-32A2FE8678F3}"/>
          </ac:spMkLst>
        </pc:spChg>
        <pc:spChg chg="add mod">
          <ac:chgData name="Aganj, Iman" userId="528e1e0b-db81-4f61-b532-a0ac7c6ac721" providerId="ADAL" clId="{7F1E790B-933C-4AAB-9F80-2FD92EBA6B04}" dt="2023-04-04T18:07:14.295" v="997"/>
          <ac:spMkLst>
            <pc:docMk/>
            <pc:sldMk cId="2238363046" sldId="449"/>
            <ac:spMk id="251" creationId="{FFAF03B9-3286-FBB2-21C7-74307E2F3497}"/>
          </ac:spMkLst>
        </pc:spChg>
        <pc:spChg chg="add mod">
          <ac:chgData name="Aganj, Iman" userId="528e1e0b-db81-4f61-b532-a0ac7c6ac721" providerId="ADAL" clId="{7F1E790B-933C-4AAB-9F80-2FD92EBA6B04}" dt="2023-04-04T18:07:14.295" v="997"/>
          <ac:spMkLst>
            <pc:docMk/>
            <pc:sldMk cId="2238363046" sldId="449"/>
            <ac:spMk id="252" creationId="{2380C06C-70FA-7B00-CB7B-F43AD7F699BA}"/>
          </ac:spMkLst>
        </pc:spChg>
        <pc:spChg chg="add mod">
          <ac:chgData name="Aganj, Iman" userId="528e1e0b-db81-4f61-b532-a0ac7c6ac721" providerId="ADAL" clId="{7F1E790B-933C-4AAB-9F80-2FD92EBA6B04}" dt="2023-04-04T18:07:14.295" v="997"/>
          <ac:spMkLst>
            <pc:docMk/>
            <pc:sldMk cId="2238363046" sldId="449"/>
            <ac:spMk id="253" creationId="{3D32DFE5-32C2-D7DC-C511-7CF3EF6511F2}"/>
          </ac:spMkLst>
        </pc:spChg>
        <pc:spChg chg="add mod">
          <ac:chgData name="Aganj, Iman" userId="528e1e0b-db81-4f61-b532-a0ac7c6ac721" providerId="ADAL" clId="{7F1E790B-933C-4AAB-9F80-2FD92EBA6B04}" dt="2023-04-04T18:07:14.295" v="997"/>
          <ac:spMkLst>
            <pc:docMk/>
            <pc:sldMk cId="2238363046" sldId="449"/>
            <ac:spMk id="254" creationId="{D073342B-8095-396F-5FA9-3D0E6C4975BB}"/>
          </ac:spMkLst>
        </pc:spChg>
        <pc:spChg chg="add mod">
          <ac:chgData name="Aganj, Iman" userId="528e1e0b-db81-4f61-b532-a0ac7c6ac721" providerId="ADAL" clId="{7F1E790B-933C-4AAB-9F80-2FD92EBA6B04}" dt="2023-04-04T18:07:14.295" v="997"/>
          <ac:spMkLst>
            <pc:docMk/>
            <pc:sldMk cId="2238363046" sldId="449"/>
            <ac:spMk id="255" creationId="{F27A2D2B-07A2-47E7-2C67-3CB766DB875B}"/>
          </ac:spMkLst>
        </pc:spChg>
        <pc:spChg chg="add mod">
          <ac:chgData name="Aganj, Iman" userId="528e1e0b-db81-4f61-b532-a0ac7c6ac721" providerId="ADAL" clId="{7F1E790B-933C-4AAB-9F80-2FD92EBA6B04}" dt="2023-04-04T18:07:14.295" v="997"/>
          <ac:spMkLst>
            <pc:docMk/>
            <pc:sldMk cId="2238363046" sldId="449"/>
            <ac:spMk id="256" creationId="{D72BBD62-5F39-A5F9-D28A-E1F3A8A88D7B}"/>
          </ac:spMkLst>
        </pc:spChg>
        <pc:spChg chg="add mod">
          <ac:chgData name="Aganj, Iman" userId="528e1e0b-db81-4f61-b532-a0ac7c6ac721" providerId="ADAL" clId="{7F1E790B-933C-4AAB-9F80-2FD92EBA6B04}" dt="2023-04-04T18:07:14.295" v="997"/>
          <ac:spMkLst>
            <pc:docMk/>
            <pc:sldMk cId="2238363046" sldId="449"/>
            <ac:spMk id="257" creationId="{D0001759-2A47-022B-4EA0-E5DEA3F02DDE}"/>
          </ac:spMkLst>
        </pc:spChg>
        <pc:spChg chg="add mod">
          <ac:chgData name="Aganj, Iman" userId="528e1e0b-db81-4f61-b532-a0ac7c6ac721" providerId="ADAL" clId="{7F1E790B-933C-4AAB-9F80-2FD92EBA6B04}" dt="2023-04-04T18:07:14.295" v="997"/>
          <ac:spMkLst>
            <pc:docMk/>
            <pc:sldMk cId="2238363046" sldId="449"/>
            <ac:spMk id="258" creationId="{8D14C4F3-1CE6-270A-3C4D-1D820D9B63D9}"/>
          </ac:spMkLst>
        </pc:spChg>
        <pc:spChg chg="add mod">
          <ac:chgData name="Aganj, Iman" userId="528e1e0b-db81-4f61-b532-a0ac7c6ac721" providerId="ADAL" clId="{7F1E790B-933C-4AAB-9F80-2FD92EBA6B04}" dt="2023-04-04T18:07:14.295" v="997"/>
          <ac:spMkLst>
            <pc:docMk/>
            <pc:sldMk cId="2238363046" sldId="449"/>
            <ac:spMk id="259" creationId="{B267283A-75D0-D412-7F3E-3712AA27666B}"/>
          </ac:spMkLst>
        </pc:spChg>
        <pc:spChg chg="add mod">
          <ac:chgData name="Aganj, Iman" userId="528e1e0b-db81-4f61-b532-a0ac7c6ac721" providerId="ADAL" clId="{7F1E790B-933C-4AAB-9F80-2FD92EBA6B04}" dt="2023-04-04T18:07:14.295" v="997"/>
          <ac:spMkLst>
            <pc:docMk/>
            <pc:sldMk cId="2238363046" sldId="449"/>
            <ac:spMk id="260" creationId="{E94DFF18-44BD-5A98-703D-39537477B32F}"/>
          </ac:spMkLst>
        </pc:spChg>
        <pc:spChg chg="add mod">
          <ac:chgData name="Aganj, Iman" userId="528e1e0b-db81-4f61-b532-a0ac7c6ac721" providerId="ADAL" clId="{7F1E790B-933C-4AAB-9F80-2FD92EBA6B04}" dt="2023-04-04T18:07:14.295" v="997"/>
          <ac:spMkLst>
            <pc:docMk/>
            <pc:sldMk cId="2238363046" sldId="449"/>
            <ac:spMk id="261" creationId="{5FF30B73-4D63-4BEA-8587-B588F090D3DC}"/>
          </ac:spMkLst>
        </pc:spChg>
        <pc:spChg chg="add mod">
          <ac:chgData name="Aganj, Iman" userId="528e1e0b-db81-4f61-b532-a0ac7c6ac721" providerId="ADAL" clId="{7F1E790B-933C-4AAB-9F80-2FD92EBA6B04}" dt="2023-04-04T18:07:14.295" v="997"/>
          <ac:spMkLst>
            <pc:docMk/>
            <pc:sldMk cId="2238363046" sldId="449"/>
            <ac:spMk id="262" creationId="{AD6711DF-34CD-3C84-C626-ADEC761AED10}"/>
          </ac:spMkLst>
        </pc:spChg>
        <pc:spChg chg="add mod">
          <ac:chgData name="Aganj, Iman" userId="528e1e0b-db81-4f61-b532-a0ac7c6ac721" providerId="ADAL" clId="{7F1E790B-933C-4AAB-9F80-2FD92EBA6B04}" dt="2023-04-04T18:07:14.295" v="997"/>
          <ac:spMkLst>
            <pc:docMk/>
            <pc:sldMk cId="2238363046" sldId="449"/>
            <ac:spMk id="263" creationId="{D64C2CD6-E760-C042-65B7-64834379036F}"/>
          </ac:spMkLst>
        </pc:spChg>
        <pc:spChg chg="add mod">
          <ac:chgData name="Aganj, Iman" userId="528e1e0b-db81-4f61-b532-a0ac7c6ac721" providerId="ADAL" clId="{7F1E790B-933C-4AAB-9F80-2FD92EBA6B04}" dt="2023-04-04T18:07:14.295" v="997"/>
          <ac:spMkLst>
            <pc:docMk/>
            <pc:sldMk cId="2238363046" sldId="449"/>
            <ac:spMk id="264" creationId="{DB5486FB-A061-ED24-78E8-B1468398F244}"/>
          </ac:spMkLst>
        </pc:spChg>
        <pc:spChg chg="add mod">
          <ac:chgData name="Aganj, Iman" userId="528e1e0b-db81-4f61-b532-a0ac7c6ac721" providerId="ADAL" clId="{7F1E790B-933C-4AAB-9F80-2FD92EBA6B04}" dt="2023-04-04T18:07:14.295" v="997"/>
          <ac:spMkLst>
            <pc:docMk/>
            <pc:sldMk cId="2238363046" sldId="449"/>
            <ac:spMk id="265" creationId="{682F53F6-C658-6048-B871-BB8118902C5A}"/>
          </ac:spMkLst>
        </pc:spChg>
        <pc:spChg chg="add mod">
          <ac:chgData name="Aganj, Iman" userId="528e1e0b-db81-4f61-b532-a0ac7c6ac721" providerId="ADAL" clId="{7F1E790B-933C-4AAB-9F80-2FD92EBA6B04}" dt="2023-04-04T18:07:14.295" v="997"/>
          <ac:spMkLst>
            <pc:docMk/>
            <pc:sldMk cId="2238363046" sldId="449"/>
            <ac:spMk id="266" creationId="{55203988-7ED7-B9A8-3CE8-0918A80463B1}"/>
          </ac:spMkLst>
        </pc:spChg>
        <pc:spChg chg="add mod">
          <ac:chgData name="Aganj, Iman" userId="528e1e0b-db81-4f61-b532-a0ac7c6ac721" providerId="ADAL" clId="{7F1E790B-933C-4AAB-9F80-2FD92EBA6B04}" dt="2023-04-04T18:07:14.295" v="997"/>
          <ac:spMkLst>
            <pc:docMk/>
            <pc:sldMk cId="2238363046" sldId="449"/>
            <ac:spMk id="267" creationId="{473A181D-BB8D-171E-D9E3-CA49031FC4DB}"/>
          </ac:spMkLst>
        </pc:spChg>
        <pc:spChg chg="add mod">
          <ac:chgData name="Aganj, Iman" userId="528e1e0b-db81-4f61-b532-a0ac7c6ac721" providerId="ADAL" clId="{7F1E790B-933C-4AAB-9F80-2FD92EBA6B04}" dt="2023-04-04T18:07:14.295" v="997"/>
          <ac:spMkLst>
            <pc:docMk/>
            <pc:sldMk cId="2238363046" sldId="449"/>
            <ac:spMk id="268" creationId="{18B96084-DC46-892A-73D9-38D1AC321928}"/>
          </ac:spMkLst>
        </pc:spChg>
        <pc:spChg chg="add mod">
          <ac:chgData name="Aganj, Iman" userId="528e1e0b-db81-4f61-b532-a0ac7c6ac721" providerId="ADAL" clId="{7F1E790B-933C-4AAB-9F80-2FD92EBA6B04}" dt="2023-04-04T18:07:14.295" v="997"/>
          <ac:spMkLst>
            <pc:docMk/>
            <pc:sldMk cId="2238363046" sldId="449"/>
            <ac:spMk id="269" creationId="{88A6F8D2-853E-17D0-FA15-767577BAF4FD}"/>
          </ac:spMkLst>
        </pc:spChg>
        <pc:spChg chg="add mod">
          <ac:chgData name="Aganj, Iman" userId="528e1e0b-db81-4f61-b532-a0ac7c6ac721" providerId="ADAL" clId="{7F1E790B-933C-4AAB-9F80-2FD92EBA6B04}" dt="2023-04-04T18:07:14.295" v="997"/>
          <ac:spMkLst>
            <pc:docMk/>
            <pc:sldMk cId="2238363046" sldId="449"/>
            <ac:spMk id="270" creationId="{22D7C8E9-519C-254A-4445-B9F6E18DBA8C}"/>
          </ac:spMkLst>
        </pc:spChg>
        <pc:spChg chg="add mod">
          <ac:chgData name="Aganj, Iman" userId="528e1e0b-db81-4f61-b532-a0ac7c6ac721" providerId="ADAL" clId="{7F1E790B-933C-4AAB-9F80-2FD92EBA6B04}" dt="2023-04-04T18:07:14.295" v="997"/>
          <ac:spMkLst>
            <pc:docMk/>
            <pc:sldMk cId="2238363046" sldId="449"/>
            <ac:spMk id="271" creationId="{120DF361-5B3E-5586-FE2E-4E241AB4ADAC}"/>
          </ac:spMkLst>
        </pc:spChg>
        <pc:spChg chg="add mod">
          <ac:chgData name="Aganj, Iman" userId="528e1e0b-db81-4f61-b532-a0ac7c6ac721" providerId="ADAL" clId="{7F1E790B-933C-4AAB-9F80-2FD92EBA6B04}" dt="2023-04-04T18:07:14.295" v="997"/>
          <ac:spMkLst>
            <pc:docMk/>
            <pc:sldMk cId="2238363046" sldId="449"/>
            <ac:spMk id="272" creationId="{4874E075-B0CA-6566-2A21-E867B69BD3A5}"/>
          </ac:spMkLst>
        </pc:spChg>
        <pc:spChg chg="add mod">
          <ac:chgData name="Aganj, Iman" userId="528e1e0b-db81-4f61-b532-a0ac7c6ac721" providerId="ADAL" clId="{7F1E790B-933C-4AAB-9F80-2FD92EBA6B04}" dt="2023-04-04T18:07:14.295" v="997"/>
          <ac:spMkLst>
            <pc:docMk/>
            <pc:sldMk cId="2238363046" sldId="449"/>
            <ac:spMk id="273" creationId="{7A84970C-C8B1-049C-8636-137D37CCEB8C}"/>
          </ac:spMkLst>
        </pc:spChg>
        <pc:spChg chg="add mod">
          <ac:chgData name="Aganj, Iman" userId="528e1e0b-db81-4f61-b532-a0ac7c6ac721" providerId="ADAL" clId="{7F1E790B-933C-4AAB-9F80-2FD92EBA6B04}" dt="2023-04-04T18:07:14.295" v="997"/>
          <ac:spMkLst>
            <pc:docMk/>
            <pc:sldMk cId="2238363046" sldId="449"/>
            <ac:spMk id="274" creationId="{8F1397F6-83E0-1C0D-DFF3-B240B2A810DE}"/>
          </ac:spMkLst>
        </pc:spChg>
        <pc:spChg chg="add mod">
          <ac:chgData name="Aganj, Iman" userId="528e1e0b-db81-4f61-b532-a0ac7c6ac721" providerId="ADAL" clId="{7F1E790B-933C-4AAB-9F80-2FD92EBA6B04}" dt="2023-04-04T18:07:14.295" v="997"/>
          <ac:spMkLst>
            <pc:docMk/>
            <pc:sldMk cId="2238363046" sldId="449"/>
            <ac:spMk id="275" creationId="{7B69C97D-2245-54ED-6BAB-40EA69464234}"/>
          </ac:spMkLst>
        </pc:spChg>
        <pc:spChg chg="add mod">
          <ac:chgData name="Aganj, Iman" userId="528e1e0b-db81-4f61-b532-a0ac7c6ac721" providerId="ADAL" clId="{7F1E790B-933C-4AAB-9F80-2FD92EBA6B04}" dt="2023-04-04T18:07:14.295" v="997"/>
          <ac:spMkLst>
            <pc:docMk/>
            <pc:sldMk cId="2238363046" sldId="449"/>
            <ac:spMk id="276" creationId="{93767A03-8185-D113-9928-4EF20022E144}"/>
          </ac:spMkLst>
        </pc:spChg>
        <pc:spChg chg="add mod">
          <ac:chgData name="Aganj, Iman" userId="528e1e0b-db81-4f61-b532-a0ac7c6ac721" providerId="ADAL" clId="{7F1E790B-933C-4AAB-9F80-2FD92EBA6B04}" dt="2023-04-04T18:07:14.295" v="997"/>
          <ac:spMkLst>
            <pc:docMk/>
            <pc:sldMk cId="2238363046" sldId="449"/>
            <ac:spMk id="277" creationId="{043D6010-3C00-3941-3086-C67733F83862}"/>
          </ac:spMkLst>
        </pc:spChg>
        <pc:spChg chg="add mod">
          <ac:chgData name="Aganj, Iman" userId="528e1e0b-db81-4f61-b532-a0ac7c6ac721" providerId="ADAL" clId="{7F1E790B-933C-4AAB-9F80-2FD92EBA6B04}" dt="2023-04-04T18:07:14.295" v="997"/>
          <ac:spMkLst>
            <pc:docMk/>
            <pc:sldMk cId="2238363046" sldId="449"/>
            <ac:spMk id="278" creationId="{C8CF60A3-4D07-96AB-BD72-E518DF02710D}"/>
          </ac:spMkLst>
        </pc:spChg>
        <pc:spChg chg="add mod">
          <ac:chgData name="Aganj, Iman" userId="528e1e0b-db81-4f61-b532-a0ac7c6ac721" providerId="ADAL" clId="{7F1E790B-933C-4AAB-9F80-2FD92EBA6B04}" dt="2023-04-04T18:07:14.295" v="997"/>
          <ac:spMkLst>
            <pc:docMk/>
            <pc:sldMk cId="2238363046" sldId="449"/>
            <ac:spMk id="279" creationId="{0CF4DB38-78BF-ED04-8505-F1E49DCF0D9D}"/>
          </ac:spMkLst>
        </pc:spChg>
        <pc:spChg chg="add mod">
          <ac:chgData name="Aganj, Iman" userId="528e1e0b-db81-4f61-b532-a0ac7c6ac721" providerId="ADAL" clId="{7F1E790B-933C-4AAB-9F80-2FD92EBA6B04}" dt="2023-04-04T18:07:14.295" v="997"/>
          <ac:spMkLst>
            <pc:docMk/>
            <pc:sldMk cId="2238363046" sldId="449"/>
            <ac:spMk id="280" creationId="{90DB76DA-8966-F7DA-3A4C-B964F5E5D0BF}"/>
          </ac:spMkLst>
        </pc:spChg>
        <pc:spChg chg="add mod">
          <ac:chgData name="Aganj, Iman" userId="528e1e0b-db81-4f61-b532-a0ac7c6ac721" providerId="ADAL" clId="{7F1E790B-933C-4AAB-9F80-2FD92EBA6B04}" dt="2023-04-04T18:07:14.295" v="997"/>
          <ac:spMkLst>
            <pc:docMk/>
            <pc:sldMk cId="2238363046" sldId="449"/>
            <ac:spMk id="281" creationId="{4949A72F-4400-2433-D431-AF437F1555E4}"/>
          </ac:spMkLst>
        </pc:spChg>
        <pc:spChg chg="add mod">
          <ac:chgData name="Aganj, Iman" userId="528e1e0b-db81-4f61-b532-a0ac7c6ac721" providerId="ADAL" clId="{7F1E790B-933C-4AAB-9F80-2FD92EBA6B04}" dt="2023-04-04T18:07:14.295" v="997"/>
          <ac:spMkLst>
            <pc:docMk/>
            <pc:sldMk cId="2238363046" sldId="449"/>
            <ac:spMk id="282" creationId="{4790DADB-E9BE-A484-69FA-6C6AC3D89CE8}"/>
          </ac:spMkLst>
        </pc:spChg>
        <pc:spChg chg="add mod">
          <ac:chgData name="Aganj, Iman" userId="528e1e0b-db81-4f61-b532-a0ac7c6ac721" providerId="ADAL" clId="{7F1E790B-933C-4AAB-9F80-2FD92EBA6B04}" dt="2023-04-04T18:07:14.295" v="997"/>
          <ac:spMkLst>
            <pc:docMk/>
            <pc:sldMk cId="2238363046" sldId="449"/>
            <ac:spMk id="283" creationId="{F55E46D4-48CA-64AB-52DD-57F86C02C70B}"/>
          </ac:spMkLst>
        </pc:spChg>
        <pc:spChg chg="add mod">
          <ac:chgData name="Aganj, Iman" userId="528e1e0b-db81-4f61-b532-a0ac7c6ac721" providerId="ADAL" clId="{7F1E790B-933C-4AAB-9F80-2FD92EBA6B04}" dt="2023-04-04T18:07:14.295" v="997"/>
          <ac:spMkLst>
            <pc:docMk/>
            <pc:sldMk cId="2238363046" sldId="449"/>
            <ac:spMk id="284" creationId="{3E2DDB91-5014-094A-05B1-2E036AD1E60B}"/>
          </ac:spMkLst>
        </pc:spChg>
        <pc:spChg chg="add mod">
          <ac:chgData name="Aganj, Iman" userId="528e1e0b-db81-4f61-b532-a0ac7c6ac721" providerId="ADAL" clId="{7F1E790B-933C-4AAB-9F80-2FD92EBA6B04}" dt="2023-04-04T18:07:14.295" v="997"/>
          <ac:spMkLst>
            <pc:docMk/>
            <pc:sldMk cId="2238363046" sldId="449"/>
            <ac:spMk id="285" creationId="{0AF7F852-30D0-2209-957B-239CC629673B}"/>
          </ac:spMkLst>
        </pc:spChg>
        <pc:spChg chg="add mod">
          <ac:chgData name="Aganj, Iman" userId="528e1e0b-db81-4f61-b532-a0ac7c6ac721" providerId="ADAL" clId="{7F1E790B-933C-4AAB-9F80-2FD92EBA6B04}" dt="2023-04-04T18:07:14.295" v="997"/>
          <ac:spMkLst>
            <pc:docMk/>
            <pc:sldMk cId="2238363046" sldId="449"/>
            <ac:spMk id="286" creationId="{52ADC50A-5E04-B546-2316-B250B374BD57}"/>
          </ac:spMkLst>
        </pc:spChg>
        <pc:spChg chg="add mod">
          <ac:chgData name="Aganj, Iman" userId="528e1e0b-db81-4f61-b532-a0ac7c6ac721" providerId="ADAL" clId="{7F1E790B-933C-4AAB-9F80-2FD92EBA6B04}" dt="2023-04-04T18:07:14.295" v="997"/>
          <ac:spMkLst>
            <pc:docMk/>
            <pc:sldMk cId="2238363046" sldId="449"/>
            <ac:spMk id="287" creationId="{1EA15D73-8CD1-A84E-344D-1F08D8C4E80D}"/>
          </ac:spMkLst>
        </pc:spChg>
        <pc:spChg chg="add mod">
          <ac:chgData name="Aganj, Iman" userId="528e1e0b-db81-4f61-b532-a0ac7c6ac721" providerId="ADAL" clId="{7F1E790B-933C-4AAB-9F80-2FD92EBA6B04}" dt="2023-04-04T18:07:14.295" v="997"/>
          <ac:spMkLst>
            <pc:docMk/>
            <pc:sldMk cId="2238363046" sldId="449"/>
            <ac:spMk id="288" creationId="{1539E198-E97D-A18A-1A34-9F610980B166}"/>
          </ac:spMkLst>
        </pc:spChg>
        <pc:spChg chg="add mod">
          <ac:chgData name="Aganj, Iman" userId="528e1e0b-db81-4f61-b532-a0ac7c6ac721" providerId="ADAL" clId="{7F1E790B-933C-4AAB-9F80-2FD92EBA6B04}" dt="2023-04-04T18:07:14.295" v="997"/>
          <ac:spMkLst>
            <pc:docMk/>
            <pc:sldMk cId="2238363046" sldId="449"/>
            <ac:spMk id="289" creationId="{3E7B5B79-D9FD-6B13-0FF7-220C19AC98A2}"/>
          </ac:spMkLst>
        </pc:spChg>
        <pc:spChg chg="add mod">
          <ac:chgData name="Aganj, Iman" userId="528e1e0b-db81-4f61-b532-a0ac7c6ac721" providerId="ADAL" clId="{7F1E790B-933C-4AAB-9F80-2FD92EBA6B04}" dt="2023-04-04T18:07:14.295" v="997"/>
          <ac:spMkLst>
            <pc:docMk/>
            <pc:sldMk cId="2238363046" sldId="449"/>
            <ac:spMk id="290" creationId="{32E5BC6C-01E1-C47C-6644-2B29B77532E9}"/>
          </ac:spMkLst>
        </pc:spChg>
        <pc:spChg chg="add mod">
          <ac:chgData name="Aganj, Iman" userId="528e1e0b-db81-4f61-b532-a0ac7c6ac721" providerId="ADAL" clId="{7F1E790B-933C-4AAB-9F80-2FD92EBA6B04}" dt="2023-04-04T18:07:14.295" v="997"/>
          <ac:spMkLst>
            <pc:docMk/>
            <pc:sldMk cId="2238363046" sldId="449"/>
            <ac:spMk id="291" creationId="{56AB35A3-E2A7-C92C-BD59-48DC7F7073B9}"/>
          </ac:spMkLst>
        </pc:spChg>
        <pc:spChg chg="add mod">
          <ac:chgData name="Aganj, Iman" userId="528e1e0b-db81-4f61-b532-a0ac7c6ac721" providerId="ADAL" clId="{7F1E790B-933C-4AAB-9F80-2FD92EBA6B04}" dt="2023-04-04T18:07:14.295" v="997"/>
          <ac:spMkLst>
            <pc:docMk/>
            <pc:sldMk cId="2238363046" sldId="449"/>
            <ac:spMk id="292" creationId="{D9BA6C19-FB3C-7210-134E-A5BC208238B6}"/>
          </ac:spMkLst>
        </pc:spChg>
        <pc:spChg chg="add mod">
          <ac:chgData name="Aganj, Iman" userId="528e1e0b-db81-4f61-b532-a0ac7c6ac721" providerId="ADAL" clId="{7F1E790B-933C-4AAB-9F80-2FD92EBA6B04}" dt="2023-04-04T18:07:14.295" v="997"/>
          <ac:spMkLst>
            <pc:docMk/>
            <pc:sldMk cId="2238363046" sldId="449"/>
            <ac:spMk id="293" creationId="{438813D3-E2CB-9C2B-12BC-04AA52BFEAD2}"/>
          </ac:spMkLst>
        </pc:spChg>
        <pc:spChg chg="add mod">
          <ac:chgData name="Aganj, Iman" userId="528e1e0b-db81-4f61-b532-a0ac7c6ac721" providerId="ADAL" clId="{7F1E790B-933C-4AAB-9F80-2FD92EBA6B04}" dt="2023-04-04T18:07:14.295" v="997"/>
          <ac:spMkLst>
            <pc:docMk/>
            <pc:sldMk cId="2238363046" sldId="449"/>
            <ac:spMk id="294" creationId="{DAE2497D-6611-3D0D-A48F-4A005587394D}"/>
          </ac:spMkLst>
        </pc:spChg>
        <pc:spChg chg="add mod">
          <ac:chgData name="Aganj, Iman" userId="528e1e0b-db81-4f61-b532-a0ac7c6ac721" providerId="ADAL" clId="{7F1E790B-933C-4AAB-9F80-2FD92EBA6B04}" dt="2023-04-04T18:07:14.295" v="997"/>
          <ac:spMkLst>
            <pc:docMk/>
            <pc:sldMk cId="2238363046" sldId="449"/>
            <ac:spMk id="295" creationId="{785ED90C-3D11-3B2A-0F06-0C565FA6A4CF}"/>
          </ac:spMkLst>
        </pc:spChg>
        <pc:spChg chg="add mod">
          <ac:chgData name="Aganj, Iman" userId="528e1e0b-db81-4f61-b532-a0ac7c6ac721" providerId="ADAL" clId="{7F1E790B-933C-4AAB-9F80-2FD92EBA6B04}" dt="2023-04-04T18:07:14.295" v="997"/>
          <ac:spMkLst>
            <pc:docMk/>
            <pc:sldMk cId="2238363046" sldId="449"/>
            <ac:spMk id="296" creationId="{5FB37E19-5E71-59B4-A874-A5B9CEB8761F}"/>
          </ac:spMkLst>
        </pc:spChg>
        <pc:spChg chg="add mod">
          <ac:chgData name="Aganj, Iman" userId="528e1e0b-db81-4f61-b532-a0ac7c6ac721" providerId="ADAL" clId="{7F1E790B-933C-4AAB-9F80-2FD92EBA6B04}" dt="2023-04-04T18:07:14.295" v="997"/>
          <ac:spMkLst>
            <pc:docMk/>
            <pc:sldMk cId="2238363046" sldId="449"/>
            <ac:spMk id="297" creationId="{F8ED6927-236A-3F33-58E3-5725476BB8C0}"/>
          </ac:spMkLst>
        </pc:spChg>
        <pc:spChg chg="add mod">
          <ac:chgData name="Aganj, Iman" userId="528e1e0b-db81-4f61-b532-a0ac7c6ac721" providerId="ADAL" clId="{7F1E790B-933C-4AAB-9F80-2FD92EBA6B04}" dt="2023-04-04T18:07:14.295" v="997"/>
          <ac:spMkLst>
            <pc:docMk/>
            <pc:sldMk cId="2238363046" sldId="449"/>
            <ac:spMk id="298" creationId="{7022436F-844B-EB69-CD74-1BB6B5CE3DCC}"/>
          </ac:spMkLst>
        </pc:spChg>
        <pc:spChg chg="add mod">
          <ac:chgData name="Aganj, Iman" userId="528e1e0b-db81-4f61-b532-a0ac7c6ac721" providerId="ADAL" clId="{7F1E790B-933C-4AAB-9F80-2FD92EBA6B04}" dt="2023-04-04T18:07:14.295" v="997"/>
          <ac:spMkLst>
            <pc:docMk/>
            <pc:sldMk cId="2238363046" sldId="449"/>
            <ac:spMk id="299" creationId="{006E50E1-9FBE-2D36-5820-C3E988D7929F}"/>
          </ac:spMkLst>
        </pc:spChg>
        <pc:spChg chg="add mod">
          <ac:chgData name="Aganj, Iman" userId="528e1e0b-db81-4f61-b532-a0ac7c6ac721" providerId="ADAL" clId="{7F1E790B-933C-4AAB-9F80-2FD92EBA6B04}" dt="2023-04-04T18:07:14.295" v="997"/>
          <ac:spMkLst>
            <pc:docMk/>
            <pc:sldMk cId="2238363046" sldId="449"/>
            <ac:spMk id="300" creationId="{2C176918-6945-AFBA-C925-6217DFBEF1AB}"/>
          </ac:spMkLst>
        </pc:spChg>
        <pc:spChg chg="add mod">
          <ac:chgData name="Aganj, Iman" userId="528e1e0b-db81-4f61-b532-a0ac7c6ac721" providerId="ADAL" clId="{7F1E790B-933C-4AAB-9F80-2FD92EBA6B04}" dt="2023-04-04T18:07:14.295" v="997"/>
          <ac:spMkLst>
            <pc:docMk/>
            <pc:sldMk cId="2238363046" sldId="449"/>
            <ac:spMk id="301" creationId="{A519BDF2-955D-1C64-4A0A-20FF5C1C3758}"/>
          </ac:spMkLst>
        </pc:spChg>
        <pc:spChg chg="add mod">
          <ac:chgData name="Aganj, Iman" userId="528e1e0b-db81-4f61-b532-a0ac7c6ac721" providerId="ADAL" clId="{7F1E790B-933C-4AAB-9F80-2FD92EBA6B04}" dt="2023-04-04T18:07:14.295" v="997"/>
          <ac:spMkLst>
            <pc:docMk/>
            <pc:sldMk cId="2238363046" sldId="449"/>
            <ac:spMk id="302" creationId="{CAED8DBA-A2C1-600B-2BFC-BC8AEFD7E640}"/>
          </ac:spMkLst>
        </pc:spChg>
        <pc:spChg chg="add mod">
          <ac:chgData name="Aganj, Iman" userId="528e1e0b-db81-4f61-b532-a0ac7c6ac721" providerId="ADAL" clId="{7F1E790B-933C-4AAB-9F80-2FD92EBA6B04}" dt="2023-04-04T18:07:14.295" v="997"/>
          <ac:spMkLst>
            <pc:docMk/>
            <pc:sldMk cId="2238363046" sldId="449"/>
            <ac:spMk id="303" creationId="{0796AAEA-E826-699A-28C1-3DF179F906BF}"/>
          </ac:spMkLst>
        </pc:spChg>
        <pc:spChg chg="add mod">
          <ac:chgData name="Aganj, Iman" userId="528e1e0b-db81-4f61-b532-a0ac7c6ac721" providerId="ADAL" clId="{7F1E790B-933C-4AAB-9F80-2FD92EBA6B04}" dt="2023-04-04T18:07:14.295" v="997"/>
          <ac:spMkLst>
            <pc:docMk/>
            <pc:sldMk cId="2238363046" sldId="449"/>
            <ac:spMk id="304" creationId="{28534A07-15C4-BC28-C06D-F64B043FEBB8}"/>
          </ac:spMkLst>
        </pc:spChg>
        <pc:spChg chg="add mod">
          <ac:chgData name="Aganj, Iman" userId="528e1e0b-db81-4f61-b532-a0ac7c6ac721" providerId="ADAL" clId="{7F1E790B-933C-4AAB-9F80-2FD92EBA6B04}" dt="2023-04-04T18:07:14.295" v="997"/>
          <ac:spMkLst>
            <pc:docMk/>
            <pc:sldMk cId="2238363046" sldId="449"/>
            <ac:spMk id="305" creationId="{F16CCEBE-0EEE-50F8-89D3-11396F0AD4C2}"/>
          </ac:spMkLst>
        </pc:spChg>
        <pc:spChg chg="add mod">
          <ac:chgData name="Aganj, Iman" userId="528e1e0b-db81-4f61-b532-a0ac7c6ac721" providerId="ADAL" clId="{7F1E790B-933C-4AAB-9F80-2FD92EBA6B04}" dt="2023-04-04T18:07:14.295" v="997"/>
          <ac:spMkLst>
            <pc:docMk/>
            <pc:sldMk cId="2238363046" sldId="449"/>
            <ac:spMk id="306" creationId="{637A0C4D-5AB0-EA9E-640F-AB53E02345F3}"/>
          </ac:spMkLst>
        </pc:spChg>
        <pc:spChg chg="add mod">
          <ac:chgData name="Aganj, Iman" userId="528e1e0b-db81-4f61-b532-a0ac7c6ac721" providerId="ADAL" clId="{7F1E790B-933C-4AAB-9F80-2FD92EBA6B04}" dt="2023-04-04T18:07:14.295" v="997"/>
          <ac:spMkLst>
            <pc:docMk/>
            <pc:sldMk cId="2238363046" sldId="449"/>
            <ac:spMk id="307" creationId="{DF6C75F5-9516-89FB-048B-4CDBFE3CB772}"/>
          </ac:spMkLst>
        </pc:spChg>
        <pc:spChg chg="add mod">
          <ac:chgData name="Aganj, Iman" userId="528e1e0b-db81-4f61-b532-a0ac7c6ac721" providerId="ADAL" clId="{7F1E790B-933C-4AAB-9F80-2FD92EBA6B04}" dt="2023-04-04T18:07:14.295" v="997"/>
          <ac:spMkLst>
            <pc:docMk/>
            <pc:sldMk cId="2238363046" sldId="449"/>
            <ac:spMk id="308" creationId="{5D79B2C0-AA1F-2310-19FD-42645669C6B7}"/>
          </ac:spMkLst>
        </pc:spChg>
        <pc:spChg chg="add mod">
          <ac:chgData name="Aganj, Iman" userId="528e1e0b-db81-4f61-b532-a0ac7c6ac721" providerId="ADAL" clId="{7F1E790B-933C-4AAB-9F80-2FD92EBA6B04}" dt="2023-04-04T18:07:14.295" v="997"/>
          <ac:spMkLst>
            <pc:docMk/>
            <pc:sldMk cId="2238363046" sldId="449"/>
            <ac:spMk id="309" creationId="{05C49406-BBF2-5D17-9E1C-C31315D4AF01}"/>
          </ac:spMkLst>
        </pc:spChg>
        <pc:spChg chg="add mod">
          <ac:chgData name="Aganj, Iman" userId="528e1e0b-db81-4f61-b532-a0ac7c6ac721" providerId="ADAL" clId="{7F1E790B-933C-4AAB-9F80-2FD92EBA6B04}" dt="2023-04-04T18:07:14.295" v="997"/>
          <ac:spMkLst>
            <pc:docMk/>
            <pc:sldMk cId="2238363046" sldId="449"/>
            <ac:spMk id="310" creationId="{757150E5-B66E-9AFF-963A-7A3B5A45EB98}"/>
          </ac:spMkLst>
        </pc:spChg>
        <pc:spChg chg="add mod">
          <ac:chgData name="Aganj, Iman" userId="528e1e0b-db81-4f61-b532-a0ac7c6ac721" providerId="ADAL" clId="{7F1E790B-933C-4AAB-9F80-2FD92EBA6B04}" dt="2023-04-04T18:07:14.295" v="997"/>
          <ac:spMkLst>
            <pc:docMk/>
            <pc:sldMk cId="2238363046" sldId="449"/>
            <ac:spMk id="311" creationId="{0F3A8D06-0808-C10B-B9AA-15F06001E967}"/>
          </ac:spMkLst>
        </pc:spChg>
        <pc:spChg chg="add mod">
          <ac:chgData name="Aganj, Iman" userId="528e1e0b-db81-4f61-b532-a0ac7c6ac721" providerId="ADAL" clId="{7F1E790B-933C-4AAB-9F80-2FD92EBA6B04}" dt="2023-04-04T18:07:14.295" v="997"/>
          <ac:spMkLst>
            <pc:docMk/>
            <pc:sldMk cId="2238363046" sldId="449"/>
            <ac:spMk id="312" creationId="{235F5337-02D8-9908-E0C5-E2298A1DD5CF}"/>
          </ac:spMkLst>
        </pc:spChg>
        <pc:spChg chg="add mod">
          <ac:chgData name="Aganj, Iman" userId="528e1e0b-db81-4f61-b532-a0ac7c6ac721" providerId="ADAL" clId="{7F1E790B-933C-4AAB-9F80-2FD92EBA6B04}" dt="2023-04-04T18:07:14.295" v="997"/>
          <ac:spMkLst>
            <pc:docMk/>
            <pc:sldMk cId="2238363046" sldId="449"/>
            <ac:spMk id="313" creationId="{8A83343F-0249-6E43-99BA-55B04F3CC7D1}"/>
          </ac:spMkLst>
        </pc:spChg>
        <pc:spChg chg="add mod">
          <ac:chgData name="Aganj, Iman" userId="528e1e0b-db81-4f61-b532-a0ac7c6ac721" providerId="ADAL" clId="{7F1E790B-933C-4AAB-9F80-2FD92EBA6B04}" dt="2023-04-04T18:07:14.295" v="997"/>
          <ac:spMkLst>
            <pc:docMk/>
            <pc:sldMk cId="2238363046" sldId="449"/>
            <ac:spMk id="314" creationId="{A805FBD3-219F-58B2-5478-05B719EFDFE9}"/>
          </ac:spMkLst>
        </pc:spChg>
        <pc:spChg chg="add mod">
          <ac:chgData name="Aganj, Iman" userId="528e1e0b-db81-4f61-b532-a0ac7c6ac721" providerId="ADAL" clId="{7F1E790B-933C-4AAB-9F80-2FD92EBA6B04}" dt="2023-04-04T18:07:14.295" v="997"/>
          <ac:spMkLst>
            <pc:docMk/>
            <pc:sldMk cId="2238363046" sldId="449"/>
            <ac:spMk id="315" creationId="{0E1B93C2-CE11-15A0-7AE7-86280FFF4468}"/>
          </ac:spMkLst>
        </pc:spChg>
        <pc:spChg chg="add mod">
          <ac:chgData name="Aganj, Iman" userId="528e1e0b-db81-4f61-b532-a0ac7c6ac721" providerId="ADAL" clId="{7F1E790B-933C-4AAB-9F80-2FD92EBA6B04}" dt="2023-04-04T18:07:14.295" v="997"/>
          <ac:spMkLst>
            <pc:docMk/>
            <pc:sldMk cId="2238363046" sldId="449"/>
            <ac:spMk id="316" creationId="{E209464F-B5EA-38E5-D88A-3752E7BB49D9}"/>
          </ac:spMkLst>
        </pc:spChg>
        <pc:spChg chg="add mod">
          <ac:chgData name="Aganj, Iman" userId="528e1e0b-db81-4f61-b532-a0ac7c6ac721" providerId="ADAL" clId="{7F1E790B-933C-4AAB-9F80-2FD92EBA6B04}" dt="2023-04-04T18:07:14.295" v="997"/>
          <ac:spMkLst>
            <pc:docMk/>
            <pc:sldMk cId="2238363046" sldId="449"/>
            <ac:spMk id="317" creationId="{5EEAFF08-893A-7BCC-2EF7-0619BC971E80}"/>
          </ac:spMkLst>
        </pc:spChg>
        <pc:spChg chg="add mod">
          <ac:chgData name="Aganj, Iman" userId="528e1e0b-db81-4f61-b532-a0ac7c6ac721" providerId="ADAL" clId="{7F1E790B-933C-4AAB-9F80-2FD92EBA6B04}" dt="2023-04-04T18:07:14.295" v="997"/>
          <ac:spMkLst>
            <pc:docMk/>
            <pc:sldMk cId="2238363046" sldId="449"/>
            <ac:spMk id="318" creationId="{371E180E-F6AD-A4B3-AFC6-F04527CCBF2C}"/>
          </ac:spMkLst>
        </pc:spChg>
        <pc:spChg chg="add mod">
          <ac:chgData name="Aganj, Iman" userId="528e1e0b-db81-4f61-b532-a0ac7c6ac721" providerId="ADAL" clId="{7F1E790B-933C-4AAB-9F80-2FD92EBA6B04}" dt="2023-04-04T18:07:14.295" v="997"/>
          <ac:spMkLst>
            <pc:docMk/>
            <pc:sldMk cId="2238363046" sldId="449"/>
            <ac:spMk id="319" creationId="{EED44EA2-80CE-0EA8-F0D1-D55E1C088A1D}"/>
          </ac:spMkLst>
        </pc:spChg>
        <pc:spChg chg="add mod">
          <ac:chgData name="Aganj, Iman" userId="528e1e0b-db81-4f61-b532-a0ac7c6ac721" providerId="ADAL" clId="{7F1E790B-933C-4AAB-9F80-2FD92EBA6B04}" dt="2023-04-04T18:07:14.295" v="997"/>
          <ac:spMkLst>
            <pc:docMk/>
            <pc:sldMk cId="2238363046" sldId="449"/>
            <ac:spMk id="320" creationId="{D85B3340-F490-D26E-7F93-A1FA09121C0C}"/>
          </ac:spMkLst>
        </pc:spChg>
        <pc:spChg chg="add mod">
          <ac:chgData name="Aganj, Iman" userId="528e1e0b-db81-4f61-b532-a0ac7c6ac721" providerId="ADAL" clId="{7F1E790B-933C-4AAB-9F80-2FD92EBA6B04}" dt="2023-04-04T18:07:14.295" v="997"/>
          <ac:spMkLst>
            <pc:docMk/>
            <pc:sldMk cId="2238363046" sldId="449"/>
            <ac:spMk id="321" creationId="{BBB5BF20-0BAF-49EE-F557-1BCA7417DDD1}"/>
          </ac:spMkLst>
        </pc:spChg>
        <pc:spChg chg="add mod">
          <ac:chgData name="Aganj, Iman" userId="528e1e0b-db81-4f61-b532-a0ac7c6ac721" providerId="ADAL" clId="{7F1E790B-933C-4AAB-9F80-2FD92EBA6B04}" dt="2023-04-04T18:07:14.295" v="997"/>
          <ac:spMkLst>
            <pc:docMk/>
            <pc:sldMk cId="2238363046" sldId="449"/>
            <ac:spMk id="322" creationId="{55A29942-B77B-CF25-11B9-4E12A119AF89}"/>
          </ac:spMkLst>
        </pc:spChg>
        <pc:spChg chg="add mod">
          <ac:chgData name="Aganj, Iman" userId="528e1e0b-db81-4f61-b532-a0ac7c6ac721" providerId="ADAL" clId="{7F1E790B-933C-4AAB-9F80-2FD92EBA6B04}" dt="2023-04-04T18:07:14.295" v="997"/>
          <ac:spMkLst>
            <pc:docMk/>
            <pc:sldMk cId="2238363046" sldId="449"/>
            <ac:spMk id="323" creationId="{775B1E9B-16BD-D363-C05A-CF026D5F5F7A}"/>
          </ac:spMkLst>
        </pc:spChg>
        <pc:spChg chg="add mod">
          <ac:chgData name="Aganj, Iman" userId="528e1e0b-db81-4f61-b532-a0ac7c6ac721" providerId="ADAL" clId="{7F1E790B-933C-4AAB-9F80-2FD92EBA6B04}" dt="2023-04-04T18:07:14.295" v="997"/>
          <ac:spMkLst>
            <pc:docMk/>
            <pc:sldMk cId="2238363046" sldId="449"/>
            <ac:spMk id="324" creationId="{E8311C99-BCC9-A218-0F05-34384328E4B7}"/>
          </ac:spMkLst>
        </pc:spChg>
        <pc:spChg chg="add mod">
          <ac:chgData name="Aganj, Iman" userId="528e1e0b-db81-4f61-b532-a0ac7c6ac721" providerId="ADAL" clId="{7F1E790B-933C-4AAB-9F80-2FD92EBA6B04}" dt="2023-04-04T18:07:14.295" v="997"/>
          <ac:spMkLst>
            <pc:docMk/>
            <pc:sldMk cId="2238363046" sldId="449"/>
            <ac:spMk id="325" creationId="{6D56A520-778B-D372-DED1-71F94902EB61}"/>
          </ac:spMkLst>
        </pc:spChg>
        <pc:spChg chg="add mod">
          <ac:chgData name="Aganj, Iman" userId="528e1e0b-db81-4f61-b532-a0ac7c6ac721" providerId="ADAL" clId="{7F1E790B-933C-4AAB-9F80-2FD92EBA6B04}" dt="2023-04-04T18:07:14.295" v="997"/>
          <ac:spMkLst>
            <pc:docMk/>
            <pc:sldMk cId="2238363046" sldId="449"/>
            <ac:spMk id="326" creationId="{E0EB2D6C-27F6-5175-DB0B-8EAE6EDD26E7}"/>
          </ac:spMkLst>
        </pc:spChg>
        <pc:spChg chg="add mod">
          <ac:chgData name="Aganj, Iman" userId="528e1e0b-db81-4f61-b532-a0ac7c6ac721" providerId="ADAL" clId="{7F1E790B-933C-4AAB-9F80-2FD92EBA6B04}" dt="2023-04-04T18:07:14.295" v="997"/>
          <ac:spMkLst>
            <pc:docMk/>
            <pc:sldMk cId="2238363046" sldId="449"/>
            <ac:spMk id="327" creationId="{FA703864-06F0-3725-E9AF-6F7129C2124C}"/>
          </ac:spMkLst>
        </pc:spChg>
        <pc:spChg chg="add mod">
          <ac:chgData name="Aganj, Iman" userId="528e1e0b-db81-4f61-b532-a0ac7c6ac721" providerId="ADAL" clId="{7F1E790B-933C-4AAB-9F80-2FD92EBA6B04}" dt="2023-04-04T18:07:14.295" v="997"/>
          <ac:spMkLst>
            <pc:docMk/>
            <pc:sldMk cId="2238363046" sldId="449"/>
            <ac:spMk id="328" creationId="{E87B77C1-7114-551D-0FFB-8963E357578E}"/>
          </ac:spMkLst>
        </pc:spChg>
        <pc:spChg chg="add mod">
          <ac:chgData name="Aganj, Iman" userId="528e1e0b-db81-4f61-b532-a0ac7c6ac721" providerId="ADAL" clId="{7F1E790B-933C-4AAB-9F80-2FD92EBA6B04}" dt="2023-04-04T18:07:14.295" v="997"/>
          <ac:spMkLst>
            <pc:docMk/>
            <pc:sldMk cId="2238363046" sldId="449"/>
            <ac:spMk id="329" creationId="{CC0D280A-7060-ED7A-62E1-50CEB56E9734}"/>
          </ac:spMkLst>
        </pc:spChg>
        <pc:spChg chg="add mod">
          <ac:chgData name="Aganj, Iman" userId="528e1e0b-db81-4f61-b532-a0ac7c6ac721" providerId="ADAL" clId="{7F1E790B-933C-4AAB-9F80-2FD92EBA6B04}" dt="2023-04-04T18:07:14.295" v="997"/>
          <ac:spMkLst>
            <pc:docMk/>
            <pc:sldMk cId="2238363046" sldId="449"/>
            <ac:spMk id="330" creationId="{0B19C945-9DDF-692E-67BD-7BB9FFCC3E85}"/>
          </ac:spMkLst>
        </pc:spChg>
        <pc:spChg chg="add mod">
          <ac:chgData name="Aganj, Iman" userId="528e1e0b-db81-4f61-b532-a0ac7c6ac721" providerId="ADAL" clId="{7F1E790B-933C-4AAB-9F80-2FD92EBA6B04}" dt="2023-04-04T18:07:14.295" v="997"/>
          <ac:spMkLst>
            <pc:docMk/>
            <pc:sldMk cId="2238363046" sldId="449"/>
            <ac:spMk id="331" creationId="{A474027C-85F6-C178-9C7D-A557ED89CE35}"/>
          </ac:spMkLst>
        </pc:spChg>
        <pc:spChg chg="add mod">
          <ac:chgData name="Aganj, Iman" userId="528e1e0b-db81-4f61-b532-a0ac7c6ac721" providerId="ADAL" clId="{7F1E790B-933C-4AAB-9F80-2FD92EBA6B04}" dt="2023-04-04T18:07:14.295" v="997"/>
          <ac:spMkLst>
            <pc:docMk/>
            <pc:sldMk cId="2238363046" sldId="449"/>
            <ac:spMk id="332" creationId="{EC727B1C-BC4D-3D58-0A1F-81307216E74A}"/>
          </ac:spMkLst>
        </pc:spChg>
        <pc:spChg chg="add mod">
          <ac:chgData name="Aganj, Iman" userId="528e1e0b-db81-4f61-b532-a0ac7c6ac721" providerId="ADAL" clId="{7F1E790B-933C-4AAB-9F80-2FD92EBA6B04}" dt="2023-04-04T18:07:14.295" v="997"/>
          <ac:spMkLst>
            <pc:docMk/>
            <pc:sldMk cId="2238363046" sldId="449"/>
            <ac:spMk id="333" creationId="{04529E6B-9721-3011-04F2-EA3449230D31}"/>
          </ac:spMkLst>
        </pc:spChg>
        <pc:spChg chg="add mod">
          <ac:chgData name="Aganj, Iman" userId="528e1e0b-db81-4f61-b532-a0ac7c6ac721" providerId="ADAL" clId="{7F1E790B-933C-4AAB-9F80-2FD92EBA6B04}" dt="2023-04-04T18:07:14.295" v="997"/>
          <ac:spMkLst>
            <pc:docMk/>
            <pc:sldMk cId="2238363046" sldId="449"/>
            <ac:spMk id="334" creationId="{2005A7EA-73FE-493F-2C44-3E39D1978D4D}"/>
          </ac:spMkLst>
        </pc:spChg>
        <pc:spChg chg="add mod">
          <ac:chgData name="Aganj, Iman" userId="528e1e0b-db81-4f61-b532-a0ac7c6ac721" providerId="ADAL" clId="{7F1E790B-933C-4AAB-9F80-2FD92EBA6B04}" dt="2023-04-04T18:07:14.295" v="997"/>
          <ac:spMkLst>
            <pc:docMk/>
            <pc:sldMk cId="2238363046" sldId="449"/>
            <ac:spMk id="335" creationId="{1E68A238-3213-0277-EBD5-0316A9EFDF62}"/>
          </ac:spMkLst>
        </pc:spChg>
        <pc:spChg chg="add mod">
          <ac:chgData name="Aganj, Iman" userId="528e1e0b-db81-4f61-b532-a0ac7c6ac721" providerId="ADAL" clId="{7F1E790B-933C-4AAB-9F80-2FD92EBA6B04}" dt="2023-04-04T18:07:14.295" v="997"/>
          <ac:spMkLst>
            <pc:docMk/>
            <pc:sldMk cId="2238363046" sldId="449"/>
            <ac:spMk id="336" creationId="{6BC4B951-000A-0179-3B5D-7BD97AE12844}"/>
          </ac:spMkLst>
        </pc:spChg>
        <pc:spChg chg="add mod">
          <ac:chgData name="Aganj, Iman" userId="528e1e0b-db81-4f61-b532-a0ac7c6ac721" providerId="ADAL" clId="{7F1E790B-933C-4AAB-9F80-2FD92EBA6B04}" dt="2023-04-04T18:07:14.295" v="997"/>
          <ac:spMkLst>
            <pc:docMk/>
            <pc:sldMk cId="2238363046" sldId="449"/>
            <ac:spMk id="337" creationId="{F9F9BCBA-116E-AEF5-30F3-188105BB70EE}"/>
          </ac:spMkLst>
        </pc:spChg>
        <pc:spChg chg="add mod">
          <ac:chgData name="Aganj, Iman" userId="528e1e0b-db81-4f61-b532-a0ac7c6ac721" providerId="ADAL" clId="{7F1E790B-933C-4AAB-9F80-2FD92EBA6B04}" dt="2023-04-04T18:07:14.295" v="997"/>
          <ac:spMkLst>
            <pc:docMk/>
            <pc:sldMk cId="2238363046" sldId="449"/>
            <ac:spMk id="338" creationId="{A6D76125-9716-55BA-F021-BD35B7B425D3}"/>
          </ac:spMkLst>
        </pc:spChg>
        <pc:spChg chg="add mod">
          <ac:chgData name="Aganj, Iman" userId="528e1e0b-db81-4f61-b532-a0ac7c6ac721" providerId="ADAL" clId="{7F1E790B-933C-4AAB-9F80-2FD92EBA6B04}" dt="2023-04-04T18:07:14.295" v="997"/>
          <ac:spMkLst>
            <pc:docMk/>
            <pc:sldMk cId="2238363046" sldId="449"/>
            <ac:spMk id="339" creationId="{1EAFC4C9-8651-ED6F-0A07-486445732CCA}"/>
          </ac:spMkLst>
        </pc:spChg>
        <pc:spChg chg="add mod">
          <ac:chgData name="Aganj, Iman" userId="528e1e0b-db81-4f61-b532-a0ac7c6ac721" providerId="ADAL" clId="{7F1E790B-933C-4AAB-9F80-2FD92EBA6B04}" dt="2023-04-04T18:07:14.295" v="997"/>
          <ac:spMkLst>
            <pc:docMk/>
            <pc:sldMk cId="2238363046" sldId="449"/>
            <ac:spMk id="340" creationId="{86C776A5-0645-E0E9-D60D-B3EC08289344}"/>
          </ac:spMkLst>
        </pc:spChg>
        <pc:spChg chg="add mod">
          <ac:chgData name="Aganj, Iman" userId="528e1e0b-db81-4f61-b532-a0ac7c6ac721" providerId="ADAL" clId="{7F1E790B-933C-4AAB-9F80-2FD92EBA6B04}" dt="2023-04-04T18:07:14.295" v="997"/>
          <ac:spMkLst>
            <pc:docMk/>
            <pc:sldMk cId="2238363046" sldId="449"/>
            <ac:spMk id="341" creationId="{19EE523B-6D8D-2E44-65CC-D52EB00A8CE7}"/>
          </ac:spMkLst>
        </pc:spChg>
        <pc:spChg chg="add mod">
          <ac:chgData name="Aganj, Iman" userId="528e1e0b-db81-4f61-b532-a0ac7c6ac721" providerId="ADAL" clId="{7F1E790B-933C-4AAB-9F80-2FD92EBA6B04}" dt="2023-04-04T18:07:14.295" v="997"/>
          <ac:spMkLst>
            <pc:docMk/>
            <pc:sldMk cId="2238363046" sldId="449"/>
            <ac:spMk id="342" creationId="{87A163E4-508B-29D6-931D-FB6C6095D183}"/>
          </ac:spMkLst>
        </pc:spChg>
        <pc:spChg chg="add mod">
          <ac:chgData name="Aganj, Iman" userId="528e1e0b-db81-4f61-b532-a0ac7c6ac721" providerId="ADAL" clId="{7F1E790B-933C-4AAB-9F80-2FD92EBA6B04}" dt="2023-04-04T18:07:14.295" v="997"/>
          <ac:spMkLst>
            <pc:docMk/>
            <pc:sldMk cId="2238363046" sldId="449"/>
            <ac:spMk id="343" creationId="{35C13828-C70E-FEE6-C5AA-E923AC3A2345}"/>
          </ac:spMkLst>
        </pc:spChg>
        <pc:spChg chg="add mod">
          <ac:chgData name="Aganj, Iman" userId="528e1e0b-db81-4f61-b532-a0ac7c6ac721" providerId="ADAL" clId="{7F1E790B-933C-4AAB-9F80-2FD92EBA6B04}" dt="2023-04-04T18:07:14.295" v="997"/>
          <ac:spMkLst>
            <pc:docMk/>
            <pc:sldMk cId="2238363046" sldId="449"/>
            <ac:spMk id="344" creationId="{10BBB1DC-78CF-CFF5-A930-06700000F564}"/>
          </ac:spMkLst>
        </pc:spChg>
        <pc:spChg chg="add mod">
          <ac:chgData name="Aganj, Iman" userId="528e1e0b-db81-4f61-b532-a0ac7c6ac721" providerId="ADAL" clId="{7F1E790B-933C-4AAB-9F80-2FD92EBA6B04}" dt="2023-04-04T18:07:14.295" v="997"/>
          <ac:spMkLst>
            <pc:docMk/>
            <pc:sldMk cId="2238363046" sldId="449"/>
            <ac:spMk id="345" creationId="{84CD55B8-F04E-F9D8-833C-1DEDE9C76DEC}"/>
          </ac:spMkLst>
        </pc:spChg>
        <pc:spChg chg="add mod">
          <ac:chgData name="Aganj, Iman" userId="528e1e0b-db81-4f61-b532-a0ac7c6ac721" providerId="ADAL" clId="{7F1E790B-933C-4AAB-9F80-2FD92EBA6B04}" dt="2023-04-04T18:07:14.295" v="997"/>
          <ac:spMkLst>
            <pc:docMk/>
            <pc:sldMk cId="2238363046" sldId="449"/>
            <ac:spMk id="346" creationId="{700CB7DF-BE87-BC02-3110-15278A274B53}"/>
          </ac:spMkLst>
        </pc:spChg>
        <pc:spChg chg="add mod">
          <ac:chgData name="Aganj, Iman" userId="528e1e0b-db81-4f61-b532-a0ac7c6ac721" providerId="ADAL" clId="{7F1E790B-933C-4AAB-9F80-2FD92EBA6B04}" dt="2023-04-04T18:07:14.295" v="997"/>
          <ac:spMkLst>
            <pc:docMk/>
            <pc:sldMk cId="2238363046" sldId="449"/>
            <ac:spMk id="347" creationId="{86FAB60A-2126-236F-0A0C-599D6CE82ACB}"/>
          </ac:spMkLst>
        </pc:spChg>
        <pc:spChg chg="add mod">
          <ac:chgData name="Aganj, Iman" userId="528e1e0b-db81-4f61-b532-a0ac7c6ac721" providerId="ADAL" clId="{7F1E790B-933C-4AAB-9F80-2FD92EBA6B04}" dt="2023-04-04T18:07:14.295" v="997"/>
          <ac:spMkLst>
            <pc:docMk/>
            <pc:sldMk cId="2238363046" sldId="449"/>
            <ac:spMk id="348" creationId="{41EFFBD3-C59A-45E4-0DC4-BC018EC14E9E}"/>
          </ac:spMkLst>
        </pc:spChg>
        <pc:spChg chg="add mod">
          <ac:chgData name="Aganj, Iman" userId="528e1e0b-db81-4f61-b532-a0ac7c6ac721" providerId="ADAL" clId="{7F1E790B-933C-4AAB-9F80-2FD92EBA6B04}" dt="2023-04-04T18:07:14.295" v="997"/>
          <ac:spMkLst>
            <pc:docMk/>
            <pc:sldMk cId="2238363046" sldId="449"/>
            <ac:spMk id="349" creationId="{A0492DD4-0AC6-8FEF-3D67-7DB6309BF938}"/>
          </ac:spMkLst>
        </pc:spChg>
        <pc:spChg chg="add mod">
          <ac:chgData name="Aganj, Iman" userId="528e1e0b-db81-4f61-b532-a0ac7c6ac721" providerId="ADAL" clId="{7F1E790B-933C-4AAB-9F80-2FD92EBA6B04}" dt="2023-04-04T18:07:14.295" v="997"/>
          <ac:spMkLst>
            <pc:docMk/>
            <pc:sldMk cId="2238363046" sldId="449"/>
            <ac:spMk id="350" creationId="{5655F748-15EE-31A3-DEE6-75E09E8A71A2}"/>
          </ac:spMkLst>
        </pc:spChg>
        <pc:spChg chg="add mod">
          <ac:chgData name="Aganj, Iman" userId="528e1e0b-db81-4f61-b532-a0ac7c6ac721" providerId="ADAL" clId="{7F1E790B-933C-4AAB-9F80-2FD92EBA6B04}" dt="2023-04-04T18:07:14.295" v="997"/>
          <ac:spMkLst>
            <pc:docMk/>
            <pc:sldMk cId="2238363046" sldId="449"/>
            <ac:spMk id="351" creationId="{8DEC6846-1C54-23E9-1835-F186ABAF37E7}"/>
          </ac:spMkLst>
        </pc:spChg>
        <pc:spChg chg="add mod">
          <ac:chgData name="Aganj, Iman" userId="528e1e0b-db81-4f61-b532-a0ac7c6ac721" providerId="ADAL" clId="{7F1E790B-933C-4AAB-9F80-2FD92EBA6B04}" dt="2023-04-04T18:07:14.295" v="997"/>
          <ac:spMkLst>
            <pc:docMk/>
            <pc:sldMk cId="2238363046" sldId="449"/>
            <ac:spMk id="352" creationId="{791FB7CB-39BA-A9F0-47BA-B592584780E0}"/>
          </ac:spMkLst>
        </pc:spChg>
        <pc:spChg chg="add mod">
          <ac:chgData name="Aganj, Iman" userId="528e1e0b-db81-4f61-b532-a0ac7c6ac721" providerId="ADAL" clId="{7F1E790B-933C-4AAB-9F80-2FD92EBA6B04}" dt="2023-04-04T18:07:14.295" v="997"/>
          <ac:spMkLst>
            <pc:docMk/>
            <pc:sldMk cId="2238363046" sldId="449"/>
            <ac:spMk id="353" creationId="{E0E37874-0918-460B-A829-D594046095BA}"/>
          </ac:spMkLst>
        </pc:spChg>
        <pc:spChg chg="add mod">
          <ac:chgData name="Aganj, Iman" userId="528e1e0b-db81-4f61-b532-a0ac7c6ac721" providerId="ADAL" clId="{7F1E790B-933C-4AAB-9F80-2FD92EBA6B04}" dt="2023-04-04T18:07:14.295" v="997"/>
          <ac:spMkLst>
            <pc:docMk/>
            <pc:sldMk cId="2238363046" sldId="449"/>
            <ac:spMk id="354" creationId="{94DD5A43-3FFD-778A-AEA1-1ECF08753552}"/>
          </ac:spMkLst>
        </pc:spChg>
        <pc:spChg chg="add mod">
          <ac:chgData name="Aganj, Iman" userId="528e1e0b-db81-4f61-b532-a0ac7c6ac721" providerId="ADAL" clId="{7F1E790B-933C-4AAB-9F80-2FD92EBA6B04}" dt="2023-04-04T18:07:14.295" v="997"/>
          <ac:spMkLst>
            <pc:docMk/>
            <pc:sldMk cId="2238363046" sldId="449"/>
            <ac:spMk id="355" creationId="{2E3023E6-B759-7274-32AC-3EB0E579A7FF}"/>
          </ac:spMkLst>
        </pc:spChg>
        <pc:spChg chg="add mod">
          <ac:chgData name="Aganj, Iman" userId="528e1e0b-db81-4f61-b532-a0ac7c6ac721" providerId="ADAL" clId="{7F1E790B-933C-4AAB-9F80-2FD92EBA6B04}" dt="2023-04-04T18:07:14.295" v="997"/>
          <ac:spMkLst>
            <pc:docMk/>
            <pc:sldMk cId="2238363046" sldId="449"/>
            <ac:spMk id="356" creationId="{7703FE0A-72F2-F14F-240D-CF74A8AE4900}"/>
          </ac:spMkLst>
        </pc:spChg>
        <pc:spChg chg="add mod">
          <ac:chgData name="Aganj, Iman" userId="528e1e0b-db81-4f61-b532-a0ac7c6ac721" providerId="ADAL" clId="{7F1E790B-933C-4AAB-9F80-2FD92EBA6B04}" dt="2023-04-04T18:07:14.295" v="997"/>
          <ac:spMkLst>
            <pc:docMk/>
            <pc:sldMk cId="2238363046" sldId="449"/>
            <ac:spMk id="357" creationId="{A0AAB502-1297-D295-2191-6C0E89D180FE}"/>
          </ac:spMkLst>
        </pc:spChg>
        <pc:spChg chg="add mod">
          <ac:chgData name="Aganj, Iman" userId="528e1e0b-db81-4f61-b532-a0ac7c6ac721" providerId="ADAL" clId="{7F1E790B-933C-4AAB-9F80-2FD92EBA6B04}" dt="2023-04-04T18:07:14.295" v="997"/>
          <ac:spMkLst>
            <pc:docMk/>
            <pc:sldMk cId="2238363046" sldId="449"/>
            <ac:spMk id="358" creationId="{AF510369-A895-2F91-915B-3F41C7F55E14}"/>
          </ac:spMkLst>
        </pc:spChg>
        <pc:spChg chg="add mod">
          <ac:chgData name="Aganj, Iman" userId="528e1e0b-db81-4f61-b532-a0ac7c6ac721" providerId="ADAL" clId="{7F1E790B-933C-4AAB-9F80-2FD92EBA6B04}" dt="2023-04-04T18:07:14.295" v="997"/>
          <ac:spMkLst>
            <pc:docMk/>
            <pc:sldMk cId="2238363046" sldId="449"/>
            <ac:spMk id="359" creationId="{A80F3FFA-AD72-2A9E-2945-38B3331EE686}"/>
          </ac:spMkLst>
        </pc:spChg>
        <pc:spChg chg="add mod">
          <ac:chgData name="Aganj, Iman" userId="528e1e0b-db81-4f61-b532-a0ac7c6ac721" providerId="ADAL" clId="{7F1E790B-933C-4AAB-9F80-2FD92EBA6B04}" dt="2023-04-04T18:07:14.295" v="997"/>
          <ac:spMkLst>
            <pc:docMk/>
            <pc:sldMk cId="2238363046" sldId="449"/>
            <ac:spMk id="360" creationId="{561556F8-428A-231C-A7B0-1F2EFFDD2354}"/>
          </ac:spMkLst>
        </pc:spChg>
        <pc:spChg chg="add mod">
          <ac:chgData name="Aganj, Iman" userId="528e1e0b-db81-4f61-b532-a0ac7c6ac721" providerId="ADAL" clId="{7F1E790B-933C-4AAB-9F80-2FD92EBA6B04}" dt="2023-04-04T18:07:14.295" v="997"/>
          <ac:spMkLst>
            <pc:docMk/>
            <pc:sldMk cId="2238363046" sldId="449"/>
            <ac:spMk id="361" creationId="{B853E0D1-35C6-BBC8-3B9A-698D3711CEA3}"/>
          </ac:spMkLst>
        </pc:spChg>
        <pc:spChg chg="add mod">
          <ac:chgData name="Aganj, Iman" userId="528e1e0b-db81-4f61-b532-a0ac7c6ac721" providerId="ADAL" clId="{7F1E790B-933C-4AAB-9F80-2FD92EBA6B04}" dt="2023-04-04T18:07:14.295" v="997"/>
          <ac:spMkLst>
            <pc:docMk/>
            <pc:sldMk cId="2238363046" sldId="449"/>
            <ac:spMk id="362" creationId="{B934F0FE-52F7-834E-0706-2724E01D5941}"/>
          </ac:spMkLst>
        </pc:spChg>
        <pc:spChg chg="add mod">
          <ac:chgData name="Aganj, Iman" userId="528e1e0b-db81-4f61-b532-a0ac7c6ac721" providerId="ADAL" clId="{7F1E790B-933C-4AAB-9F80-2FD92EBA6B04}" dt="2023-04-04T18:07:14.295" v="997"/>
          <ac:spMkLst>
            <pc:docMk/>
            <pc:sldMk cId="2238363046" sldId="449"/>
            <ac:spMk id="363" creationId="{A7A89DBF-AE86-DE0A-3800-19DD74531E5B}"/>
          </ac:spMkLst>
        </pc:spChg>
        <pc:spChg chg="add mod">
          <ac:chgData name="Aganj, Iman" userId="528e1e0b-db81-4f61-b532-a0ac7c6ac721" providerId="ADAL" clId="{7F1E790B-933C-4AAB-9F80-2FD92EBA6B04}" dt="2023-04-04T18:07:14.295" v="997"/>
          <ac:spMkLst>
            <pc:docMk/>
            <pc:sldMk cId="2238363046" sldId="449"/>
            <ac:spMk id="364" creationId="{14C1B8AC-EF4F-A1D1-A685-0C6621017300}"/>
          </ac:spMkLst>
        </pc:spChg>
        <pc:spChg chg="add mod">
          <ac:chgData name="Aganj, Iman" userId="528e1e0b-db81-4f61-b532-a0ac7c6ac721" providerId="ADAL" clId="{7F1E790B-933C-4AAB-9F80-2FD92EBA6B04}" dt="2023-04-04T18:07:14.295" v="997"/>
          <ac:spMkLst>
            <pc:docMk/>
            <pc:sldMk cId="2238363046" sldId="449"/>
            <ac:spMk id="365" creationId="{9216111A-CF3B-FA0D-FDD8-F70E36629A31}"/>
          </ac:spMkLst>
        </pc:spChg>
        <pc:spChg chg="add mod">
          <ac:chgData name="Aganj, Iman" userId="528e1e0b-db81-4f61-b532-a0ac7c6ac721" providerId="ADAL" clId="{7F1E790B-933C-4AAB-9F80-2FD92EBA6B04}" dt="2023-04-04T18:07:14.295" v="997"/>
          <ac:spMkLst>
            <pc:docMk/>
            <pc:sldMk cId="2238363046" sldId="449"/>
            <ac:spMk id="366" creationId="{81390433-41F7-4D5A-0498-3C60099CDA57}"/>
          </ac:spMkLst>
        </pc:spChg>
        <pc:spChg chg="add mod">
          <ac:chgData name="Aganj, Iman" userId="528e1e0b-db81-4f61-b532-a0ac7c6ac721" providerId="ADAL" clId="{7F1E790B-933C-4AAB-9F80-2FD92EBA6B04}" dt="2023-04-04T18:07:14.295" v="997"/>
          <ac:spMkLst>
            <pc:docMk/>
            <pc:sldMk cId="2238363046" sldId="449"/>
            <ac:spMk id="367" creationId="{FDE22A26-5373-D0A0-0CCA-0E7186D5954F}"/>
          </ac:spMkLst>
        </pc:spChg>
        <pc:spChg chg="add mod">
          <ac:chgData name="Aganj, Iman" userId="528e1e0b-db81-4f61-b532-a0ac7c6ac721" providerId="ADAL" clId="{7F1E790B-933C-4AAB-9F80-2FD92EBA6B04}" dt="2023-04-04T18:07:14.295" v="997"/>
          <ac:spMkLst>
            <pc:docMk/>
            <pc:sldMk cId="2238363046" sldId="449"/>
            <ac:spMk id="368" creationId="{5EA0896E-6A81-54CD-2C79-4D7D48224B91}"/>
          </ac:spMkLst>
        </pc:spChg>
        <pc:spChg chg="add mod">
          <ac:chgData name="Aganj, Iman" userId="528e1e0b-db81-4f61-b532-a0ac7c6ac721" providerId="ADAL" clId="{7F1E790B-933C-4AAB-9F80-2FD92EBA6B04}" dt="2023-04-04T18:07:14.295" v="997"/>
          <ac:spMkLst>
            <pc:docMk/>
            <pc:sldMk cId="2238363046" sldId="449"/>
            <ac:spMk id="369" creationId="{0DD7553A-F1CD-1784-7BEE-0FC94841FEFB}"/>
          </ac:spMkLst>
        </pc:spChg>
        <pc:spChg chg="add mod">
          <ac:chgData name="Aganj, Iman" userId="528e1e0b-db81-4f61-b532-a0ac7c6ac721" providerId="ADAL" clId="{7F1E790B-933C-4AAB-9F80-2FD92EBA6B04}" dt="2023-04-04T18:07:14.295" v="997"/>
          <ac:spMkLst>
            <pc:docMk/>
            <pc:sldMk cId="2238363046" sldId="449"/>
            <ac:spMk id="370" creationId="{23F23B3D-48C3-00F1-5DF9-5A4FDA04BA51}"/>
          </ac:spMkLst>
        </pc:spChg>
        <pc:spChg chg="add mod">
          <ac:chgData name="Aganj, Iman" userId="528e1e0b-db81-4f61-b532-a0ac7c6ac721" providerId="ADAL" clId="{7F1E790B-933C-4AAB-9F80-2FD92EBA6B04}" dt="2023-04-04T18:07:14.295" v="997"/>
          <ac:spMkLst>
            <pc:docMk/>
            <pc:sldMk cId="2238363046" sldId="449"/>
            <ac:spMk id="371" creationId="{CE14FDF3-DBE4-7516-5CD6-F30B3A8E1FC7}"/>
          </ac:spMkLst>
        </pc:spChg>
        <pc:spChg chg="add mod">
          <ac:chgData name="Aganj, Iman" userId="528e1e0b-db81-4f61-b532-a0ac7c6ac721" providerId="ADAL" clId="{7F1E790B-933C-4AAB-9F80-2FD92EBA6B04}" dt="2023-04-04T18:07:14.295" v="997"/>
          <ac:spMkLst>
            <pc:docMk/>
            <pc:sldMk cId="2238363046" sldId="449"/>
            <ac:spMk id="372" creationId="{10DFCE2D-1429-CE88-CADC-F5431058C7EA}"/>
          </ac:spMkLst>
        </pc:spChg>
        <pc:spChg chg="add mod">
          <ac:chgData name="Aganj, Iman" userId="528e1e0b-db81-4f61-b532-a0ac7c6ac721" providerId="ADAL" clId="{7F1E790B-933C-4AAB-9F80-2FD92EBA6B04}" dt="2023-04-04T18:07:14.295" v="997"/>
          <ac:spMkLst>
            <pc:docMk/>
            <pc:sldMk cId="2238363046" sldId="449"/>
            <ac:spMk id="373" creationId="{70349C05-2F93-66B8-4367-69B2658DFBA4}"/>
          </ac:spMkLst>
        </pc:spChg>
        <pc:spChg chg="add mod">
          <ac:chgData name="Aganj, Iman" userId="528e1e0b-db81-4f61-b532-a0ac7c6ac721" providerId="ADAL" clId="{7F1E790B-933C-4AAB-9F80-2FD92EBA6B04}" dt="2023-04-04T18:07:14.295" v="997"/>
          <ac:spMkLst>
            <pc:docMk/>
            <pc:sldMk cId="2238363046" sldId="449"/>
            <ac:spMk id="374" creationId="{8A47F307-A682-5D3E-C2B3-F8CEBBE2F251}"/>
          </ac:spMkLst>
        </pc:spChg>
        <pc:spChg chg="add mod">
          <ac:chgData name="Aganj, Iman" userId="528e1e0b-db81-4f61-b532-a0ac7c6ac721" providerId="ADAL" clId="{7F1E790B-933C-4AAB-9F80-2FD92EBA6B04}" dt="2023-04-04T18:07:14.295" v="997"/>
          <ac:spMkLst>
            <pc:docMk/>
            <pc:sldMk cId="2238363046" sldId="449"/>
            <ac:spMk id="375" creationId="{0FA0837D-0319-1683-ED4B-B0A2D4FA1B17}"/>
          </ac:spMkLst>
        </pc:spChg>
        <pc:spChg chg="add mod">
          <ac:chgData name="Aganj, Iman" userId="528e1e0b-db81-4f61-b532-a0ac7c6ac721" providerId="ADAL" clId="{7F1E790B-933C-4AAB-9F80-2FD92EBA6B04}" dt="2023-04-04T18:07:14.295" v="997"/>
          <ac:spMkLst>
            <pc:docMk/>
            <pc:sldMk cId="2238363046" sldId="449"/>
            <ac:spMk id="376" creationId="{9730F2B7-61DB-38D6-980D-649FDC6F5E2A}"/>
          </ac:spMkLst>
        </pc:spChg>
        <pc:spChg chg="add mod">
          <ac:chgData name="Aganj, Iman" userId="528e1e0b-db81-4f61-b532-a0ac7c6ac721" providerId="ADAL" clId="{7F1E790B-933C-4AAB-9F80-2FD92EBA6B04}" dt="2023-04-04T18:07:14.295" v="997"/>
          <ac:spMkLst>
            <pc:docMk/>
            <pc:sldMk cId="2238363046" sldId="449"/>
            <ac:spMk id="377" creationId="{7F0B78F1-80CD-10D5-C214-E1E6CE6047E8}"/>
          </ac:spMkLst>
        </pc:spChg>
        <pc:spChg chg="add mod">
          <ac:chgData name="Aganj, Iman" userId="528e1e0b-db81-4f61-b532-a0ac7c6ac721" providerId="ADAL" clId="{7F1E790B-933C-4AAB-9F80-2FD92EBA6B04}" dt="2023-04-04T18:07:14.295" v="997"/>
          <ac:spMkLst>
            <pc:docMk/>
            <pc:sldMk cId="2238363046" sldId="449"/>
            <ac:spMk id="378" creationId="{5B59E44E-5258-3C87-13AA-38D75654B0AF}"/>
          </ac:spMkLst>
        </pc:spChg>
        <pc:spChg chg="add mod">
          <ac:chgData name="Aganj, Iman" userId="528e1e0b-db81-4f61-b532-a0ac7c6ac721" providerId="ADAL" clId="{7F1E790B-933C-4AAB-9F80-2FD92EBA6B04}" dt="2023-04-04T18:07:14.295" v="997"/>
          <ac:spMkLst>
            <pc:docMk/>
            <pc:sldMk cId="2238363046" sldId="449"/>
            <ac:spMk id="379" creationId="{24D297B8-586B-46E3-2EB9-E9D6D2B757A0}"/>
          </ac:spMkLst>
        </pc:spChg>
        <pc:spChg chg="add mod">
          <ac:chgData name="Aganj, Iman" userId="528e1e0b-db81-4f61-b532-a0ac7c6ac721" providerId="ADAL" clId="{7F1E790B-933C-4AAB-9F80-2FD92EBA6B04}" dt="2023-04-04T18:07:14.295" v="997"/>
          <ac:spMkLst>
            <pc:docMk/>
            <pc:sldMk cId="2238363046" sldId="449"/>
            <ac:spMk id="380" creationId="{5BF3C03F-D05D-0B4B-AF37-022FD049389E}"/>
          </ac:spMkLst>
        </pc:spChg>
        <pc:spChg chg="add mod">
          <ac:chgData name="Aganj, Iman" userId="528e1e0b-db81-4f61-b532-a0ac7c6ac721" providerId="ADAL" clId="{7F1E790B-933C-4AAB-9F80-2FD92EBA6B04}" dt="2023-04-04T18:07:14.295" v="997"/>
          <ac:spMkLst>
            <pc:docMk/>
            <pc:sldMk cId="2238363046" sldId="449"/>
            <ac:spMk id="381" creationId="{51121929-F6CE-E8E7-1DC3-E5503E350F5E}"/>
          </ac:spMkLst>
        </pc:spChg>
        <pc:spChg chg="add mod">
          <ac:chgData name="Aganj, Iman" userId="528e1e0b-db81-4f61-b532-a0ac7c6ac721" providerId="ADAL" clId="{7F1E790B-933C-4AAB-9F80-2FD92EBA6B04}" dt="2023-04-04T18:07:14.295" v="997"/>
          <ac:spMkLst>
            <pc:docMk/>
            <pc:sldMk cId="2238363046" sldId="449"/>
            <ac:spMk id="382" creationId="{963D2AB7-367B-FBC7-F33F-FD510249CDD8}"/>
          </ac:spMkLst>
        </pc:spChg>
        <pc:spChg chg="add mod">
          <ac:chgData name="Aganj, Iman" userId="528e1e0b-db81-4f61-b532-a0ac7c6ac721" providerId="ADAL" clId="{7F1E790B-933C-4AAB-9F80-2FD92EBA6B04}" dt="2023-04-04T18:07:14.295" v="997"/>
          <ac:spMkLst>
            <pc:docMk/>
            <pc:sldMk cId="2238363046" sldId="449"/>
            <ac:spMk id="383" creationId="{BF5DBD54-1D2A-7060-CACD-5FFBC951D199}"/>
          </ac:spMkLst>
        </pc:spChg>
        <pc:spChg chg="add mod">
          <ac:chgData name="Aganj, Iman" userId="528e1e0b-db81-4f61-b532-a0ac7c6ac721" providerId="ADAL" clId="{7F1E790B-933C-4AAB-9F80-2FD92EBA6B04}" dt="2023-04-04T18:07:14.295" v="997"/>
          <ac:spMkLst>
            <pc:docMk/>
            <pc:sldMk cId="2238363046" sldId="449"/>
            <ac:spMk id="384" creationId="{2EB637F9-2F3B-559A-58D5-FE1233167369}"/>
          </ac:spMkLst>
        </pc:spChg>
        <pc:spChg chg="add mod">
          <ac:chgData name="Aganj, Iman" userId="528e1e0b-db81-4f61-b532-a0ac7c6ac721" providerId="ADAL" clId="{7F1E790B-933C-4AAB-9F80-2FD92EBA6B04}" dt="2023-04-04T18:07:14.295" v="997"/>
          <ac:spMkLst>
            <pc:docMk/>
            <pc:sldMk cId="2238363046" sldId="449"/>
            <ac:spMk id="385" creationId="{92C48EA6-C137-7944-0320-F125A55DDD14}"/>
          </ac:spMkLst>
        </pc:spChg>
        <pc:spChg chg="add mod">
          <ac:chgData name="Aganj, Iman" userId="528e1e0b-db81-4f61-b532-a0ac7c6ac721" providerId="ADAL" clId="{7F1E790B-933C-4AAB-9F80-2FD92EBA6B04}" dt="2023-04-04T18:07:14.295" v="997"/>
          <ac:spMkLst>
            <pc:docMk/>
            <pc:sldMk cId="2238363046" sldId="449"/>
            <ac:spMk id="386" creationId="{BA77A4FE-7DAC-560B-F630-EADB79E48ADA}"/>
          </ac:spMkLst>
        </pc:spChg>
        <pc:spChg chg="add mod">
          <ac:chgData name="Aganj, Iman" userId="528e1e0b-db81-4f61-b532-a0ac7c6ac721" providerId="ADAL" clId="{7F1E790B-933C-4AAB-9F80-2FD92EBA6B04}" dt="2023-04-04T18:07:14.295" v="997"/>
          <ac:spMkLst>
            <pc:docMk/>
            <pc:sldMk cId="2238363046" sldId="449"/>
            <ac:spMk id="387" creationId="{B4A930FB-83A5-7564-B505-437B4E7A9B8F}"/>
          </ac:spMkLst>
        </pc:spChg>
        <pc:spChg chg="add mod">
          <ac:chgData name="Aganj, Iman" userId="528e1e0b-db81-4f61-b532-a0ac7c6ac721" providerId="ADAL" clId="{7F1E790B-933C-4AAB-9F80-2FD92EBA6B04}" dt="2023-04-04T18:07:14.295" v="997"/>
          <ac:spMkLst>
            <pc:docMk/>
            <pc:sldMk cId="2238363046" sldId="449"/>
            <ac:spMk id="388" creationId="{4E821A16-587A-7757-B78D-504F0B415140}"/>
          </ac:spMkLst>
        </pc:spChg>
        <pc:spChg chg="add mod">
          <ac:chgData name="Aganj, Iman" userId="528e1e0b-db81-4f61-b532-a0ac7c6ac721" providerId="ADAL" clId="{7F1E790B-933C-4AAB-9F80-2FD92EBA6B04}" dt="2023-04-04T18:07:14.295" v="997"/>
          <ac:spMkLst>
            <pc:docMk/>
            <pc:sldMk cId="2238363046" sldId="449"/>
            <ac:spMk id="389" creationId="{90773FCC-5AB2-B61F-D590-F9212C8F64F5}"/>
          </ac:spMkLst>
        </pc:spChg>
        <pc:spChg chg="add mod">
          <ac:chgData name="Aganj, Iman" userId="528e1e0b-db81-4f61-b532-a0ac7c6ac721" providerId="ADAL" clId="{7F1E790B-933C-4AAB-9F80-2FD92EBA6B04}" dt="2023-04-04T18:07:14.295" v="997"/>
          <ac:spMkLst>
            <pc:docMk/>
            <pc:sldMk cId="2238363046" sldId="449"/>
            <ac:spMk id="390" creationId="{B9CC8FC0-B5C2-C1AB-10D7-6305A5FD4A8B}"/>
          </ac:spMkLst>
        </pc:spChg>
        <pc:spChg chg="add mod">
          <ac:chgData name="Aganj, Iman" userId="528e1e0b-db81-4f61-b532-a0ac7c6ac721" providerId="ADAL" clId="{7F1E790B-933C-4AAB-9F80-2FD92EBA6B04}" dt="2023-04-04T18:07:14.295" v="997"/>
          <ac:spMkLst>
            <pc:docMk/>
            <pc:sldMk cId="2238363046" sldId="449"/>
            <ac:spMk id="391" creationId="{63B8CA69-64E3-6236-7E99-AF506866F380}"/>
          </ac:spMkLst>
        </pc:spChg>
        <pc:spChg chg="add mod">
          <ac:chgData name="Aganj, Iman" userId="528e1e0b-db81-4f61-b532-a0ac7c6ac721" providerId="ADAL" clId="{7F1E790B-933C-4AAB-9F80-2FD92EBA6B04}" dt="2023-04-04T18:07:14.295" v="997"/>
          <ac:spMkLst>
            <pc:docMk/>
            <pc:sldMk cId="2238363046" sldId="449"/>
            <ac:spMk id="392" creationId="{0AAEC30E-0E91-B7AE-5AC5-2741C529CE31}"/>
          </ac:spMkLst>
        </pc:spChg>
        <pc:spChg chg="add mod">
          <ac:chgData name="Aganj, Iman" userId="528e1e0b-db81-4f61-b532-a0ac7c6ac721" providerId="ADAL" clId="{7F1E790B-933C-4AAB-9F80-2FD92EBA6B04}" dt="2023-04-04T18:07:14.295" v="997"/>
          <ac:spMkLst>
            <pc:docMk/>
            <pc:sldMk cId="2238363046" sldId="449"/>
            <ac:spMk id="393" creationId="{637BA3DD-97FE-57A0-E7F1-8F56E7B7F834}"/>
          </ac:spMkLst>
        </pc:spChg>
        <pc:spChg chg="add mod">
          <ac:chgData name="Aganj, Iman" userId="528e1e0b-db81-4f61-b532-a0ac7c6ac721" providerId="ADAL" clId="{7F1E790B-933C-4AAB-9F80-2FD92EBA6B04}" dt="2023-04-04T18:07:14.295" v="997"/>
          <ac:spMkLst>
            <pc:docMk/>
            <pc:sldMk cId="2238363046" sldId="449"/>
            <ac:spMk id="394" creationId="{6F21F213-AD30-EB64-5D47-B5D980D40FAA}"/>
          </ac:spMkLst>
        </pc:spChg>
        <pc:spChg chg="add mod">
          <ac:chgData name="Aganj, Iman" userId="528e1e0b-db81-4f61-b532-a0ac7c6ac721" providerId="ADAL" clId="{7F1E790B-933C-4AAB-9F80-2FD92EBA6B04}" dt="2023-04-04T18:07:14.295" v="997"/>
          <ac:spMkLst>
            <pc:docMk/>
            <pc:sldMk cId="2238363046" sldId="449"/>
            <ac:spMk id="395" creationId="{5F5D1B65-2FDF-738D-39E7-330F70148113}"/>
          </ac:spMkLst>
        </pc:spChg>
        <pc:spChg chg="add mod">
          <ac:chgData name="Aganj, Iman" userId="528e1e0b-db81-4f61-b532-a0ac7c6ac721" providerId="ADAL" clId="{7F1E790B-933C-4AAB-9F80-2FD92EBA6B04}" dt="2023-04-04T18:07:14.295" v="997"/>
          <ac:spMkLst>
            <pc:docMk/>
            <pc:sldMk cId="2238363046" sldId="449"/>
            <ac:spMk id="396" creationId="{3383A770-124D-16D8-E25C-75F3A430758B}"/>
          </ac:spMkLst>
        </pc:spChg>
        <pc:spChg chg="add mod">
          <ac:chgData name="Aganj, Iman" userId="528e1e0b-db81-4f61-b532-a0ac7c6ac721" providerId="ADAL" clId="{7F1E790B-933C-4AAB-9F80-2FD92EBA6B04}" dt="2023-04-04T18:07:14.295" v="997"/>
          <ac:spMkLst>
            <pc:docMk/>
            <pc:sldMk cId="2238363046" sldId="449"/>
            <ac:spMk id="397" creationId="{97971992-89D5-929E-C754-0362C245A7DA}"/>
          </ac:spMkLst>
        </pc:spChg>
        <pc:spChg chg="add mod">
          <ac:chgData name="Aganj, Iman" userId="528e1e0b-db81-4f61-b532-a0ac7c6ac721" providerId="ADAL" clId="{7F1E790B-933C-4AAB-9F80-2FD92EBA6B04}" dt="2023-04-04T18:07:14.295" v="997"/>
          <ac:spMkLst>
            <pc:docMk/>
            <pc:sldMk cId="2238363046" sldId="449"/>
            <ac:spMk id="398" creationId="{DE5797FF-098C-D127-3E27-E3B90F0CC9D8}"/>
          </ac:spMkLst>
        </pc:spChg>
        <pc:spChg chg="add mod">
          <ac:chgData name="Aganj, Iman" userId="528e1e0b-db81-4f61-b532-a0ac7c6ac721" providerId="ADAL" clId="{7F1E790B-933C-4AAB-9F80-2FD92EBA6B04}" dt="2023-04-04T18:07:14.295" v="997"/>
          <ac:spMkLst>
            <pc:docMk/>
            <pc:sldMk cId="2238363046" sldId="449"/>
            <ac:spMk id="399" creationId="{773CD9D1-9A63-0D69-C8AB-5018FA13ED9B}"/>
          </ac:spMkLst>
        </pc:spChg>
        <pc:spChg chg="add mod">
          <ac:chgData name="Aganj, Iman" userId="528e1e0b-db81-4f61-b532-a0ac7c6ac721" providerId="ADAL" clId="{7F1E790B-933C-4AAB-9F80-2FD92EBA6B04}" dt="2023-04-04T18:07:14.295" v="997"/>
          <ac:spMkLst>
            <pc:docMk/>
            <pc:sldMk cId="2238363046" sldId="449"/>
            <ac:spMk id="400" creationId="{E760E9DC-7E5C-A70E-9C5B-D2DFB8964626}"/>
          </ac:spMkLst>
        </pc:spChg>
        <pc:spChg chg="add mod">
          <ac:chgData name="Aganj, Iman" userId="528e1e0b-db81-4f61-b532-a0ac7c6ac721" providerId="ADAL" clId="{7F1E790B-933C-4AAB-9F80-2FD92EBA6B04}" dt="2023-04-04T18:07:14.295" v="997"/>
          <ac:spMkLst>
            <pc:docMk/>
            <pc:sldMk cId="2238363046" sldId="449"/>
            <ac:spMk id="401" creationId="{32DA1F1D-CDA9-0B20-66EF-13DE9A2D22F9}"/>
          </ac:spMkLst>
        </pc:spChg>
        <pc:spChg chg="add mod">
          <ac:chgData name="Aganj, Iman" userId="528e1e0b-db81-4f61-b532-a0ac7c6ac721" providerId="ADAL" clId="{7F1E790B-933C-4AAB-9F80-2FD92EBA6B04}" dt="2023-04-04T18:07:14.295" v="997"/>
          <ac:spMkLst>
            <pc:docMk/>
            <pc:sldMk cId="2238363046" sldId="449"/>
            <ac:spMk id="402" creationId="{4A1BD315-A818-713B-3923-D0D3E3DF3A79}"/>
          </ac:spMkLst>
        </pc:spChg>
        <pc:spChg chg="add mod">
          <ac:chgData name="Aganj, Iman" userId="528e1e0b-db81-4f61-b532-a0ac7c6ac721" providerId="ADAL" clId="{7F1E790B-933C-4AAB-9F80-2FD92EBA6B04}" dt="2023-04-04T18:07:14.295" v="997"/>
          <ac:spMkLst>
            <pc:docMk/>
            <pc:sldMk cId="2238363046" sldId="449"/>
            <ac:spMk id="403" creationId="{9E2F4468-3C0D-27A0-BF4E-62F7F33422C7}"/>
          </ac:spMkLst>
        </pc:spChg>
        <pc:spChg chg="add mod">
          <ac:chgData name="Aganj, Iman" userId="528e1e0b-db81-4f61-b532-a0ac7c6ac721" providerId="ADAL" clId="{7F1E790B-933C-4AAB-9F80-2FD92EBA6B04}" dt="2023-04-04T18:07:14.295" v="997"/>
          <ac:spMkLst>
            <pc:docMk/>
            <pc:sldMk cId="2238363046" sldId="449"/>
            <ac:spMk id="404" creationId="{ACEA857E-25ED-59CE-303B-CA0C556C3F92}"/>
          </ac:spMkLst>
        </pc:spChg>
        <pc:spChg chg="add mod">
          <ac:chgData name="Aganj, Iman" userId="528e1e0b-db81-4f61-b532-a0ac7c6ac721" providerId="ADAL" clId="{7F1E790B-933C-4AAB-9F80-2FD92EBA6B04}" dt="2023-04-04T18:07:14.295" v="997"/>
          <ac:spMkLst>
            <pc:docMk/>
            <pc:sldMk cId="2238363046" sldId="449"/>
            <ac:spMk id="405" creationId="{C2B13267-91E0-3C3B-DD85-6423EDFBEAE4}"/>
          </ac:spMkLst>
        </pc:spChg>
        <pc:spChg chg="add mod">
          <ac:chgData name="Aganj, Iman" userId="528e1e0b-db81-4f61-b532-a0ac7c6ac721" providerId="ADAL" clId="{7F1E790B-933C-4AAB-9F80-2FD92EBA6B04}" dt="2023-04-04T18:07:14.295" v="997"/>
          <ac:spMkLst>
            <pc:docMk/>
            <pc:sldMk cId="2238363046" sldId="449"/>
            <ac:spMk id="406" creationId="{96DBB014-912F-44A2-5B95-65C092E4D57C}"/>
          </ac:spMkLst>
        </pc:spChg>
        <pc:spChg chg="add mod">
          <ac:chgData name="Aganj, Iman" userId="528e1e0b-db81-4f61-b532-a0ac7c6ac721" providerId="ADAL" clId="{7F1E790B-933C-4AAB-9F80-2FD92EBA6B04}" dt="2023-04-04T18:07:14.295" v="997"/>
          <ac:spMkLst>
            <pc:docMk/>
            <pc:sldMk cId="2238363046" sldId="449"/>
            <ac:spMk id="407" creationId="{7F221FF8-1834-E90E-D78C-3C69605C1669}"/>
          </ac:spMkLst>
        </pc:spChg>
        <pc:spChg chg="add mod">
          <ac:chgData name="Aganj, Iman" userId="528e1e0b-db81-4f61-b532-a0ac7c6ac721" providerId="ADAL" clId="{7F1E790B-933C-4AAB-9F80-2FD92EBA6B04}" dt="2023-04-04T18:07:14.295" v="997"/>
          <ac:spMkLst>
            <pc:docMk/>
            <pc:sldMk cId="2238363046" sldId="449"/>
            <ac:spMk id="408" creationId="{29434212-7733-ED72-727C-B8FAC1DF9587}"/>
          </ac:spMkLst>
        </pc:spChg>
        <pc:spChg chg="add mod">
          <ac:chgData name="Aganj, Iman" userId="528e1e0b-db81-4f61-b532-a0ac7c6ac721" providerId="ADAL" clId="{7F1E790B-933C-4AAB-9F80-2FD92EBA6B04}" dt="2023-04-04T18:07:14.295" v="997"/>
          <ac:spMkLst>
            <pc:docMk/>
            <pc:sldMk cId="2238363046" sldId="449"/>
            <ac:spMk id="409" creationId="{C1A7A6E6-26B7-5D03-F05B-4932DD6D2A2E}"/>
          </ac:spMkLst>
        </pc:spChg>
        <pc:spChg chg="add mod">
          <ac:chgData name="Aganj, Iman" userId="528e1e0b-db81-4f61-b532-a0ac7c6ac721" providerId="ADAL" clId="{7F1E790B-933C-4AAB-9F80-2FD92EBA6B04}" dt="2023-04-04T18:07:14.295" v="997"/>
          <ac:spMkLst>
            <pc:docMk/>
            <pc:sldMk cId="2238363046" sldId="449"/>
            <ac:spMk id="410" creationId="{6A250F4D-FF0D-579B-7FD0-95A01EE8C030}"/>
          </ac:spMkLst>
        </pc:spChg>
        <pc:spChg chg="add mod">
          <ac:chgData name="Aganj, Iman" userId="528e1e0b-db81-4f61-b532-a0ac7c6ac721" providerId="ADAL" clId="{7F1E790B-933C-4AAB-9F80-2FD92EBA6B04}" dt="2023-04-04T18:07:14.295" v="997"/>
          <ac:spMkLst>
            <pc:docMk/>
            <pc:sldMk cId="2238363046" sldId="449"/>
            <ac:spMk id="411" creationId="{CF41FB4A-A4FE-E34C-36BD-42F6505F372F}"/>
          </ac:spMkLst>
        </pc:spChg>
        <pc:spChg chg="add mod">
          <ac:chgData name="Aganj, Iman" userId="528e1e0b-db81-4f61-b532-a0ac7c6ac721" providerId="ADAL" clId="{7F1E790B-933C-4AAB-9F80-2FD92EBA6B04}" dt="2023-04-04T18:07:14.295" v="997"/>
          <ac:spMkLst>
            <pc:docMk/>
            <pc:sldMk cId="2238363046" sldId="449"/>
            <ac:spMk id="412" creationId="{3F59A543-6E74-735B-608A-60B978382CE0}"/>
          </ac:spMkLst>
        </pc:spChg>
        <pc:spChg chg="add mod">
          <ac:chgData name="Aganj, Iman" userId="528e1e0b-db81-4f61-b532-a0ac7c6ac721" providerId="ADAL" clId="{7F1E790B-933C-4AAB-9F80-2FD92EBA6B04}" dt="2023-04-04T18:07:14.295" v="997"/>
          <ac:spMkLst>
            <pc:docMk/>
            <pc:sldMk cId="2238363046" sldId="449"/>
            <ac:spMk id="413" creationId="{878C0990-53B4-B6B1-E0F4-54EF759E281D}"/>
          </ac:spMkLst>
        </pc:spChg>
        <pc:spChg chg="add mod">
          <ac:chgData name="Aganj, Iman" userId="528e1e0b-db81-4f61-b532-a0ac7c6ac721" providerId="ADAL" clId="{7F1E790B-933C-4AAB-9F80-2FD92EBA6B04}" dt="2023-04-04T18:07:14.295" v="997"/>
          <ac:spMkLst>
            <pc:docMk/>
            <pc:sldMk cId="2238363046" sldId="449"/>
            <ac:spMk id="414" creationId="{44CFCE83-5665-A095-6309-1D086E752E8D}"/>
          </ac:spMkLst>
        </pc:spChg>
        <pc:spChg chg="add mod">
          <ac:chgData name="Aganj, Iman" userId="528e1e0b-db81-4f61-b532-a0ac7c6ac721" providerId="ADAL" clId="{7F1E790B-933C-4AAB-9F80-2FD92EBA6B04}" dt="2023-04-04T18:07:14.295" v="997"/>
          <ac:spMkLst>
            <pc:docMk/>
            <pc:sldMk cId="2238363046" sldId="449"/>
            <ac:spMk id="415" creationId="{BFA9A30A-6635-CEA8-B1F5-191321B414FB}"/>
          </ac:spMkLst>
        </pc:spChg>
        <pc:spChg chg="add mod">
          <ac:chgData name="Aganj, Iman" userId="528e1e0b-db81-4f61-b532-a0ac7c6ac721" providerId="ADAL" clId="{7F1E790B-933C-4AAB-9F80-2FD92EBA6B04}" dt="2023-04-04T18:07:14.295" v="997"/>
          <ac:spMkLst>
            <pc:docMk/>
            <pc:sldMk cId="2238363046" sldId="449"/>
            <ac:spMk id="416" creationId="{3336B116-748A-3FF4-56B4-1162739F3927}"/>
          </ac:spMkLst>
        </pc:spChg>
        <pc:spChg chg="add mod">
          <ac:chgData name="Aganj, Iman" userId="528e1e0b-db81-4f61-b532-a0ac7c6ac721" providerId="ADAL" clId="{7F1E790B-933C-4AAB-9F80-2FD92EBA6B04}" dt="2023-04-04T18:07:14.295" v="997"/>
          <ac:spMkLst>
            <pc:docMk/>
            <pc:sldMk cId="2238363046" sldId="449"/>
            <ac:spMk id="417" creationId="{68324007-EC3E-7138-0BF6-C6E5AF6A08EB}"/>
          </ac:spMkLst>
        </pc:spChg>
        <pc:spChg chg="add mod">
          <ac:chgData name="Aganj, Iman" userId="528e1e0b-db81-4f61-b532-a0ac7c6ac721" providerId="ADAL" clId="{7F1E790B-933C-4AAB-9F80-2FD92EBA6B04}" dt="2023-04-04T18:07:14.295" v="997"/>
          <ac:spMkLst>
            <pc:docMk/>
            <pc:sldMk cId="2238363046" sldId="449"/>
            <ac:spMk id="418" creationId="{D11574E8-826F-E2A9-8D9C-1950942B14DC}"/>
          </ac:spMkLst>
        </pc:spChg>
        <pc:spChg chg="add mod">
          <ac:chgData name="Aganj, Iman" userId="528e1e0b-db81-4f61-b532-a0ac7c6ac721" providerId="ADAL" clId="{7F1E790B-933C-4AAB-9F80-2FD92EBA6B04}" dt="2023-04-04T18:07:14.295" v="997"/>
          <ac:spMkLst>
            <pc:docMk/>
            <pc:sldMk cId="2238363046" sldId="449"/>
            <ac:spMk id="419" creationId="{6B8F5378-E9FC-233B-7A5B-8764813E766E}"/>
          </ac:spMkLst>
        </pc:spChg>
        <pc:spChg chg="add mod">
          <ac:chgData name="Aganj, Iman" userId="528e1e0b-db81-4f61-b532-a0ac7c6ac721" providerId="ADAL" clId="{7F1E790B-933C-4AAB-9F80-2FD92EBA6B04}" dt="2023-04-04T18:07:14.295" v="997"/>
          <ac:spMkLst>
            <pc:docMk/>
            <pc:sldMk cId="2238363046" sldId="449"/>
            <ac:spMk id="420" creationId="{D8954917-42B5-4240-4BA2-639BC048F079}"/>
          </ac:spMkLst>
        </pc:spChg>
        <pc:spChg chg="add mod">
          <ac:chgData name="Aganj, Iman" userId="528e1e0b-db81-4f61-b532-a0ac7c6ac721" providerId="ADAL" clId="{7F1E790B-933C-4AAB-9F80-2FD92EBA6B04}" dt="2023-04-04T18:07:14.295" v="997"/>
          <ac:spMkLst>
            <pc:docMk/>
            <pc:sldMk cId="2238363046" sldId="449"/>
            <ac:spMk id="421" creationId="{D76CC67D-905C-4D49-C34F-655662A4EE6F}"/>
          </ac:spMkLst>
        </pc:spChg>
        <pc:spChg chg="add mod">
          <ac:chgData name="Aganj, Iman" userId="528e1e0b-db81-4f61-b532-a0ac7c6ac721" providerId="ADAL" clId="{7F1E790B-933C-4AAB-9F80-2FD92EBA6B04}" dt="2023-04-04T18:07:14.295" v="997"/>
          <ac:spMkLst>
            <pc:docMk/>
            <pc:sldMk cId="2238363046" sldId="449"/>
            <ac:spMk id="422" creationId="{2AC058F8-2215-C8EC-F35A-1EA673E77698}"/>
          </ac:spMkLst>
        </pc:spChg>
        <pc:spChg chg="add mod">
          <ac:chgData name="Aganj, Iman" userId="528e1e0b-db81-4f61-b532-a0ac7c6ac721" providerId="ADAL" clId="{7F1E790B-933C-4AAB-9F80-2FD92EBA6B04}" dt="2023-04-04T18:07:14.295" v="997"/>
          <ac:spMkLst>
            <pc:docMk/>
            <pc:sldMk cId="2238363046" sldId="449"/>
            <ac:spMk id="423" creationId="{AC8FAB93-5CB8-05F5-E527-689B14466D4A}"/>
          </ac:spMkLst>
        </pc:spChg>
        <pc:spChg chg="add mod">
          <ac:chgData name="Aganj, Iman" userId="528e1e0b-db81-4f61-b532-a0ac7c6ac721" providerId="ADAL" clId="{7F1E790B-933C-4AAB-9F80-2FD92EBA6B04}" dt="2023-04-04T18:07:14.295" v="997"/>
          <ac:spMkLst>
            <pc:docMk/>
            <pc:sldMk cId="2238363046" sldId="449"/>
            <ac:spMk id="424" creationId="{10EF1F98-27E9-7052-CD1E-64716BA8B98E}"/>
          </ac:spMkLst>
        </pc:spChg>
        <pc:spChg chg="add mod">
          <ac:chgData name="Aganj, Iman" userId="528e1e0b-db81-4f61-b532-a0ac7c6ac721" providerId="ADAL" clId="{7F1E790B-933C-4AAB-9F80-2FD92EBA6B04}" dt="2023-04-04T18:07:14.295" v="997"/>
          <ac:spMkLst>
            <pc:docMk/>
            <pc:sldMk cId="2238363046" sldId="449"/>
            <ac:spMk id="425" creationId="{9FCF29B2-35D4-C7E7-8AD6-8935A0875610}"/>
          </ac:spMkLst>
        </pc:spChg>
        <pc:spChg chg="add mod">
          <ac:chgData name="Aganj, Iman" userId="528e1e0b-db81-4f61-b532-a0ac7c6ac721" providerId="ADAL" clId="{7F1E790B-933C-4AAB-9F80-2FD92EBA6B04}" dt="2023-04-04T18:07:14.295" v="997"/>
          <ac:spMkLst>
            <pc:docMk/>
            <pc:sldMk cId="2238363046" sldId="449"/>
            <ac:spMk id="426" creationId="{BC18C4D9-C8EE-5CF4-C38E-C414FC0809B7}"/>
          </ac:spMkLst>
        </pc:spChg>
        <pc:spChg chg="add mod">
          <ac:chgData name="Aganj, Iman" userId="528e1e0b-db81-4f61-b532-a0ac7c6ac721" providerId="ADAL" clId="{7F1E790B-933C-4AAB-9F80-2FD92EBA6B04}" dt="2023-04-04T18:07:14.295" v="997"/>
          <ac:spMkLst>
            <pc:docMk/>
            <pc:sldMk cId="2238363046" sldId="449"/>
            <ac:spMk id="427" creationId="{BFE89A97-EE49-648F-DD22-A3AF7224087C}"/>
          </ac:spMkLst>
        </pc:spChg>
        <pc:spChg chg="add mod">
          <ac:chgData name="Aganj, Iman" userId="528e1e0b-db81-4f61-b532-a0ac7c6ac721" providerId="ADAL" clId="{7F1E790B-933C-4AAB-9F80-2FD92EBA6B04}" dt="2023-04-04T18:07:14.295" v="997"/>
          <ac:spMkLst>
            <pc:docMk/>
            <pc:sldMk cId="2238363046" sldId="449"/>
            <ac:spMk id="428" creationId="{870D9EBA-0A0A-7839-4632-E012F590C37D}"/>
          </ac:spMkLst>
        </pc:spChg>
        <pc:spChg chg="add mod">
          <ac:chgData name="Aganj, Iman" userId="528e1e0b-db81-4f61-b532-a0ac7c6ac721" providerId="ADAL" clId="{7F1E790B-933C-4AAB-9F80-2FD92EBA6B04}" dt="2023-04-04T18:07:14.295" v="997"/>
          <ac:spMkLst>
            <pc:docMk/>
            <pc:sldMk cId="2238363046" sldId="449"/>
            <ac:spMk id="429" creationId="{7F2726B5-09B0-019C-5E29-ED9D3119F205}"/>
          </ac:spMkLst>
        </pc:spChg>
        <pc:spChg chg="add mod">
          <ac:chgData name="Aganj, Iman" userId="528e1e0b-db81-4f61-b532-a0ac7c6ac721" providerId="ADAL" clId="{7F1E790B-933C-4AAB-9F80-2FD92EBA6B04}" dt="2023-04-04T18:07:14.295" v="997"/>
          <ac:spMkLst>
            <pc:docMk/>
            <pc:sldMk cId="2238363046" sldId="449"/>
            <ac:spMk id="430" creationId="{8381BF2D-4F6B-520B-EF15-DFA1591F6CA6}"/>
          </ac:spMkLst>
        </pc:spChg>
        <pc:spChg chg="add mod">
          <ac:chgData name="Aganj, Iman" userId="528e1e0b-db81-4f61-b532-a0ac7c6ac721" providerId="ADAL" clId="{7F1E790B-933C-4AAB-9F80-2FD92EBA6B04}" dt="2023-04-04T18:07:14.295" v="997"/>
          <ac:spMkLst>
            <pc:docMk/>
            <pc:sldMk cId="2238363046" sldId="449"/>
            <ac:spMk id="431" creationId="{519337BB-6071-A0C9-8911-43AAD247A341}"/>
          </ac:spMkLst>
        </pc:spChg>
        <pc:spChg chg="add mod">
          <ac:chgData name="Aganj, Iman" userId="528e1e0b-db81-4f61-b532-a0ac7c6ac721" providerId="ADAL" clId="{7F1E790B-933C-4AAB-9F80-2FD92EBA6B04}" dt="2023-04-04T18:07:14.295" v="997"/>
          <ac:spMkLst>
            <pc:docMk/>
            <pc:sldMk cId="2238363046" sldId="449"/>
            <ac:spMk id="432" creationId="{4A7198B7-EC24-B03B-C4DC-8FB69C640B2D}"/>
          </ac:spMkLst>
        </pc:spChg>
        <pc:spChg chg="add mod">
          <ac:chgData name="Aganj, Iman" userId="528e1e0b-db81-4f61-b532-a0ac7c6ac721" providerId="ADAL" clId="{7F1E790B-933C-4AAB-9F80-2FD92EBA6B04}" dt="2023-04-04T18:07:14.295" v="997"/>
          <ac:spMkLst>
            <pc:docMk/>
            <pc:sldMk cId="2238363046" sldId="449"/>
            <ac:spMk id="433" creationId="{9C445240-0B63-D953-4634-EA08E41EA693}"/>
          </ac:spMkLst>
        </pc:spChg>
        <pc:spChg chg="add mod">
          <ac:chgData name="Aganj, Iman" userId="528e1e0b-db81-4f61-b532-a0ac7c6ac721" providerId="ADAL" clId="{7F1E790B-933C-4AAB-9F80-2FD92EBA6B04}" dt="2023-04-04T18:07:14.295" v="997"/>
          <ac:spMkLst>
            <pc:docMk/>
            <pc:sldMk cId="2238363046" sldId="449"/>
            <ac:spMk id="434" creationId="{08EBD432-3A3F-44B2-302C-D4CB41BF28DA}"/>
          </ac:spMkLst>
        </pc:spChg>
        <pc:spChg chg="add mod">
          <ac:chgData name="Aganj, Iman" userId="528e1e0b-db81-4f61-b532-a0ac7c6ac721" providerId="ADAL" clId="{7F1E790B-933C-4AAB-9F80-2FD92EBA6B04}" dt="2023-04-04T18:07:14.295" v="997"/>
          <ac:spMkLst>
            <pc:docMk/>
            <pc:sldMk cId="2238363046" sldId="449"/>
            <ac:spMk id="435" creationId="{5A253510-2486-9263-747F-9C4E1ED7663D}"/>
          </ac:spMkLst>
        </pc:spChg>
        <pc:spChg chg="add mod">
          <ac:chgData name="Aganj, Iman" userId="528e1e0b-db81-4f61-b532-a0ac7c6ac721" providerId="ADAL" clId="{7F1E790B-933C-4AAB-9F80-2FD92EBA6B04}" dt="2023-04-04T18:07:14.295" v="997"/>
          <ac:spMkLst>
            <pc:docMk/>
            <pc:sldMk cId="2238363046" sldId="449"/>
            <ac:spMk id="436" creationId="{E1BBD477-46F4-8D48-9411-320A856E1323}"/>
          </ac:spMkLst>
        </pc:spChg>
        <pc:spChg chg="add mod">
          <ac:chgData name="Aganj, Iman" userId="528e1e0b-db81-4f61-b532-a0ac7c6ac721" providerId="ADAL" clId="{7F1E790B-933C-4AAB-9F80-2FD92EBA6B04}" dt="2023-04-04T18:07:14.295" v="997"/>
          <ac:spMkLst>
            <pc:docMk/>
            <pc:sldMk cId="2238363046" sldId="449"/>
            <ac:spMk id="437" creationId="{8B2D9225-F67D-A3DC-AE70-44B013F16051}"/>
          </ac:spMkLst>
        </pc:spChg>
        <pc:spChg chg="add mod">
          <ac:chgData name="Aganj, Iman" userId="528e1e0b-db81-4f61-b532-a0ac7c6ac721" providerId="ADAL" clId="{7F1E790B-933C-4AAB-9F80-2FD92EBA6B04}" dt="2023-04-04T18:07:14.295" v="997"/>
          <ac:spMkLst>
            <pc:docMk/>
            <pc:sldMk cId="2238363046" sldId="449"/>
            <ac:spMk id="438" creationId="{38C34192-DE39-A11D-629A-612E1D72DA90}"/>
          </ac:spMkLst>
        </pc:spChg>
        <pc:spChg chg="add mod">
          <ac:chgData name="Aganj, Iman" userId="528e1e0b-db81-4f61-b532-a0ac7c6ac721" providerId="ADAL" clId="{7F1E790B-933C-4AAB-9F80-2FD92EBA6B04}" dt="2023-04-04T18:07:14.295" v="997"/>
          <ac:spMkLst>
            <pc:docMk/>
            <pc:sldMk cId="2238363046" sldId="449"/>
            <ac:spMk id="439" creationId="{33495F23-6C5E-A766-BCAB-9AE007D737D9}"/>
          </ac:spMkLst>
        </pc:spChg>
        <pc:spChg chg="add mod">
          <ac:chgData name="Aganj, Iman" userId="528e1e0b-db81-4f61-b532-a0ac7c6ac721" providerId="ADAL" clId="{7F1E790B-933C-4AAB-9F80-2FD92EBA6B04}" dt="2023-04-04T18:07:14.295" v="997"/>
          <ac:spMkLst>
            <pc:docMk/>
            <pc:sldMk cId="2238363046" sldId="449"/>
            <ac:spMk id="440" creationId="{D675BE97-6F41-F502-7948-11B4EE93E41A}"/>
          </ac:spMkLst>
        </pc:spChg>
        <pc:spChg chg="add mod">
          <ac:chgData name="Aganj, Iman" userId="528e1e0b-db81-4f61-b532-a0ac7c6ac721" providerId="ADAL" clId="{7F1E790B-933C-4AAB-9F80-2FD92EBA6B04}" dt="2023-04-04T18:07:14.295" v="997"/>
          <ac:spMkLst>
            <pc:docMk/>
            <pc:sldMk cId="2238363046" sldId="449"/>
            <ac:spMk id="441" creationId="{CF1733A6-8035-90D6-37D6-5D26EDC0DD75}"/>
          </ac:spMkLst>
        </pc:spChg>
        <pc:spChg chg="add mod">
          <ac:chgData name="Aganj, Iman" userId="528e1e0b-db81-4f61-b532-a0ac7c6ac721" providerId="ADAL" clId="{7F1E790B-933C-4AAB-9F80-2FD92EBA6B04}" dt="2023-04-04T18:07:14.295" v="997"/>
          <ac:spMkLst>
            <pc:docMk/>
            <pc:sldMk cId="2238363046" sldId="449"/>
            <ac:spMk id="442" creationId="{29D6AE7F-4385-C194-177F-11BC4FA42716}"/>
          </ac:spMkLst>
        </pc:spChg>
        <pc:spChg chg="add mod">
          <ac:chgData name="Aganj, Iman" userId="528e1e0b-db81-4f61-b532-a0ac7c6ac721" providerId="ADAL" clId="{7F1E790B-933C-4AAB-9F80-2FD92EBA6B04}" dt="2023-04-04T18:07:14.295" v="997"/>
          <ac:spMkLst>
            <pc:docMk/>
            <pc:sldMk cId="2238363046" sldId="449"/>
            <ac:spMk id="443" creationId="{F5CFE134-1BFD-04D6-404B-6D357D9EEDAC}"/>
          </ac:spMkLst>
        </pc:spChg>
        <pc:spChg chg="add mod">
          <ac:chgData name="Aganj, Iman" userId="528e1e0b-db81-4f61-b532-a0ac7c6ac721" providerId="ADAL" clId="{7F1E790B-933C-4AAB-9F80-2FD92EBA6B04}" dt="2023-04-04T18:07:14.295" v="997"/>
          <ac:spMkLst>
            <pc:docMk/>
            <pc:sldMk cId="2238363046" sldId="449"/>
            <ac:spMk id="444" creationId="{A66FA52A-4B48-25DC-F689-FB978D8FC99B}"/>
          </ac:spMkLst>
        </pc:spChg>
        <pc:spChg chg="add mod">
          <ac:chgData name="Aganj, Iman" userId="528e1e0b-db81-4f61-b532-a0ac7c6ac721" providerId="ADAL" clId="{7F1E790B-933C-4AAB-9F80-2FD92EBA6B04}" dt="2023-04-04T18:07:14.295" v="997"/>
          <ac:spMkLst>
            <pc:docMk/>
            <pc:sldMk cId="2238363046" sldId="449"/>
            <ac:spMk id="445" creationId="{11C018D7-3022-6112-CC48-EE8D32ABC340}"/>
          </ac:spMkLst>
        </pc:spChg>
        <pc:spChg chg="add mod">
          <ac:chgData name="Aganj, Iman" userId="528e1e0b-db81-4f61-b532-a0ac7c6ac721" providerId="ADAL" clId="{7F1E790B-933C-4AAB-9F80-2FD92EBA6B04}" dt="2023-04-04T18:07:14.295" v="997"/>
          <ac:spMkLst>
            <pc:docMk/>
            <pc:sldMk cId="2238363046" sldId="449"/>
            <ac:spMk id="446" creationId="{2C4E358C-D168-13BD-1726-E77BCC176DCE}"/>
          </ac:spMkLst>
        </pc:spChg>
        <pc:spChg chg="add mod">
          <ac:chgData name="Aganj, Iman" userId="528e1e0b-db81-4f61-b532-a0ac7c6ac721" providerId="ADAL" clId="{7F1E790B-933C-4AAB-9F80-2FD92EBA6B04}" dt="2023-04-04T18:07:14.295" v="997"/>
          <ac:spMkLst>
            <pc:docMk/>
            <pc:sldMk cId="2238363046" sldId="449"/>
            <ac:spMk id="447" creationId="{401F3282-A81C-7179-22CA-4B2BE197131F}"/>
          </ac:spMkLst>
        </pc:spChg>
        <pc:spChg chg="add mod">
          <ac:chgData name="Aganj, Iman" userId="528e1e0b-db81-4f61-b532-a0ac7c6ac721" providerId="ADAL" clId="{7F1E790B-933C-4AAB-9F80-2FD92EBA6B04}" dt="2023-04-04T18:07:14.295" v="997"/>
          <ac:spMkLst>
            <pc:docMk/>
            <pc:sldMk cId="2238363046" sldId="449"/>
            <ac:spMk id="448" creationId="{8AC387A7-988C-A61E-740F-F5F43D86DB02}"/>
          </ac:spMkLst>
        </pc:spChg>
        <pc:spChg chg="add mod">
          <ac:chgData name="Aganj, Iman" userId="528e1e0b-db81-4f61-b532-a0ac7c6ac721" providerId="ADAL" clId="{7F1E790B-933C-4AAB-9F80-2FD92EBA6B04}" dt="2023-04-04T18:07:14.295" v="997"/>
          <ac:spMkLst>
            <pc:docMk/>
            <pc:sldMk cId="2238363046" sldId="449"/>
            <ac:spMk id="449" creationId="{964C22DA-75AD-46D3-F05C-3C69DFBD7BB6}"/>
          </ac:spMkLst>
        </pc:spChg>
        <pc:spChg chg="add mod">
          <ac:chgData name="Aganj, Iman" userId="528e1e0b-db81-4f61-b532-a0ac7c6ac721" providerId="ADAL" clId="{7F1E790B-933C-4AAB-9F80-2FD92EBA6B04}" dt="2023-04-04T18:07:14.295" v="997"/>
          <ac:spMkLst>
            <pc:docMk/>
            <pc:sldMk cId="2238363046" sldId="449"/>
            <ac:spMk id="450" creationId="{93AB267C-CC91-1F9F-3301-154024BEB200}"/>
          </ac:spMkLst>
        </pc:spChg>
        <pc:spChg chg="add mod">
          <ac:chgData name="Aganj, Iman" userId="528e1e0b-db81-4f61-b532-a0ac7c6ac721" providerId="ADAL" clId="{7F1E790B-933C-4AAB-9F80-2FD92EBA6B04}" dt="2023-04-04T18:07:14.295" v="997"/>
          <ac:spMkLst>
            <pc:docMk/>
            <pc:sldMk cId="2238363046" sldId="449"/>
            <ac:spMk id="451" creationId="{72767EB5-00D1-068E-1C31-03C4978F2B44}"/>
          </ac:spMkLst>
        </pc:spChg>
        <pc:spChg chg="add mod">
          <ac:chgData name="Aganj, Iman" userId="528e1e0b-db81-4f61-b532-a0ac7c6ac721" providerId="ADAL" clId="{7F1E790B-933C-4AAB-9F80-2FD92EBA6B04}" dt="2023-04-04T18:07:14.295" v="997"/>
          <ac:spMkLst>
            <pc:docMk/>
            <pc:sldMk cId="2238363046" sldId="449"/>
            <ac:spMk id="452" creationId="{866DF978-902B-4D87-B808-A78CA160254C}"/>
          </ac:spMkLst>
        </pc:spChg>
        <pc:spChg chg="add mod">
          <ac:chgData name="Aganj, Iman" userId="528e1e0b-db81-4f61-b532-a0ac7c6ac721" providerId="ADAL" clId="{7F1E790B-933C-4AAB-9F80-2FD92EBA6B04}" dt="2023-04-04T18:07:14.295" v="997"/>
          <ac:spMkLst>
            <pc:docMk/>
            <pc:sldMk cId="2238363046" sldId="449"/>
            <ac:spMk id="453" creationId="{0600F740-AE45-C1E8-38EC-0326967DADC3}"/>
          </ac:spMkLst>
        </pc:spChg>
        <pc:spChg chg="add mod">
          <ac:chgData name="Aganj, Iman" userId="528e1e0b-db81-4f61-b532-a0ac7c6ac721" providerId="ADAL" clId="{7F1E790B-933C-4AAB-9F80-2FD92EBA6B04}" dt="2023-04-04T18:07:14.295" v="997"/>
          <ac:spMkLst>
            <pc:docMk/>
            <pc:sldMk cId="2238363046" sldId="449"/>
            <ac:spMk id="454" creationId="{EFCF62E5-B818-F8F3-E625-DB7F99021841}"/>
          </ac:spMkLst>
        </pc:spChg>
        <pc:spChg chg="add mod">
          <ac:chgData name="Aganj, Iman" userId="528e1e0b-db81-4f61-b532-a0ac7c6ac721" providerId="ADAL" clId="{7F1E790B-933C-4AAB-9F80-2FD92EBA6B04}" dt="2023-04-04T18:07:14.295" v="997"/>
          <ac:spMkLst>
            <pc:docMk/>
            <pc:sldMk cId="2238363046" sldId="449"/>
            <ac:spMk id="455" creationId="{6EA24687-E2FE-DF46-0EAA-6A235FD4E92E}"/>
          </ac:spMkLst>
        </pc:spChg>
        <pc:spChg chg="add mod">
          <ac:chgData name="Aganj, Iman" userId="528e1e0b-db81-4f61-b532-a0ac7c6ac721" providerId="ADAL" clId="{7F1E790B-933C-4AAB-9F80-2FD92EBA6B04}" dt="2023-04-04T18:07:14.295" v="997"/>
          <ac:spMkLst>
            <pc:docMk/>
            <pc:sldMk cId="2238363046" sldId="449"/>
            <ac:spMk id="456" creationId="{DB67CB61-D2E5-C036-CD2A-28359716BEA2}"/>
          </ac:spMkLst>
        </pc:spChg>
        <pc:spChg chg="add mod">
          <ac:chgData name="Aganj, Iman" userId="528e1e0b-db81-4f61-b532-a0ac7c6ac721" providerId="ADAL" clId="{7F1E790B-933C-4AAB-9F80-2FD92EBA6B04}" dt="2023-04-04T18:07:14.295" v="997"/>
          <ac:spMkLst>
            <pc:docMk/>
            <pc:sldMk cId="2238363046" sldId="449"/>
            <ac:spMk id="457" creationId="{7C2AD70A-7DF4-45E0-487E-7A78E5375FE6}"/>
          </ac:spMkLst>
        </pc:spChg>
        <pc:spChg chg="add mod">
          <ac:chgData name="Aganj, Iman" userId="528e1e0b-db81-4f61-b532-a0ac7c6ac721" providerId="ADAL" clId="{7F1E790B-933C-4AAB-9F80-2FD92EBA6B04}" dt="2023-04-04T18:07:14.295" v="997"/>
          <ac:spMkLst>
            <pc:docMk/>
            <pc:sldMk cId="2238363046" sldId="449"/>
            <ac:spMk id="458" creationId="{5F8231F8-AE2D-73B4-453F-EF05D7B686E9}"/>
          </ac:spMkLst>
        </pc:spChg>
        <pc:spChg chg="add mod">
          <ac:chgData name="Aganj, Iman" userId="528e1e0b-db81-4f61-b532-a0ac7c6ac721" providerId="ADAL" clId="{7F1E790B-933C-4AAB-9F80-2FD92EBA6B04}" dt="2023-04-04T18:07:14.295" v="997"/>
          <ac:spMkLst>
            <pc:docMk/>
            <pc:sldMk cId="2238363046" sldId="449"/>
            <ac:spMk id="459" creationId="{F8775E32-F262-39E8-2F60-56365EC96666}"/>
          </ac:spMkLst>
        </pc:spChg>
        <pc:spChg chg="add mod">
          <ac:chgData name="Aganj, Iman" userId="528e1e0b-db81-4f61-b532-a0ac7c6ac721" providerId="ADAL" clId="{7F1E790B-933C-4AAB-9F80-2FD92EBA6B04}" dt="2023-04-04T18:07:14.295" v="997"/>
          <ac:spMkLst>
            <pc:docMk/>
            <pc:sldMk cId="2238363046" sldId="449"/>
            <ac:spMk id="460" creationId="{E54E5EB3-B3D0-E3A6-9281-6FC51FECB6E3}"/>
          </ac:spMkLst>
        </pc:spChg>
        <pc:spChg chg="add mod">
          <ac:chgData name="Aganj, Iman" userId="528e1e0b-db81-4f61-b532-a0ac7c6ac721" providerId="ADAL" clId="{7F1E790B-933C-4AAB-9F80-2FD92EBA6B04}" dt="2023-04-04T18:07:14.295" v="997"/>
          <ac:spMkLst>
            <pc:docMk/>
            <pc:sldMk cId="2238363046" sldId="449"/>
            <ac:spMk id="461" creationId="{8F6D7DE4-D7AD-105D-2061-0BD2F56636C5}"/>
          </ac:spMkLst>
        </pc:spChg>
        <pc:spChg chg="add mod">
          <ac:chgData name="Aganj, Iman" userId="528e1e0b-db81-4f61-b532-a0ac7c6ac721" providerId="ADAL" clId="{7F1E790B-933C-4AAB-9F80-2FD92EBA6B04}" dt="2023-04-04T18:07:14.295" v="997"/>
          <ac:spMkLst>
            <pc:docMk/>
            <pc:sldMk cId="2238363046" sldId="449"/>
            <ac:spMk id="462" creationId="{7CB886E5-97AB-A8DD-AB31-3FF5B5CF10BD}"/>
          </ac:spMkLst>
        </pc:spChg>
        <pc:spChg chg="add mod">
          <ac:chgData name="Aganj, Iman" userId="528e1e0b-db81-4f61-b532-a0ac7c6ac721" providerId="ADAL" clId="{7F1E790B-933C-4AAB-9F80-2FD92EBA6B04}" dt="2023-04-04T18:07:14.295" v="997"/>
          <ac:spMkLst>
            <pc:docMk/>
            <pc:sldMk cId="2238363046" sldId="449"/>
            <ac:spMk id="463" creationId="{BFD338B7-6B9B-5ADB-027F-4CD4A7CDEFA5}"/>
          </ac:spMkLst>
        </pc:spChg>
        <pc:spChg chg="add mod">
          <ac:chgData name="Aganj, Iman" userId="528e1e0b-db81-4f61-b532-a0ac7c6ac721" providerId="ADAL" clId="{7F1E790B-933C-4AAB-9F80-2FD92EBA6B04}" dt="2023-04-04T18:07:14.295" v="997"/>
          <ac:spMkLst>
            <pc:docMk/>
            <pc:sldMk cId="2238363046" sldId="449"/>
            <ac:spMk id="464" creationId="{2C6208E2-5542-5141-DE10-A518B69C1A99}"/>
          </ac:spMkLst>
        </pc:spChg>
        <pc:spChg chg="add mod">
          <ac:chgData name="Aganj, Iman" userId="528e1e0b-db81-4f61-b532-a0ac7c6ac721" providerId="ADAL" clId="{7F1E790B-933C-4AAB-9F80-2FD92EBA6B04}" dt="2023-04-04T18:07:14.295" v="997"/>
          <ac:spMkLst>
            <pc:docMk/>
            <pc:sldMk cId="2238363046" sldId="449"/>
            <ac:spMk id="465" creationId="{0C3F3EBD-B84F-3E27-93E9-104307C66A1F}"/>
          </ac:spMkLst>
        </pc:spChg>
        <pc:spChg chg="add mod">
          <ac:chgData name="Aganj, Iman" userId="528e1e0b-db81-4f61-b532-a0ac7c6ac721" providerId="ADAL" clId="{7F1E790B-933C-4AAB-9F80-2FD92EBA6B04}" dt="2023-04-04T18:07:14.295" v="997"/>
          <ac:spMkLst>
            <pc:docMk/>
            <pc:sldMk cId="2238363046" sldId="449"/>
            <ac:spMk id="466" creationId="{5FE325BE-3369-3D3E-1967-BBDDCFAE826D}"/>
          </ac:spMkLst>
        </pc:spChg>
        <pc:spChg chg="add mod">
          <ac:chgData name="Aganj, Iman" userId="528e1e0b-db81-4f61-b532-a0ac7c6ac721" providerId="ADAL" clId="{7F1E790B-933C-4AAB-9F80-2FD92EBA6B04}" dt="2023-04-04T18:07:14.295" v="997"/>
          <ac:spMkLst>
            <pc:docMk/>
            <pc:sldMk cId="2238363046" sldId="449"/>
            <ac:spMk id="467" creationId="{52A98401-1F48-B229-A993-E17AC093AFBA}"/>
          </ac:spMkLst>
        </pc:spChg>
        <pc:spChg chg="add mod">
          <ac:chgData name="Aganj, Iman" userId="528e1e0b-db81-4f61-b532-a0ac7c6ac721" providerId="ADAL" clId="{7F1E790B-933C-4AAB-9F80-2FD92EBA6B04}" dt="2023-04-04T18:07:14.295" v="997"/>
          <ac:spMkLst>
            <pc:docMk/>
            <pc:sldMk cId="2238363046" sldId="449"/>
            <ac:spMk id="468" creationId="{C6BA80B9-80F3-25F6-A8A4-FB53FED0C744}"/>
          </ac:spMkLst>
        </pc:spChg>
        <pc:spChg chg="add mod">
          <ac:chgData name="Aganj, Iman" userId="528e1e0b-db81-4f61-b532-a0ac7c6ac721" providerId="ADAL" clId="{7F1E790B-933C-4AAB-9F80-2FD92EBA6B04}" dt="2023-04-04T18:07:14.295" v="997"/>
          <ac:spMkLst>
            <pc:docMk/>
            <pc:sldMk cId="2238363046" sldId="449"/>
            <ac:spMk id="469" creationId="{F3674B05-F541-9D99-0800-BAA74FE2154C}"/>
          </ac:spMkLst>
        </pc:spChg>
        <pc:spChg chg="add mod">
          <ac:chgData name="Aganj, Iman" userId="528e1e0b-db81-4f61-b532-a0ac7c6ac721" providerId="ADAL" clId="{7F1E790B-933C-4AAB-9F80-2FD92EBA6B04}" dt="2023-04-04T18:07:14.295" v="997"/>
          <ac:spMkLst>
            <pc:docMk/>
            <pc:sldMk cId="2238363046" sldId="449"/>
            <ac:spMk id="470" creationId="{4ECE5409-1A30-B74A-EC1A-92D755FC240F}"/>
          </ac:spMkLst>
        </pc:spChg>
        <pc:spChg chg="add mod">
          <ac:chgData name="Aganj, Iman" userId="528e1e0b-db81-4f61-b532-a0ac7c6ac721" providerId="ADAL" clId="{7F1E790B-933C-4AAB-9F80-2FD92EBA6B04}" dt="2023-04-04T18:07:14.295" v="997"/>
          <ac:spMkLst>
            <pc:docMk/>
            <pc:sldMk cId="2238363046" sldId="449"/>
            <ac:spMk id="471" creationId="{47EF3A6A-E2D7-A190-BA65-40581BDE46FE}"/>
          </ac:spMkLst>
        </pc:spChg>
        <pc:spChg chg="add mod">
          <ac:chgData name="Aganj, Iman" userId="528e1e0b-db81-4f61-b532-a0ac7c6ac721" providerId="ADAL" clId="{7F1E790B-933C-4AAB-9F80-2FD92EBA6B04}" dt="2023-04-04T18:07:14.295" v="997"/>
          <ac:spMkLst>
            <pc:docMk/>
            <pc:sldMk cId="2238363046" sldId="449"/>
            <ac:spMk id="472" creationId="{F0AAD86B-01F7-29D8-74AB-31107CA43DCD}"/>
          </ac:spMkLst>
        </pc:spChg>
        <pc:spChg chg="add mod">
          <ac:chgData name="Aganj, Iman" userId="528e1e0b-db81-4f61-b532-a0ac7c6ac721" providerId="ADAL" clId="{7F1E790B-933C-4AAB-9F80-2FD92EBA6B04}" dt="2023-04-04T18:07:14.295" v="997"/>
          <ac:spMkLst>
            <pc:docMk/>
            <pc:sldMk cId="2238363046" sldId="449"/>
            <ac:spMk id="473" creationId="{1FC13E2F-48E7-FFFC-7418-A3410320B6D2}"/>
          </ac:spMkLst>
        </pc:spChg>
        <pc:spChg chg="add mod">
          <ac:chgData name="Aganj, Iman" userId="528e1e0b-db81-4f61-b532-a0ac7c6ac721" providerId="ADAL" clId="{7F1E790B-933C-4AAB-9F80-2FD92EBA6B04}" dt="2023-04-04T18:07:14.295" v="997"/>
          <ac:spMkLst>
            <pc:docMk/>
            <pc:sldMk cId="2238363046" sldId="449"/>
            <ac:spMk id="474" creationId="{132E928E-FB85-1162-FB4F-3F237C5BB5C0}"/>
          </ac:spMkLst>
        </pc:spChg>
        <pc:spChg chg="add mod">
          <ac:chgData name="Aganj, Iman" userId="528e1e0b-db81-4f61-b532-a0ac7c6ac721" providerId="ADAL" clId="{7F1E790B-933C-4AAB-9F80-2FD92EBA6B04}" dt="2023-04-04T18:07:14.295" v="997"/>
          <ac:spMkLst>
            <pc:docMk/>
            <pc:sldMk cId="2238363046" sldId="449"/>
            <ac:spMk id="475" creationId="{ED04B9C3-0FC7-3B77-EA90-29639A1B55A9}"/>
          </ac:spMkLst>
        </pc:spChg>
        <pc:spChg chg="add mod">
          <ac:chgData name="Aganj, Iman" userId="528e1e0b-db81-4f61-b532-a0ac7c6ac721" providerId="ADAL" clId="{7F1E790B-933C-4AAB-9F80-2FD92EBA6B04}" dt="2023-04-04T18:07:14.295" v="997"/>
          <ac:spMkLst>
            <pc:docMk/>
            <pc:sldMk cId="2238363046" sldId="449"/>
            <ac:spMk id="476" creationId="{5A081410-CFB9-F6FA-4C1A-24883F9A3CA4}"/>
          </ac:spMkLst>
        </pc:spChg>
        <pc:spChg chg="add mod">
          <ac:chgData name="Aganj, Iman" userId="528e1e0b-db81-4f61-b532-a0ac7c6ac721" providerId="ADAL" clId="{7F1E790B-933C-4AAB-9F80-2FD92EBA6B04}" dt="2023-04-04T18:07:14.295" v="997"/>
          <ac:spMkLst>
            <pc:docMk/>
            <pc:sldMk cId="2238363046" sldId="449"/>
            <ac:spMk id="477" creationId="{34041F05-41FD-59FB-F8F9-3877C99AF7D3}"/>
          </ac:spMkLst>
        </pc:spChg>
        <pc:spChg chg="add mod">
          <ac:chgData name="Aganj, Iman" userId="528e1e0b-db81-4f61-b532-a0ac7c6ac721" providerId="ADAL" clId="{7F1E790B-933C-4AAB-9F80-2FD92EBA6B04}" dt="2023-04-04T18:07:14.295" v="997"/>
          <ac:spMkLst>
            <pc:docMk/>
            <pc:sldMk cId="2238363046" sldId="449"/>
            <ac:spMk id="478" creationId="{12039FB4-363C-12F2-3CFC-C10A3DCBF08A}"/>
          </ac:spMkLst>
        </pc:spChg>
        <pc:spChg chg="add mod">
          <ac:chgData name="Aganj, Iman" userId="528e1e0b-db81-4f61-b532-a0ac7c6ac721" providerId="ADAL" clId="{7F1E790B-933C-4AAB-9F80-2FD92EBA6B04}" dt="2023-04-04T18:07:14.295" v="997"/>
          <ac:spMkLst>
            <pc:docMk/>
            <pc:sldMk cId="2238363046" sldId="449"/>
            <ac:spMk id="479" creationId="{376EF772-88EF-E8B1-3D25-6EE6F946A5CC}"/>
          </ac:spMkLst>
        </pc:spChg>
        <pc:spChg chg="add mod">
          <ac:chgData name="Aganj, Iman" userId="528e1e0b-db81-4f61-b532-a0ac7c6ac721" providerId="ADAL" clId="{7F1E790B-933C-4AAB-9F80-2FD92EBA6B04}" dt="2023-04-04T18:07:14.295" v="997"/>
          <ac:spMkLst>
            <pc:docMk/>
            <pc:sldMk cId="2238363046" sldId="449"/>
            <ac:spMk id="480" creationId="{968654CE-7EBD-F836-385B-5DDEABFC4F4A}"/>
          </ac:spMkLst>
        </pc:spChg>
        <pc:spChg chg="add mod">
          <ac:chgData name="Aganj, Iman" userId="528e1e0b-db81-4f61-b532-a0ac7c6ac721" providerId="ADAL" clId="{7F1E790B-933C-4AAB-9F80-2FD92EBA6B04}" dt="2023-04-04T18:07:14.295" v="997"/>
          <ac:spMkLst>
            <pc:docMk/>
            <pc:sldMk cId="2238363046" sldId="449"/>
            <ac:spMk id="481" creationId="{04612BE3-6B53-9AFF-570F-0D76D8E8DF78}"/>
          </ac:spMkLst>
        </pc:spChg>
        <pc:spChg chg="add mod">
          <ac:chgData name="Aganj, Iman" userId="528e1e0b-db81-4f61-b532-a0ac7c6ac721" providerId="ADAL" clId="{7F1E790B-933C-4AAB-9F80-2FD92EBA6B04}" dt="2023-04-04T18:07:14.295" v="997"/>
          <ac:spMkLst>
            <pc:docMk/>
            <pc:sldMk cId="2238363046" sldId="449"/>
            <ac:spMk id="482" creationId="{38EE63A6-B240-0009-4F06-CE87C0D9536B}"/>
          </ac:spMkLst>
        </pc:spChg>
        <pc:spChg chg="add mod">
          <ac:chgData name="Aganj, Iman" userId="528e1e0b-db81-4f61-b532-a0ac7c6ac721" providerId="ADAL" clId="{7F1E790B-933C-4AAB-9F80-2FD92EBA6B04}" dt="2023-04-04T18:07:14.295" v="997"/>
          <ac:spMkLst>
            <pc:docMk/>
            <pc:sldMk cId="2238363046" sldId="449"/>
            <ac:spMk id="483" creationId="{EC761454-F525-AB13-1235-E2C4516CDD91}"/>
          </ac:spMkLst>
        </pc:spChg>
        <pc:spChg chg="add mod">
          <ac:chgData name="Aganj, Iman" userId="528e1e0b-db81-4f61-b532-a0ac7c6ac721" providerId="ADAL" clId="{7F1E790B-933C-4AAB-9F80-2FD92EBA6B04}" dt="2023-04-04T18:07:14.295" v="997"/>
          <ac:spMkLst>
            <pc:docMk/>
            <pc:sldMk cId="2238363046" sldId="449"/>
            <ac:spMk id="484" creationId="{C7A61016-7C5E-A193-C567-91A62E8DA4E2}"/>
          </ac:spMkLst>
        </pc:spChg>
        <pc:spChg chg="add mod">
          <ac:chgData name="Aganj, Iman" userId="528e1e0b-db81-4f61-b532-a0ac7c6ac721" providerId="ADAL" clId="{7F1E790B-933C-4AAB-9F80-2FD92EBA6B04}" dt="2023-04-04T18:07:14.295" v="997"/>
          <ac:spMkLst>
            <pc:docMk/>
            <pc:sldMk cId="2238363046" sldId="449"/>
            <ac:spMk id="485" creationId="{E5BAFE30-8F7E-FB03-7763-1786A7821867}"/>
          </ac:spMkLst>
        </pc:spChg>
        <pc:spChg chg="add mod">
          <ac:chgData name="Aganj, Iman" userId="528e1e0b-db81-4f61-b532-a0ac7c6ac721" providerId="ADAL" clId="{7F1E790B-933C-4AAB-9F80-2FD92EBA6B04}" dt="2023-04-04T18:07:14.295" v="997"/>
          <ac:spMkLst>
            <pc:docMk/>
            <pc:sldMk cId="2238363046" sldId="449"/>
            <ac:spMk id="486" creationId="{DE361B6F-DDF6-7ACD-416B-87AA28CC9C93}"/>
          </ac:spMkLst>
        </pc:spChg>
        <pc:spChg chg="add mod">
          <ac:chgData name="Aganj, Iman" userId="528e1e0b-db81-4f61-b532-a0ac7c6ac721" providerId="ADAL" clId="{7F1E790B-933C-4AAB-9F80-2FD92EBA6B04}" dt="2023-04-04T18:07:14.295" v="997"/>
          <ac:spMkLst>
            <pc:docMk/>
            <pc:sldMk cId="2238363046" sldId="449"/>
            <ac:spMk id="487" creationId="{95BFD47A-682F-145A-C229-F6B6A5020C9B}"/>
          </ac:spMkLst>
        </pc:spChg>
        <pc:spChg chg="add mod">
          <ac:chgData name="Aganj, Iman" userId="528e1e0b-db81-4f61-b532-a0ac7c6ac721" providerId="ADAL" clId="{7F1E790B-933C-4AAB-9F80-2FD92EBA6B04}" dt="2023-04-04T18:07:14.295" v="997"/>
          <ac:spMkLst>
            <pc:docMk/>
            <pc:sldMk cId="2238363046" sldId="449"/>
            <ac:spMk id="488" creationId="{A0A64F21-C7E7-A56A-DAA4-E6D595984A44}"/>
          </ac:spMkLst>
        </pc:spChg>
        <pc:spChg chg="add mod">
          <ac:chgData name="Aganj, Iman" userId="528e1e0b-db81-4f61-b532-a0ac7c6ac721" providerId="ADAL" clId="{7F1E790B-933C-4AAB-9F80-2FD92EBA6B04}" dt="2023-04-04T18:07:14.295" v="997"/>
          <ac:spMkLst>
            <pc:docMk/>
            <pc:sldMk cId="2238363046" sldId="449"/>
            <ac:spMk id="489" creationId="{132AC4C7-9655-13F4-983E-8D00F346503A}"/>
          </ac:spMkLst>
        </pc:spChg>
        <pc:spChg chg="add mod">
          <ac:chgData name="Aganj, Iman" userId="528e1e0b-db81-4f61-b532-a0ac7c6ac721" providerId="ADAL" clId="{7F1E790B-933C-4AAB-9F80-2FD92EBA6B04}" dt="2023-04-04T18:07:14.295" v="997"/>
          <ac:spMkLst>
            <pc:docMk/>
            <pc:sldMk cId="2238363046" sldId="449"/>
            <ac:spMk id="490" creationId="{E109146B-5DD5-B770-DC06-C9F1E2973432}"/>
          </ac:spMkLst>
        </pc:spChg>
        <pc:spChg chg="add mod">
          <ac:chgData name="Aganj, Iman" userId="528e1e0b-db81-4f61-b532-a0ac7c6ac721" providerId="ADAL" clId="{7F1E790B-933C-4AAB-9F80-2FD92EBA6B04}" dt="2023-04-04T18:07:14.295" v="997"/>
          <ac:spMkLst>
            <pc:docMk/>
            <pc:sldMk cId="2238363046" sldId="449"/>
            <ac:spMk id="491" creationId="{8A926627-4318-A599-4963-5E2B2277400A}"/>
          </ac:spMkLst>
        </pc:spChg>
        <pc:spChg chg="add mod">
          <ac:chgData name="Aganj, Iman" userId="528e1e0b-db81-4f61-b532-a0ac7c6ac721" providerId="ADAL" clId="{7F1E790B-933C-4AAB-9F80-2FD92EBA6B04}" dt="2023-04-04T18:07:14.295" v="997"/>
          <ac:spMkLst>
            <pc:docMk/>
            <pc:sldMk cId="2238363046" sldId="449"/>
            <ac:spMk id="492" creationId="{D1124739-39FB-BAF1-D13E-7F889C31602D}"/>
          </ac:spMkLst>
        </pc:spChg>
        <pc:spChg chg="add mod">
          <ac:chgData name="Aganj, Iman" userId="528e1e0b-db81-4f61-b532-a0ac7c6ac721" providerId="ADAL" clId="{7F1E790B-933C-4AAB-9F80-2FD92EBA6B04}" dt="2023-04-04T18:07:14.295" v="997"/>
          <ac:spMkLst>
            <pc:docMk/>
            <pc:sldMk cId="2238363046" sldId="449"/>
            <ac:spMk id="493" creationId="{7366C22D-3F49-4E5E-57F8-AFA943CF576B}"/>
          </ac:spMkLst>
        </pc:spChg>
        <pc:spChg chg="add mod">
          <ac:chgData name="Aganj, Iman" userId="528e1e0b-db81-4f61-b532-a0ac7c6ac721" providerId="ADAL" clId="{7F1E790B-933C-4AAB-9F80-2FD92EBA6B04}" dt="2023-04-04T18:07:14.295" v="997"/>
          <ac:spMkLst>
            <pc:docMk/>
            <pc:sldMk cId="2238363046" sldId="449"/>
            <ac:spMk id="494" creationId="{FA99D2C3-AD8B-B8F4-C7A0-AAF32D760C54}"/>
          </ac:spMkLst>
        </pc:spChg>
        <pc:spChg chg="add mod">
          <ac:chgData name="Aganj, Iman" userId="528e1e0b-db81-4f61-b532-a0ac7c6ac721" providerId="ADAL" clId="{7F1E790B-933C-4AAB-9F80-2FD92EBA6B04}" dt="2023-04-04T18:07:14.295" v="997"/>
          <ac:spMkLst>
            <pc:docMk/>
            <pc:sldMk cId="2238363046" sldId="449"/>
            <ac:spMk id="495" creationId="{7BAA0E2D-24C0-A6E1-5EA1-147AC81ABD63}"/>
          </ac:spMkLst>
        </pc:spChg>
        <pc:spChg chg="add mod">
          <ac:chgData name="Aganj, Iman" userId="528e1e0b-db81-4f61-b532-a0ac7c6ac721" providerId="ADAL" clId="{7F1E790B-933C-4AAB-9F80-2FD92EBA6B04}" dt="2023-04-04T18:07:14.295" v="997"/>
          <ac:spMkLst>
            <pc:docMk/>
            <pc:sldMk cId="2238363046" sldId="449"/>
            <ac:spMk id="496" creationId="{A26F7E14-CC47-3A12-0492-336082E63828}"/>
          </ac:spMkLst>
        </pc:spChg>
        <pc:spChg chg="add mod">
          <ac:chgData name="Aganj, Iman" userId="528e1e0b-db81-4f61-b532-a0ac7c6ac721" providerId="ADAL" clId="{7F1E790B-933C-4AAB-9F80-2FD92EBA6B04}" dt="2023-04-04T18:07:14.295" v="997"/>
          <ac:spMkLst>
            <pc:docMk/>
            <pc:sldMk cId="2238363046" sldId="449"/>
            <ac:spMk id="497" creationId="{E20ADF53-B076-48C6-5469-118B4F169C57}"/>
          </ac:spMkLst>
        </pc:spChg>
        <pc:spChg chg="add mod">
          <ac:chgData name="Aganj, Iman" userId="528e1e0b-db81-4f61-b532-a0ac7c6ac721" providerId="ADAL" clId="{7F1E790B-933C-4AAB-9F80-2FD92EBA6B04}" dt="2023-04-04T18:07:14.295" v="997"/>
          <ac:spMkLst>
            <pc:docMk/>
            <pc:sldMk cId="2238363046" sldId="449"/>
            <ac:spMk id="498" creationId="{2C91060E-E8A0-E3D4-6374-B64FA14CA371}"/>
          </ac:spMkLst>
        </pc:spChg>
        <pc:spChg chg="add mod">
          <ac:chgData name="Aganj, Iman" userId="528e1e0b-db81-4f61-b532-a0ac7c6ac721" providerId="ADAL" clId="{7F1E790B-933C-4AAB-9F80-2FD92EBA6B04}" dt="2023-04-04T18:07:14.295" v="997"/>
          <ac:spMkLst>
            <pc:docMk/>
            <pc:sldMk cId="2238363046" sldId="449"/>
            <ac:spMk id="499" creationId="{27C01518-0EC2-35CF-BAA0-2E944C238111}"/>
          </ac:spMkLst>
        </pc:spChg>
        <pc:spChg chg="add mod">
          <ac:chgData name="Aganj, Iman" userId="528e1e0b-db81-4f61-b532-a0ac7c6ac721" providerId="ADAL" clId="{7F1E790B-933C-4AAB-9F80-2FD92EBA6B04}" dt="2023-04-04T18:07:14.295" v="997"/>
          <ac:spMkLst>
            <pc:docMk/>
            <pc:sldMk cId="2238363046" sldId="449"/>
            <ac:spMk id="500" creationId="{98C0310D-9E2F-FCA8-18A0-138DD5FAD506}"/>
          </ac:spMkLst>
        </pc:spChg>
        <pc:spChg chg="add mod">
          <ac:chgData name="Aganj, Iman" userId="528e1e0b-db81-4f61-b532-a0ac7c6ac721" providerId="ADAL" clId="{7F1E790B-933C-4AAB-9F80-2FD92EBA6B04}" dt="2023-04-04T18:07:14.295" v="997"/>
          <ac:spMkLst>
            <pc:docMk/>
            <pc:sldMk cId="2238363046" sldId="449"/>
            <ac:spMk id="501" creationId="{894F6708-2ED7-F188-72FE-563EB44692E0}"/>
          </ac:spMkLst>
        </pc:spChg>
        <pc:spChg chg="add mod">
          <ac:chgData name="Aganj, Iman" userId="528e1e0b-db81-4f61-b532-a0ac7c6ac721" providerId="ADAL" clId="{7F1E790B-933C-4AAB-9F80-2FD92EBA6B04}" dt="2023-04-04T18:07:14.295" v="997"/>
          <ac:spMkLst>
            <pc:docMk/>
            <pc:sldMk cId="2238363046" sldId="449"/>
            <ac:spMk id="502" creationId="{65E71777-549D-2FCC-D005-08F7557BFC9A}"/>
          </ac:spMkLst>
        </pc:spChg>
        <pc:spChg chg="add mod">
          <ac:chgData name="Aganj, Iman" userId="528e1e0b-db81-4f61-b532-a0ac7c6ac721" providerId="ADAL" clId="{7F1E790B-933C-4AAB-9F80-2FD92EBA6B04}" dt="2023-04-04T18:07:14.295" v="997"/>
          <ac:spMkLst>
            <pc:docMk/>
            <pc:sldMk cId="2238363046" sldId="449"/>
            <ac:spMk id="503" creationId="{A9727717-D924-65E6-4A24-804901E6E0B6}"/>
          </ac:spMkLst>
        </pc:spChg>
        <pc:spChg chg="add mod">
          <ac:chgData name="Aganj, Iman" userId="528e1e0b-db81-4f61-b532-a0ac7c6ac721" providerId="ADAL" clId="{7F1E790B-933C-4AAB-9F80-2FD92EBA6B04}" dt="2023-04-04T18:07:14.295" v="997"/>
          <ac:spMkLst>
            <pc:docMk/>
            <pc:sldMk cId="2238363046" sldId="449"/>
            <ac:spMk id="504" creationId="{3374FD20-67FF-33CD-5433-7E2E27E07CF5}"/>
          </ac:spMkLst>
        </pc:spChg>
        <pc:spChg chg="add mod">
          <ac:chgData name="Aganj, Iman" userId="528e1e0b-db81-4f61-b532-a0ac7c6ac721" providerId="ADAL" clId="{7F1E790B-933C-4AAB-9F80-2FD92EBA6B04}" dt="2023-04-04T18:07:14.295" v="997"/>
          <ac:spMkLst>
            <pc:docMk/>
            <pc:sldMk cId="2238363046" sldId="449"/>
            <ac:spMk id="505" creationId="{16F96D6F-A2D0-145A-11E4-19107AD9E6F0}"/>
          </ac:spMkLst>
        </pc:spChg>
        <pc:spChg chg="add mod">
          <ac:chgData name="Aganj, Iman" userId="528e1e0b-db81-4f61-b532-a0ac7c6ac721" providerId="ADAL" clId="{7F1E790B-933C-4AAB-9F80-2FD92EBA6B04}" dt="2023-04-04T18:07:14.295" v="997"/>
          <ac:spMkLst>
            <pc:docMk/>
            <pc:sldMk cId="2238363046" sldId="449"/>
            <ac:spMk id="506" creationId="{CB43E3E1-4C4B-2C76-6378-48DCB67927C1}"/>
          </ac:spMkLst>
        </pc:spChg>
        <pc:spChg chg="add mod">
          <ac:chgData name="Aganj, Iman" userId="528e1e0b-db81-4f61-b532-a0ac7c6ac721" providerId="ADAL" clId="{7F1E790B-933C-4AAB-9F80-2FD92EBA6B04}" dt="2023-04-04T18:07:14.295" v="997"/>
          <ac:spMkLst>
            <pc:docMk/>
            <pc:sldMk cId="2238363046" sldId="449"/>
            <ac:spMk id="507" creationId="{95A8B55A-A02A-9642-C459-4E9603AFA0C3}"/>
          </ac:spMkLst>
        </pc:spChg>
        <pc:spChg chg="add mod">
          <ac:chgData name="Aganj, Iman" userId="528e1e0b-db81-4f61-b532-a0ac7c6ac721" providerId="ADAL" clId="{7F1E790B-933C-4AAB-9F80-2FD92EBA6B04}" dt="2023-04-04T18:07:14.295" v="997"/>
          <ac:spMkLst>
            <pc:docMk/>
            <pc:sldMk cId="2238363046" sldId="449"/>
            <ac:spMk id="508" creationId="{BFED5D22-4778-9307-DDCB-7BEBD3EBDDDF}"/>
          </ac:spMkLst>
        </pc:spChg>
        <pc:spChg chg="add mod">
          <ac:chgData name="Aganj, Iman" userId="528e1e0b-db81-4f61-b532-a0ac7c6ac721" providerId="ADAL" clId="{7F1E790B-933C-4AAB-9F80-2FD92EBA6B04}" dt="2023-04-04T18:07:14.295" v="997"/>
          <ac:spMkLst>
            <pc:docMk/>
            <pc:sldMk cId="2238363046" sldId="449"/>
            <ac:spMk id="509" creationId="{BCE285D4-6F7F-B5C0-9BFE-AE3AE41C1643}"/>
          </ac:spMkLst>
        </pc:spChg>
        <pc:spChg chg="add mod">
          <ac:chgData name="Aganj, Iman" userId="528e1e0b-db81-4f61-b532-a0ac7c6ac721" providerId="ADAL" clId="{7F1E790B-933C-4AAB-9F80-2FD92EBA6B04}" dt="2023-04-04T18:07:14.295" v="997"/>
          <ac:spMkLst>
            <pc:docMk/>
            <pc:sldMk cId="2238363046" sldId="449"/>
            <ac:spMk id="510" creationId="{AB36D7B9-5CAD-665F-EBA4-6C97793D6B03}"/>
          </ac:spMkLst>
        </pc:spChg>
        <pc:spChg chg="add mod">
          <ac:chgData name="Aganj, Iman" userId="528e1e0b-db81-4f61-b532-a0ac7c6ac721" providerId="ADAL" clId="{7F1E790B-933C-4AAB-9F80-2FD92EBA6B04}" dt="2023-04-04T18:07:14.295" v="997"/>
          <ac:spMkLst>
            <pc:docMk/>
            <pc:sldMk cId="2238363046" sldId="449"/>
            <ac:spMk id="511" creationId="{3DE95C69-FD68-AE17-1EDC-0F85C8BA9BAE}"/>
          </ac:spMkLst>
        </pc:spChg>
        <pc:spChg chg="add mod">
          <ac:chgData name="Aganj, Iman" userId="528e1e0b-db81-4f61-b532-a0ac7c6ac721" providerId="ADAL" clId="{7F1E790B-933C-4AAB-9F80-2FD92EBA6B04}" dt="2023-04-04T18:07:14.295" v="997"/>
          <ac:spMkLst>
            <pc:docMk/>
            <pc:sldMk cId="2238363046" sldId="449"/>
            <ac:spMk id="512" creationId="{E98C9E5A-5DBE-89E9-ABC0-C3C3A62C56A4}"/>
          </ac:spMkLst>
        </pc:spChg>
        <pc:spChg chg="add mod">
          <ac:chgData name="Aganj, Iman" userId="528e1e0b-db81-4f61-b532-a0ac7c6ac721" providerId="ADAL" clId="{7F1E790B-933C-4AAB-9F80-2FD92EBA6B04}" dt="2023-04-04T18:07:14.295" v="997"/>
          <ac:spMkLst>
            <pc:docMk/>
            <pc:sldMk cId="2238363046" sldId="449"/>
            <ac:spMk id="513" creationId="{A4D390F6-1F98-F238-E5F5-8CE0DCAF2086}"/>
          </ac:spMkLst>
        </pc:spChg>
        <pc:spChg chg="add mod">
          <ac:chgData name="Aganj, Iman" userId="528e1e0b-db81-4f61-b532-a0ac7c6ac721" providerId="ADAL" clId="{7F1E790B-933C-4AAB-9F80-2FD92EBA6B04}" dt="2023-04-04T18:07:14.295" v="997"/>
          <ac:spMkLst>
            <pc:docMk/>
            <pc:sldMk cId="2238363046" sldId="449"/>
            <ac:spMk id="514" creationId="{2F8EAEE9-6491-C967-8F48-0E1B4DA23B06}"/>
          </ac:spMkLst>
        </pc:spChg>
        <pc:spChg chg="add mod">
          <ac:chgData name="Aganj, Iman" userId="528e1e0b-db81-4f61-b532-a0ac7c6ac721" providerId="ADAL" clId="{7F1E790B-933C-4AAB-9F80-2FD92EBA6B04}" dt="2023-04-04T18:07:14.295" v="997"/>
          <ac:spMkLst>
            <pc:docMk/>
            <pc:sldMk cId="2238363046" sldId="449"/>
            <ac:spMk id="515" creationId="{51D0A8E1-DB1C-89A1-E517-0D06FDF0BDDC}"/>
          </ac:spMkLst>
        </pc:spChg>
        <pc:spChg chg="add mod">
          <ac:chgData name="Aganj, Iman" userId="528e1e0b-db81-4f61-b532-a0ac7c6ac721" providerId="ADAL" clId="{7F1E790B-933C-4AAB-9F80-2FD92EBA6B04}" dt="2023-04-04T18:07:14.295" v="997"/>
          <ac:spMkLst>
            <pc:docMk/>
            <pc:sldMk cId="2238363046" sldId="449"/>
            <ac:spMk id="516" creationId="{EAD6854F-9CF3-35CC-3CAC-3CD76D20D837}"/>
          </ac:spMkLst>
        </pc:spChg>
        <pc:spChg chg="add mod">
          <ac:chgData name="Aganj, Iman" userId="528e1e0b-db81-4f61-b532-a0ac7c6ac721" providerId="ADAL" clId="{7F1E790B-933C-4AAB-9F80-2FD92EBA6B04}" dt="2023-04-04T18:07:14.295" v="997"/>
          <ac:spMkLst>
            <pc:docMk/>
            <pc:sldMk cId="2238363046" sldId="449"/>
            <ac:spMk id="517" creationId="{3A3BD825-132E-3737-8182-3D7579CFD33D}"/>
          </ac:spMkLst>
        </pc:spChg>
        <pc:spChg chg="add mod">
          <ac:chgData name="Aganj, Iman" userId="528e1e0b-db81-4f61-b532-a0ac7c6ac721" providerId="ADAL" clId="{7F1E790B-933C-4AAB-9F80-2FD92EBA6B04}" dt="2023-04-04T18:07:14.295" v="997"/>
          <ac:spMkLst>
            <pc:docMk/>
            <pc:sldMk cId="2238363046" sldId="449"/>
            <ac:spMk id="518" creationId="{CB7CCBEF-7DF6-5801-AC8B-4D69C3589D66}"/>
          </ac:spMkLst>
        </pc:spChg>
        <pc:spChg chg="add mod">
          <ac:chgData name="Aganj, Iman" userId="528e1e0b-db81-4f61-b532-a0ac7c6ac721" providerId="ADAL" clId="{7F1E790B-933C-4AAB-9F80-2FD92EBA6B04}" dt="2023-04-04T18:07:14.295" v="997"/>
          <ac:spMkLst>
            <pc:docMk/>
            <pc:sldMk cId="2238363046" sldId="449"/>
            <ac:spMk id="519" creationId="{28A9E933-4683-B43D-DE3C-708DEA000FC4}"/>
          </ac:spMkLst>
        </pc:spChg>
        <pc:spChg chg="add mod">
          <ac:chgData name="Aganj, Iman" userId="528e1e0b-db81-4f61-b532-a0ac7c6ac721" providerId="ADAL" clId="{7F1E790B-933C-4AAB-9F80-2FD92EBA6B04}" dt="2023-04-04T18:07:14.295" v="997"/>
          <ac:spMkLst>
            <pc:docMk/>
            <pc:sldMk cId="2238363046" sldId="449"/>
            <ac:spMk id="520" creationId="{168C2106-E4D2-88E6-CB90-9B6F150FA1BA}"/>
          </ac:spMkLst>
        </pc:spChg>
        <pc:spChg chg="add mod">
          <ac:chgData name="Aganj, Iman" userId="528e1e0b-db81-4f61-b532-a0ac7c6ac721" providerId="ADAL" clId="{7F1E790B-933C-4AAB-9F80-2FD92EBA6B04}" dt="2023-04-04T18:07:14.295" v="997"/>
          <ac:spMkLst>
            <pc:docMk/>
            <pc:sldMk cId="2238363046" sldId="449"/>
            <ac:spMk id="521" creationId="{2F2A7CA2-F685-A813-CDA2-F179AFEDA0F6}"/>
          </ac:spMkLst>
        </pc:spChg>
        <pc:spChg chg="add mod">
          <ac:chgData name="Aganj, Iman" userId="528e1e0b-db81-4f61-b532-a0ac7c6ac721" providerId="ADAL" clId="{7F1E790B-933C-4AAB-9F80-2FD92EBA6B04}" dt="2023-04-04T18:07:14.295" v="997"/>
          <ac:spMkLst>
            <pc:docMk/>
            <pc:sldMk cId="2238363046" sldId="449"/>
            <ac:spMk id="522" creationId="{127363EB-8778-215C-E7F0-BB272FD9AB7E}"/>
          </ac:spMkLst>
        </pc:spChg>
        <pc:spChg chg="add mod">
          <ac:chgData name="Aganj, Iman" userId="528e1e0b-db81-4f61-b532-a0ac7c6ac721" providerId="ADAL" clId="{7F1E790B-933C-4AAB-9F80-2FD92EBA6B04}" dt="2023-04-04T18:07:14.295" v="997"/>
          <ac:spMkLst>
            <pc:docMk/>
            <pc:sldMk cId="2238363046" sldId="449"/>
            <ac:spMk id="523" creationId="{EE69D151-FA93-D05E-6138-34A7A4B55DAF}"/>
          </ac:spMkLst>
        </pc:spChg>
        <pc:spChg chg="add mod">
          <ac:chgData name="Aganj, Iman" userId="528e1e0b-db81-4f61-b532-a0ac7c6ac721" providerId="ADAL" clId="{7F1E790B-933C-4AAB-9F80-2FD92EBA6B04}" dt="2023-04-04T18:07:14.295" v="997"/>
          <ac:spMkLst>
            <pc:docMk/>
            <pc:sldMk cId="2238363046" sldId="449"/>
            <ac:spMk id="524" creationId="{A89DBFE8-6720-1AF2-4765-9B4C0C2F4EE7}"/>
          </ac:spMkLst>
        </pc:spChg>
        <pc:spChg chg="add mod">
          <ac:chgData name="Aganj, Iman" userId="528e1e0b-db81-4f61-b532-a0ac7c6ac721" providerId="ADAL" clId="{7F1E790B-933C-4AAB-9F80-2FD92EBA6B04}" dt="2023-04-04T18:07:14.295" v="997"/>
          <ac:spMkLst>
            <pc:docMk/>
            <pc:sldMk cId="2238363046" sldId="449"/>
            <ac:spMk id="525" creationId="{759984C0-D159-4470-CCCB-E4D1F8EF7585}"/>
          </ac:spMkLst>
        </pc:spChg>
        <pc:spChg chg="add mod">
          <ac:chgData name="Aganj, Iman" userId="528e1e0b-db81-4f61-b532-a0ac7c6ac721" providerId="ADAL" clId="{7F1E790B-933C-4AAB-9F80-2FD92EBA6B04}" dt="2023-04-04T18:07:14.295" v="997"/>
          <ac:spMkLst>
            <pc:docMk/>
            <pc:sldMk cId="2238363046" sldId="449"/>
            <ac:spMk id="526" creationId="{8995A341-5EAC-E089-F585-B3C346F37C0E}"/>
          </ac:spMkLst>
        </pc:spChg>
        <pc:spChg chg="add mod">
          <ac:chgData name="Aganj, Iman" userId="528e1e0b-db81-4f61-b532-a0ac7c6ac721" providerId="ADAL" clId="{7F1E790B-933C-4AAB-9F80-2FD92EBA6B04}" dt="2023-04-04T18:07:14.295" v="997"/>
          <ac:spMkLst>
            <pc:docMk/>
            <pc:sldMk cId="2238363046" sldId="449"/>
            <ac:spMk id="527" creationId="{FFCD7835-1253-C499-E485-7674C52A1A3F}"/>
          </ac:spMkLst>
        </pc:spChg>
        <pc:spChg chg="add mod">
          <ac:chgData name="Aganj, Iman" userId="528e1e0b-db81-4f61-b532-a0ac7c6ac721" providerId="ADAL" clId="{7F1E790B-933C-4AAB-9F80-2FD92EBA6B04}" dt="2023-04-04T18:07:14.295" v="997"/>
          <ac:spMkLst>
            <pc:docMk/>
            <pc:sldMk cId="2238363046" sldId="449"/>
            <ac:spMk id="528" creationId="{97F8850B-A9F4-4303-127C-A3B02F19430E}"/>
          </ac:spMkLst>
        </pc:spChg>
        <pc:spChg chg="add mod">
          <ac:chgData name="Aganj, Iman" userId="528e1e0b-db81-4f61-b532-a0ac7c6ac721" providerId="ADAL" clId="{7F1E790B-933C-4AAB-9F80-2FD92EBA6B04}" dt="2023-04-04T18:07:14.295" v="997"/>
          <ac:spMkLst>
            <pc:docMk/>
            <pc:sldMk cId="2238363046" sldId="449"/>
            <ac:spMk id="529" creationId="{C5EAC853-2A62-3502-F787-6871B796BE62}"/>
          </ac:spMkLst>
        </pc:spChg>
        <pc:spChg chg="add mod">
          <ac:chgData name="Aganj, Iman" userId="528e1e0b-db81-4f61-b532-a0ac7c6ac721" providerId="ADAL" clId="{7F1E790B-933C-4AAB-9F80-2FD92EBA6B04}" dt="2023-04-04T18:07:14.295" v="997"/>
          <ac:spMkLst>
            <pc:docMk/>
            <pc:sldMk cId="2238363046" sldId="449"/>
            <ac:spMk id="530" creationId="{850EE23D-6962-5E86-0F55-1FC0F3C5129D}"/>
          </ac:spMkLst>
        </pc:spChg>
        <pc:spChg chg="add mod">
          <ac:chgData name="Aganj, Iman" userId="528e1e0b-db81-4f61-b532-a0ac7c6ac721" providerId="ADAL" clId="{7F1E790B-933C-4AAB-9F80-2FD92EBA6B04}" dt="2023-04-04T18:07:14.295" v="997"/>
          <ac:spMkLst>
            <pc:docMk/>
            <pc:sldMk cId="2238363046" sldId="449"/>
            <ac:spMk id="531" creationId="{D1A14333-F9CD-8E31-61A6-0F54DD115C2A}"/>
          </ac:spMkLst>
        </pc:spChg>
        <pc:spChg chg="add mod">
          <ac:chgData name="Aganj, Iman" userId="528e1e0b-db81-4f61-b532-a0ac7c6ac721" providerId="ADAL" clId="{7F1E790B-933C-4AAB-9F80-2FD92EBA6B04}" dt="2023-04-04T18:07:14.295" v="997"/>
          <ac:spMkLst>
            <pc:docMk/>
            <pc:sldMk cId="2238363046" sldId="449"/>
            <ac:spMk id="532" creationId="{385D73BE-FC59-D1EF-0EE9-1218CF8BD6B0}"/>
          </ac:spMkLst>
        </pc:spChg>
        <pc:spChg chg="add mod">
          <ac:chgData name="Aganj, Iman" userId="528e1e0b-db81-4f61-b532-a0ac7c6ac721" providerId="ADAL" clId="{7F1E790B-933C-4AAB-9F80-2FD92EBA6B04}" dt="2023-04-04T18:07:14.295" v="997"/>
          <ac:spMkLst>
            <pc:docMk/>
            <pc:sldMk cId="2238363046" sldId="449"/>
            <ac:spMk id="533" creationId="{4ED98A0C-0247-D524-01DB-9608F0AB7E35}"/>
          </ac:spMkLst>
        </pc:spChg>
        <pc:spChg chg="add mod">
          <ac:chgData name="Aganj, Iman" userId="528e1e0b-db81-4f61-b532-a0ac7c6ac721" providerId="ADAL" clId="{7F1E790B-933C-4AAB-9F80-2FD92EBA6B04}" dt="2023-04-04T18:07:14.295" v="997"/>
          <ac:spMkLst>
            <pc:docMk/>
            <pc:sldMk cId="2238363046" sldId="449"/>
            <ac:spMk id="534" creationId="{5EAAEC77-4CB6-0E12-FA74-99D647808E00}"/>
          </ac:spMkLst>
        </pc:spChg>
        <pc:spChg chg="add mod">
          <ac:chgData name="Aganj, Iman" userId="528e1e0b-db81-4f61-b532-a0ac7c6ac721" providerId="ADAL" clId="{7F1E790B-933C-4AAB-9F80-2FD92EBA6B04}" dt="2023-04-04T18:07:14.295" v="997"/>
          <ac:spMkLst>
            <pc:docMk/>
            <pc:sldMk cId="2238363046" sldId="449"/>
            <ac:spMk id="535" creationId="{12F6D5A0-73AC-FA70-5283-C96F81647CE3}"/>
          </ac:spMkLst>
        </pc:spChg>
        <pc:spChg chg="add mod">
          <ac:chgData name="Aganj, Iman" userId="528e1e0b-db81-4f61-b532-a0ac7c6ac721" providerId="ADAL" clId="{7F1E790B-933C-4AAB-9F80-2FD92EBA6B04}" dt="2023-04-04T18:07:14.295" v="997"/>
          <ac:spMkLst>
            <pc:docMk/>
            <pc:sldMk cId="2238363046" sldId="449"/>
            <ac:spMk id="536" creationId="{A8C21CDC-E02F-0B37-B080-446900BE475B}"/>
          </ac:spMkLst>
        </pc:spChg>
        <pc:spChg chg="add mod">
          <ac:chgData name="Aganj, Iman" userId="528e1e0b-db81-4f61-b532-a0ac7c6ac721" providerId="ADAL" clId="{7F1E790B-933C-4AAB-9F80-2FD92EBA6B04}" dt="2023-04-04T18:07:14.295" v="997"/>
          <ac:spMkLst>
            <pc:docMk/>
            <pc:sldMk cId="2238363046" sldId="449"/>
            <ac:spMk id="537" creationId="{DBFBD373-4FE1-0929-E2F3-18A13DBC9127}"/>
          </ac:spMkLst>
        </pc:spChg>
        <pc:spChg chg="add mod">
          <ac:chgData name="Aganj, Iman" userId="528e1e0b-db81-4f61-b532-a0ac7c6ac721" providerId="ADAL" clId="{7F1E790B-933C-4AAB-9F80-2FD92EBA6B04}" dt="2023-04-04T18:07:14.295" v="997"/>
          <ac:spMkLst>
            <pc:docMk/>
            <pc:sldMk cId="2238363046" sldId="449"/>
            <ac:spMk id="538" creationId="{B9FADD24-F4A1-4C29-BDA3-55B6A581235A}"/>
          </ac:spMkLst>
        </pc:spChg>
        <pc:spChg chg="add mod">
          <ac:chgData name="Aganj, Iman" userId="528e1e0b-db81-4f61-b532-a0ac7c6ac721" providerId="ADAL" clId="{7F1E790B-933C-4AAB-9F80-2FD92EBA6B04}" dt="2023-04-04T18:07:14.295" v="997"/>
          <ac:spMkLst>
            <pc:docMk/>
            <pc:sldMk cId="2238363046" sldId="449"/>
            <ac:spMk id="539" creationId="{1E923626-0933-588F-E1C0-458529791FBB}"/>
          </ac:spMkLst>
        </pc:spChg>
        <pc:spChg chg="add mod">
          <ac:chgData name="Aganj, Iman" userId="528e1e0b-db81-4f61-b532-a0ac7c6ac721" providerId="ADAL" clId="{7F1E790B-933C-4AAB-9F80-2FD92EBA6B04}" dt="2023-04-04T18:07:14.295" v="997"/>
          <ac:spMkLst>
            <pc:docMk/>
            <pc:sldMk cId="2238363046" sldId="449"/>
            <ac:spMk id="540" creationId="{50AF8A8D-9384-11AB-FDFA-49C3DB4E0014}"/>
          </ac:spMkLst>
        </pc:spChg>
        <pc:spChg chg="add mod">
          <ac:chgData name="Aganj, Iman" userId="528e1e0b-db81-4f61-b532-a0ac7c6ac721" providerId="ADAL" clId="{7F1E790B-933C-4AAB-9F80-2FD92EBA6B04}" dt="2023-04-04T18:07:14.295" v="997"/>
          <ac:spMkLst>
            <pc:docMk/>
            <pc:sldMk cId="2238363046" sldId="449"/>
            <ac:spMk id="541" creationId="{4B3A5E18-35D2-4FB7-7460-4D1CF8FD5C74}"/>
          </ac:spMkLst>
        </pc:spChg>
        <pc:spChg chg="add mod">
          <ac:chgData name="Aganj, Iman" userId="528e1e0b-db81-4f61-b532-a0ac7c6ac721" providerId="ADAL" clId="{7F1E790B-933C-4AAB-9F80-2FD92EBA6B04}" dt="2023-04-04T18:07:14.295" v="997"/>
          <ac:spMkLst>
            <pc:docMk/>
            <pc:sldMk cId="2238363046" sldId="449"/>
            <ac:spMk id="542" creationId="{77D9B2EA-4348-7AFB-06BD-A6C8AB0C4664}"/>
          </ac:spMkLst>
        </pc:spChg>
        <pc:spChg chg="add mod">
          <ac:chgData name="Aganj, Iman" userId="528e1e0b-db81-4f61-b532-a0ac7c6ac721" providerId="ADAL" clId="{7F1E790B-933C-4AAB-9F80-2FD92EBA6B04}" dt="2023-04-04T18:07:14.295" v="997"/>
          <ac:spMkLst>
            <pc:docMk/>
            <pc:sldMk cId="2238363046" sldId="449"/>
            <ac:spMk id="543" creationId="{06DC1ECE-CA9A-7FC0-7945-2E70C8334A3F}"/>
          </ac:spMkLst>
        </pc:spChg>
        <pc:spChg chg="add mod">
          <ac:chgData name="Aganj, Iman" userId="528e1e0b-db81-4f61-b532-a0ac7c6ac721" providerId="ADAL" clId="{7F1E790B-933C-4AAB-9F80-2FD92EBA6B04}" dt="2023-04-04T18:07:14.295" v="997"/>
          <ac:spMkLst>
            <pc:docMk/>
            <pc:sldMk cId="2238363046" sldId="449"/>
            <ac:spMk id="544" creationId="{F506875E-31D8-66DC-763D-C001442D5F20}"/>
          </ac:spMkLst>
        </pc:spChg>
        <pc:spChg chg="add mod">
          <ac:chgData name="Aganj, Iman" userId="528e1e0b-db81-4f61-b532-a0ac7c6ac721" providerId="ADAL" clId="{7F1E790B-933C-4AAB-9F80-2FD92EBA6B04}" dt="2023-04-04T18:07:14.295" v="997"/>
          <ac:spMkLst>
            <pc:docMk/>
            <pc:sldMk cId="2238363046" sldId="449"/>
            <ac:spMk id="545" creationId="{7D720590-17C6-DD02-7FB1-D775C289E5B7}"/>
          </ac:spMkLst>
        </pc:spChg>
        <pc:spChg chg="add mod">
          <ac:chgData name="Aganj, Iman" userId="528e1e0b-db81-4f61-b532-a0ac7c6ac721" providerId="ADAL" clId="{7F1E790B-933C-4AAB-9F80-2FD92EBA6B04}" dt="2023-04-04T18:07:14.295" v="997"/>
          <ac:spMkLst>
            <pc:docMk/>
            <pc:sldMk cId="2238363046" sldId="449"/>
            <ac:spMk id="546" creationId="{08F77306-3969-3B95-72BB-F682B87E0C34}"/>
          </ac:spMkLst>
        </pc:spChg>
        <pc:spChg chg="add mod">
          <ac:chgData name="Aganj, Iman" userId="528e1e0b-db81-4f61-b532-a0ac7c6ac721" providerId="ADAL" clId="{7F1E790B-933C-4AAB-9F80-2FD92EBA6B04}" dt="2023-04-04T18:07:14.295" v="997"/>
          <ac:spMkLst>
            <pc:docMk/>
            <pc:sldMk cId="2238363046" sldId="449"/>
            <ac:spMk id="547" creationId="{81AF2A37-D94A-D5D5-395D-E048267809A8}"/>
          </ac:spMkLst>
        </pc:spChg>
        <pc:spChg chg="add mod">
          <ac:chgData name="Aganj, Iman" userId="528e1e0b-db81-4f61-b532-a0ac7c6ac721" providerId="ADAL" clId="{7F1E790B-933C-4AAB-9F80-2FD92EBA6B04}" dt="2023-04-04T18:07:14.295" v="997"/>
          <ac:spMkLst>
            <pc:docMk/>
            <pc:sldMk cId="2238363046" sldId="449"/>
            <ac:spMk id="548" creationId="{5E10EEDA-7047-6953-13DF-4E150F0C082D}"/>
          </ac:spMkLst>
        </pc:spChg>
        <pc:spChg chg="add mod">
          <ac:chgData name="Aganj, Iman" userId="528e1e0b-db81-4f61-b532-a0ac7c6ac721" providerId="ADAL" clId="{7F1E790B-933C-4AAB-9F80-2FD92EBA6B04}" dt="2023-04-04T18:07:14.295" v="997"/>
          <ac:spMkLst>
            <pc:docMk/>
            <pc:sldMk cId="2238363046" sldId="449"/>
            <ac:spMk id="549" creationId="{E2DB9CBB-E79E-EF82-ACD0-74E68B79CDD7}"/>
          </ac:spMkLst>
        </pc:spChg>
        <pc:spChg chg="add mod">
          <ac:chgData name="Aganj, Iman" userId="528e1e0b-db81-4f61-b532-a0ac7c6ac721" providerId="ADAL" clId="{7F1E790B-933C-4AAB-9F80-2FD92EBA6B04}" dt="2023-04-04T18:07:14.295" v="997"/>
          <ac:spMkLst>
            <pc:docMk/>
            <pc:sldMk cId="2238363046" sldId="449"/>
            <ac:spMk id="550" creationId="{3B1F9448-5273-CBB0-8D64-6ACDAFCA96DD}"/>
          </ac:spMkLst>
        </pc:spChg>
        <pc:spChg chg="add mod">
          <ac:chgData name="Aganj, Iman" userId="528e1e0b-db81-4f61-b532-a0ac7c6ac721" providerId="ADAL" clId="{7F1E790B-933C-4AAB-9F80-2FD92EBA6B04}" dt="2023-04-04T18:07:14.295" v="997"/>
          <ac:spMkLst>
            <pc:docMk/>
            <pc:sldMk cId="2238363046" sldId="449"/>
            <ac:spMk id="551" creationId="{6BF86806-92E2-99D7-E2D8-14479F3700C4}"/>
          </ac:spMkLst>
        </pc:spChg>
        <pc:spChg chg="add mod">
          <ac:chgData name="Aganj, Iman" userId="528e1e0b-db81-4f61-b532-a0ac7c6ac721" providerId="ADAL" clId="{7F1E790B-933C-4AAB-9F80-2FD92EBA6B04}" dt="2023-04-04T18:07:14.295" v="997"/>
          <ac:spMkLst>
            <pc:docMk/>
            <pc:sldMk cId="2238363046" sldId="449"/>
            <ac:spMk id="552" creationId="{09FC4ACE-6B24-A92A-AD6C-B5683BE46537}"/>
          </ac:spMkLst>
        </pc:spChg>
        <pc:spChg chg="add mod">
          <ac:chgData name="Aganj, Iman" userId="528e1e0b-db81-4f61-b532-a0ac7c6ac721" providerId="ADAL" clId="{7F1E790B-933C-4AAB-9F80-2FD92EBA6B04}" dt="2023-04-04T18:07:14.295" v="997"/>
          <ac:spMkLst>
            <pc:docMk/>
            <pc:sldMk cId="2238363046" sldId="449"/>
            <ac:spMk id="553" creationId="{ABEF9244-7E2A-9E35-32DF-CBA8913E1BF7}"/>
          </ac:spMkLst>
        </pc:spChg>
        <pc:spChg chg="add mod">
          <ac:chgData name="Aganj, Iman" userId="528e1e0b-db81-4f61-b532-a0ac7c6ac721" providerId="ADAL" clId="{7F1E790B-933C-4AAB-9F80-2FD92EBA6B04}" dt="2023-04-04T18:07:14.295" v="997"/>
          <ac:spMkLst>
            <pc:docMk/>
            <pc:sldMk cId="2238363046" sldId="449"/>
            <ac:spMk id="554" creationId="{25CECDD5-5E6E-359F-50C7-D7CFA4011AE0}"/>
          </ac:spMkLst>
        </pc:spChg>
        <pc:spChg chg="add mod">
          <ac:chgData name="Aganj, Iman" userId="528e1e0b-db81-4f61-b532-a0ac7c6ac721" providerId="ADAL" clId="{7F1E790B-933C-4AAB-9F80-2FD92EBA6B04}" dt="2023-04-04T18:07:14.295" v="997"/>
          <ac:spMkLst>
            <pc:docMk/>
            <pc:sldMk cId="2238363046" sldId="449"/>
            <ac:spMk id="555" creationId="{B45E6F7C-7EC1-66FE-9741-071152C6CE0D}"/>
          </ac:spMkLst>
        </pc:spChg>
        <pc:spChg chg="add mod">
          <ac:chgData name="Aganj, Iman" userId="528e1e0b-db81-4f61-b532-a0ac7c6ac721" providerId="ADAL" clId="{7F1E790B-933C-4AAB-9F80-2FD92EBA6B04}" dt="2023-04-04T18:07:14.295" v="997"/>
          <ac:spMkLst>
            <pc:docMk/>
            <pc:sldMk cId="2238363046" sldId="449"/>
            <ac:spMk id="556" creationId="{D55BEC04-22EB-2717-C205-A56AD0727FC5}"/>
          </ac:spMkLst>
        </pc:spChg>
        <pc:spChg chg="add mod">
          <ac:chgData name="Aganj, Iman" userId="528e1e0b-db81-4f61-b532-a0ac7c6ac721" providerId="ADAL" clId="{7F1E790B-933C-4AAB-9F80-2FD92EBA6B04}" dt="2023-04-04T18:07:14.295" v="997"/>
          <ac:spMkLst>
            <pc:docMk/>
            <pc:sldMk cId="2238363046" sldId="449"/>
            <ac:spMk id="557" creationId="{49471A4D-3F2D-2641-90A2-6F1CB9A920E7}"/>
          </ac:spMkLst>
        </pc:spChg>
        <pc:spChg chg="add mod">
          <ac:chgData name="Aganj, Iman" userId="528e1e0b-db81-4f61-b532-a0ac7c6ac721" providerId="ADAL" clId="{7F1E790B-933C-4AAB-9F80-2FD92EBA6B04}" dt="2023-04-04T18:07:14.295" v="997"/>
          <ac:spMkLst>
            <pc:docMk/>
            <pc:sldMk cId="2238363046" sldId="449"/>
            <ac:spMk id="558" creationId="{6110EA4A-91FE-91B2-ED4A-A2896C536949}"/>
          </ac:spMkLst>
        </pc:spChg>
        <pc:spChg chg="add mod">
          <ac:chgData name="Aganj, Iman" userId="528e1e0b-db81-4f61-b532-a0ac7c6ac721" providerId="ADAL" clId="{7F1E790B-933C-4AAB-9F80-2FD92EBA6B04}" dt="2023-04-04T18:07:14.295" v="997"/>
          <ac:spMkLst>
            <pc:docMk/>
            <pc:sldMk cId="2238363046" sldId="449"/>
            <ac:spMk id="559" creationId="{CF929538-9821-7A7C-193D-31846111B9DC}"/>
          </ac:spMkLst>
        </pc:spChg>
        <pc:spChg chg="add mod">
          <ac:chgData name="Aganj, Iman" userId="528e1e0b-db81-4f61-b532-a0ac7c6ac721" providerId="ADAL" clId="{7F1E790B-933C-4AAB-9F80-2FD92EBA6B04}" dt="2023-04-04T18:07:14.295" v="997"/>
          <ac:spMkLst>
            <pc:docMk/>
            <pc:sldMk cId="2238363046" sldId="449"/>
            <ac:spMk id="560" creationId="{592BD099-1D9A-CA90-4EE2-AF872A0C78FD}"/>
          </ac:spMkLst>
        </pc:spChg>
        <pc:spChg chg="add mod">
          <ac:chgData name="Aganj, Iman" userId="528e1e0b-db81-4f61-b532-a0ac7c6ac721" providerId="ADAL" clId="{7F1E790B-933C-4AAB-9F80-2FD92EBA6B04}" dt="2023-04-04T18:07:14.295" v="997"/>
          <ac:spMkLst>
            <pc:docMk/>
            <pc:sldMk cId="2238363046" sldId="449"/>
            <ac:spMk id="561" creationId="{024EBB41-EDA4-7CB0-C37F-1A6BDEE69424}"/>
          </ac:spMkLst>
        </pc:spChg>
        <pc:spChg chg="add mod">
          <ac:chgData name="Aganj, Iman" userId="528e1e0b-db81-4f61-b532-a0ac7c6ac721" providerId="ADAL" clId="{7F1E790B-933C-4AAB-9F80-2FD92EBA6B04}" dt="2023-04-04T18:07:14.295" v="997"/>
          <ac:spMkLst>
            <pc:docMk/>
            <pc:sldMk cId="2238363046" sldId="449"/>
            <ac:spMk id="562" creationId="{06B8A05A-E8B8-CB96-5724-C06A9810D164}"/>
          </ac:spMkLst>
        </pc:spChg>
        <pc:spChg chg="add mod">
          <ac:chgData name="Aganj, Iman" userId="528e1e0b-db81-4f61-b532-a0ac7c6ac721" providerId="ADAL" clId="{7F1E790B-933C-4AAB-9F80-2FD92EBA6B04}" dt="2023-04-04T18:07:14.295" v="997"/>
          <ac:spMkLst>
            <pc:docMk/>
            <pc:sldMk cId="2238363046" sldId="449"/>
            <ac:spMk id="563" creationId="{3EC324F4-C20D-E686-0AB8-F43399D94A02}"/>
          </ac:spMkLst>
        </pc:spChg>
        <pc:spChg chg="add mod">
          <ac:chgData name="Aganj, Iman" userId="528e1e0b-db81-4f61-b532-a0ac7c6ac721" providerId="ADAL" clId="{7F1E790B-933C-4AAB-9F80-2FD92EBA6B04}" dt="2023-04-04T18:07:14.295" v="997"/>
          <ac:spMkLst>
            <pc:docMk/>
            <pc:sldMk cId="2238363046" sldId="449"/>
            <ac:spMk id="564" creationId="{0D9050D9-38B8-3D97-023C-0FA06C12FEF9}"/>
          </ac:spMkLst>
        </pc:spChg>
        <pc:spChg chg="add mod">
          <ac:chgData name="Aganj, Iman" userId="528e1e0b-db81-4f61-b532-a0ac7c6ac721" providerId="ADAL" clId="{7F1E790B-933C-4AAB-9F80-2FD92EBA6B04}" dt="2023-04-04T18:07:14.295" v="997"/>
          <ac:spMkLst>
            <pc:docMk/>
            <pc:sldMk cId="2238363046" sldId="449"/>
            <ac:spMk id="565" creationId="{0952AC01-1218-CBE9-F7ED-CF340E2E0349}"/>
          </ac:spMkLst>
        </pc:spChg>
        <pc:spChg chg="add mod">
          <ac:chgData name="Aganj, Iman" userId="528e1e0b-db81-4f61-b532-a0ac7c6ac721" providerId="ADAL" clId="{7F1E790B-933C-4AAB-9F80-2FD92EBA6B04}" dt="2023-04-04T18:07:14.295" v="997"/>
          <ac:spMkLst>
            <pc:docMk/>
            <pc:sldMk cId="2238363046" sldId="449"/>
            <ac:spMk id="566" creationId="{26823343-CFE6-34F0-A9F8-FB5137CDDD91}"/>
          </ac:spMkLst>
        </pc:spChg>
        <pc:spChg chg="add mod">
          <ac:chgData name="Aganj, Iman" userId="528e1e0b-db81-4f61-b532-a0ac7c6ac721" providerId="ADAL" clId="{7F1E790B-933C-4AAB-9F80-2FD92EBA6B04}" dt="2023-04-04T18:07:14.295" v="997"/>
          <ac:spMkLst>
            <pc:docMk/>
            <pc:sldMk cId="2238363046" sldId="449"/>
            <ac:spMk id="567" creationId="{E90E73F7-337C-A91E-908B-9CEB42FA5D27}"/>
          </ac:spMkLst>
        </pc:spChg>
        <pc:spChg chg="add mod">
          <ac:chgData name="Aganj, Iman" userId="528e1e0b-db81-4f61-b532-a0ac7c6ac721" providerId="ADAL" clId="{7F1E790B-933C-4AAB-9F80-2FD92EBA6B04}" dt="2023-04-04T18:07:14.295" v="997"/>
          <ac:spMkLst>
            <pc:docMk/>
            <pc:sldMk cId="2238363046" sldId="449"/>
            <ac:spMk id="568" creationId="{DD52F35F-7B6F-589B-A09B-01766201C21F}"/>
          </ac:spMkLst>
        </pc:spChg>
        <pc:spChg chg="add mod">
          <ac:chgData name="Aganj, Iman" userId="528e1e0b-db81-4f61-b532-a0ac7c6ac721" providerId="ADAL" clId="{7F1E790B-933C-4AAB-9F80-2FD92EBA6B04}" dt="2023-04-04T18:07:14.295" v="997"/>
          <ac:spMkLst>
            <pc:docMk/>
            <pc:sldMk cId="2238363046" sldId="449"/>
            <ac:spMk id="569" creationId="{5B92F0D5-5CE3-6BE3-1930-B1062F54AE5F}"/>
          </ac:spMkLst>
        </pc:spChg>
        <pc:spChg chg="add mod">
          <ac:chgData name="Aganj, Iman" userId="528e1e0b-db81-4f61-b532-a0ac7c6ac721" providerId="ADAL" clId="{7F1E790B-933C-4AAB-9F80-2FD92EBA6B04}" dt="2023-04-04T18:07:14.295" v="997"/>
          <ac:spMkLst>
            <pc:docMk/>
            <pc:sldMk cId="2238363046" sldId="449"/>
            <ac:spMk id="570" creationId="{2B7E2E47-0FA3-E272-ED95-F8C007153EAC}"/>
          </ac:spMkLst>
        </pc:spChg>
        <pc:spChg chg="add mod">
          <ac:chgData name="Aganj, Iman" userId="528e1e0b-db81-4f61-b532-a0ac7c6ac721" providerId="ADAL" clId="{7F1E790B-933C-4AAB-9F80-2FD92EBA6B04}" dt="2023-04-04T18:07:14.295" v="997"/>
          <ac:spMkLst>
            <pc:docMk/>
            <pc:sldMk cId="2238363046" sldId="449"/>
            <ac:spMk id="571" creationId="{E67C8866-04BA-181A-CA02-618C2F8D1C71}"/>
          </ac:spMkLst>
        </pc:spChg>
        <pc:spChg chg="add mod">
          <ac:chgData name="Aganj, Iman" userId="528e1e0b-db81-4f61-b532-a0ac7c6ac721" providerId="ADAL" clId="{7F1E790B-933C-4AAB-9F80-2FD92EBA6B04}" dt="2023-04-04T18:07:14.295" v="997"/>
          <ac:spMkLst>
            <pc:docMk/>
            <pc:sldMk cId="2238363046" sldId="449"/>
            <ac:spMk id="572" creationId="{F61D664F-1DEF-E3D1-8DE8-501C21981916}"/>
          </ac:spMkLst>
        </pc:spChg>
        <pc:spChg chg="add mod">
          <ac:chgData name="Aganj, Iman" userId="528e1e0b-db81-4f61-b532-a0ac7c6ac721" providerId="ADAL" clId="{7F1E790B-933C-4AAB-9F80-2FD92EBA6B04}" dt="2023-04-04T18:07:14.295" v="997"/>
          <ac:spMkLst>
            <pc:docMk/>
            <pc:sldMk cId="2238363046" sldId="449"/>
            <ac:spMk id="573" creationId="{DFFB2B2E-E515-4665-DCC8-B33F3FE76D29}"/>
          </ac:spMkLst>
        </pc:spChg>
        <pc:spChg chg="add mod">
          <ac:chgData name="Aganj, Iman" userId="528e1e0b-db81-4f61-b532-a0ac7c6ac721" providerId="ADAL" clId="{7F1E790B-933C-4AAB-9F80-2FD92EBA6B04}" dt="2023-04-04T18:07:14.295" v="997"/>
          <ac:spMkLst>
            <pc:docMk/>
            <pc:sldMk cId="2238363046" sldId="449"/>
            <ac:spMk id="574" creationId="{CC43B7A5-87A5-91A0-615F-603E6726B154}"/>
          </ac:spMkLst>
        </pc:spChg>
        <pc:spChg chg="add mod">
          <ac:chgData name="Aganj, Iman" userId="528e1e0b-db81-4f61-b532-a0ac7c6ac721" providerId="ADAL" clId="{7F1E790B-933C-4AAB-9F80-2FD92EBA6B04}" dt="2023-04-04T18:07:14.295" v="997"/>
          <ac:spMkLst>
            <pc:docMk/>
            <pc:sldMk cId="2238363046" sldId="449"/>
            <ac:spMk id="575" creationId="{BCD316BD-86D9-F37B-79F7-A76366D03C37}"/>
          </ac:spMkLst>
        </pc:spChg>
        <pc:spChg chg="add mod">
          <ac:chgData name="Aganj, Iman" userId="528e1e0b-db81-4f61-b532-a0ac7c6ac721" providerId="ADAL" clId="{7F1E790B-933C-4AAB-9F80-2FD92EBA6B04}" dt="2023-04-04T18:07:14.295" v="997"/>
          <ac:spMkLst>
            <pc:docMk/>
            <pc:sldMk cId="2238363046" sldId="449"/>
            <ac:spMk id="576" creationId="{ADF7187B-9334-CB6C-3059-CA2A0389BDFA}"/>
          </ac:spMkLst>
        </pc:spChg>
        <pc:spChg chg="add mod">
          <ac:chgData name="Aganj, Iman" userId="528e1e0b-db81-4f61-b532-a0ac7c6ac721" providerId="ADAL" clId="{7F1E790B-933C-4AAB-9F80-2FD92EBA6B04}" dt="2023-04-04T18:07:14.295" v="997"/>
          <ac:spMkLst>
            <pc:docMk/>
            <pc:sldMk cId="2238363046" sldId="449"/>
            <ac:spMk id="577" creationId="{AF6CB328-47F5-9387-7359-5458A4B2B61A}"/>
          </ac:spMkLst>
        </pc:spChg>
        <pc:spChg chg="add mod">
          <ac:chgData name="Aganj, Iman" userId="528e1e0b-db81-4f61-b532-a0ac7c6ac721" providerId="ADAL" clId="{7F1E790B-933C-4AAB-9F80-2FD92EBA6B04}" dt="2023-04-04T18:07:14.295" v="997"/>
          <ac:spMkLst>
            <pc:docMk/>
            <pc:sldMk cId="2238363046" sldId="449"/>
            <ac:spMk id="578" creationId="{A9CABD4B-F41B-CD3E-585C-2BBA6C54A8B3}"/>
          </ac:spMkLst>
        </pc:spChg>
        <pc:spChg chg="add mod">
          <ac:chgData name="Aganj, Iman" userId="528e1e0b-db81-4f61-b532-a0ac7c6ac721" providerId="ADAL" clId="{7F1E790B-933C-4AAB-9F80-2FD92EBA6B04}" dt="2023-04-04T18:07:14.295" v="997"/>
          <ac:spMkLst>
            <pc:docMk/>
            <pc:sldMk cId="2238363046" sldId="449"/>
            <ac:spMk id="579" creationId="{CECA4962-D62B-87F1-E402-7B4617D9F5A5}"/>
          </ac:spMkLst>
        </pc:spChg>
        <pc:spChg chg="add mod">
          <ac:chgData name="Aganj, Iman" userId="528e1e0b-db81-4f61-b532-a0ac7c6ac721" providerId="ADAL" clId="{7F1E790B-933C-4AAB-9F80-2FD92EBA6B04}" dt="2023-04-04T18:07:14.295" v="997"/>
          <ac:spMkLst>
            <pc:docMk/>
            <pc:sldMk cId="2238363046" sldId="449"/>
            <ac:spMk id="580" creationId="{008DB6C5-8A83-C7D9-11C9-65B12E5090CB}"/>
          </ac:spMkLst>
        </pc:spChg>
        <pc:spChg chg="add mod">
          <ac:chgData name="Aganj, Iman" userId="528e1e0b-db81-4f61-b532-a0ac7c6ac721" providerId="ADAL" clId="{7F1E790B-933C-4AAB-9F80-2FD92EBA6B04}" dt="2023-04-04T18:07:14.295" v="997"/>
          <ac:spMkLst>
            <pc:docMk/>
            <pc:sldMk cId="2238363046" sldId="449"/>
            <ac:spMk id="581" creationId="{25366905-D898-B24E-033A-FE807C15E71F}"/>
          </ac:spMkLst>
        </pc:spChg>
        <pc:spChg chg="add mod">
          <ac:chgData name="Aganj, Iman" userId="528e1e0b-db81-4f61-b532-a0ac7c6ac721" providerId="ADAL" clId="{7F1E790B-933C-4AAB-9F80-2FD92EBA6B04}" dt="2023-04-04T18:07:14.295" v="997"/>
          <ac:spMkLst>
            <pc:docMk/>
            <pc:sldMk cId="2238363046" sldId="449"/>
            <ac:spMk id="582" creationId="{2632FAEB-CDD8-4969-7E7E-35C98A0253CA}"/>
          </ac:spMkLst>
        </pc:spChg>
        <pc:spChg chg="add mod">
          <ac:chgData name="Aganj, Iman" userId="528e1e0b-db81-4f61-b532-a0ac7c6ac721" providerId="ADAL" clId="{7F1E790B-933C-4AAB-9F80-2FD92EBA6B04}" dt="2023-04-04T18:07:14.295" v="997"/>
          <ac:spMkLst>
            <pc:docMk/>
            <pc:sldMk cId="2238363046" sldId="449"/>
            <ac:spMk id="583" creationId="{993B76E6-902A-9A98-F93E-C1ACE31550BF}"/>
          </ac:spMkLst>
        </pc:spChg>
        <pc:spChg chg="add mod">
          <ac:chgData name="Aganj, Iman" userId="528e1e0b-db81-4f61-b532-a0ac7c6ac721" providerId="ADAL" clId="{7F1E790B-933C-4AAB-9F80-2FD92EBA6B04}" dt="2023-04-04T18:07:14.295" v="997"/>
          <ac:spMkLst>
            <pc:docMk/>
            <pc:sldMk cId="2238363046" sldId="449"/>
            <ac:spMk id="584" creationId="{D50B47E7-7379-38EE-6377-3FF570C479C0}"/>
          </ac:spMkLst>
        </pc:spChg>
        <pc:spChg chg="add mod">
          <ac:chgData name="Aganj, Iman" userId="528e1e0b-db81-4f61-b532-a0ac7c6ac721" providerId="ADAL" clId="{7F1E790B-933C-4AAB-9F80-2FD92EBA6B04}" dt="2023-04-04T18:07:14.295" v="997"/>
          <ac:spMkLst>
            <pc:docMk/>
            <pc:sldMk cId="2238363046" sldId="449"/>
            <ac:spMk id="585" creationId="{CB375B91-4FBF-4C80-C3E1-1D51B43165C4}"/>
          </ac:spMkLst>
        </pc:spChg>
        <pc:spChg chg="add mod">
          <ac:chgData name="Aganj, Iman" userId="528e1e0b-db81-4f61-b532-a0ac7c6ac721" providerId="ADAL" clId="{7F1E790B-933C-4AAB-9F80-2FD92EBA6B04}" dt="2023-04-04T18:07:14.295" v="997"/>
          <ac:spMkLst>
            <pc:docMk/>
            <pc:sldMk cId="2238363046" sldId="449"/>
            <ac:spMk id="586" creationId="{E9769E34-9319-737F-A178-ED99B7578AEF}"/>
          </ac:spMkLst>
        </pc:spChg>
        <pc:spChg chg="add mod">
          <ac:chgData name="Aganj, Iman" userId="528e1e0b-db81-4f61-b532-a0ac7c6ac721" providerId="ADAL" clId="{7F1E790B-933C-4AAB-9F80-2FD92EBA6B04}" dt="2023-04-04T18:07:14.295" v="997"/>
          <ac:spMkLst>
            <pc:docMk/>
            <pc:sldMk cId="2238363046" sldId="449"/>
            <ac:spMk id="587" creationId="{4AC4E9A7-9A71-EE22-3C93-CF23BD2BA80E}"/>
          </ac:spMkLst>
        </pc:spChg>
        <pc:spChg chg="add mod">
          <ac:chgData name="Aganj, Iman" userId="528e1e0b-db81-4f61-b532-a0ac7c6ac721" providerId="ADAL" clId="{7F1E790B-933C-4AAB-9F80-2FD92EBA6B04}" dt="2023-04-04T18:07:14.295" v="997"/>
          <ac:spMkLst>
            <pc:docMk/>
            <pc:sldMk cId="2238363046" sldId="449"/>
            <ac:spMk id="588" creationId="{582CBA46-9CC6-04EF-D009-5119D606B717}"/>
          </ac:spMkLst>
        </pc:spChg>
        <pc:spChg chg="add mod">
          <ac:chgData name="Aganj, Iman" userId="528e1e0b-db81-4f61-b532-a0ac7c6ac721" providerId="ADAL" clId="{7F1E790B-933C-4AAB-9F80-2FD92EBA6B04}" dt="2023-04-04T18:07:14.295" v="997"/>
          <ac:spMkLst>
            <pc:docMk/>
            <pc:sldMk cId="2238363046" sldId="449"/>
            <ac:spMk id="589" creationId="{7D1FD63F-F0D8-648E-5F7C-7D912F5EB8FF}"/>
          </ac:spMkLst>
        </pc:spChg>
        <pc:spChg chg="add mod">
          <ac:chgData name="Aganj, Iman" userId="528e1e0b-db81-4f61-b532-a0ac7c6ac721" providerId="ADAL" clId="{7F1E790B-933C-4AAB-9F80-2FD92EBA6B04}" dt="2023-04-04T18:07:14.295" v="997"/>
          <ac:spMkLst>
            <pc:docMk/>
            <pc:sldMk cId="2238363046" sldId="449"/>
            <ac:spMk id="590" creationId="{CA6EF14A-61A5-4EB1-7908-75C3D4E4772B}"/>
          </ac:spMkLst>
        </pc:spChg>
        <pc:spChg chg="add mod">
          <ac:chgData name="Aganj, Iman" userId="528e1e0b-db81-4f61-b532-a0ac7c6ac721" providerId="ADAL" clId="{7F1E790B-933C-4AAB-9F80-2FD92EBA6B04}" dt="2023-04-04T18:07:14.295" v="997"/>
          <ac:spMkLst>
            <pc:docMk/>
            <pc:sldMk cId="2238363046" sldId="449"/>
            <ac:spMk id="591" creationId="{629159D0-7695-3629-9C14-0883ABD5D334}"/>
          </ac:spMkLst>
        </pc:spChg>
        <pc:spChg chg="add mod">
          <ac:chgData name="Aganj, Iman" userId="528e1e0b-db81-4f61-b532-a0ac7c6ac721" providerId="ADAL" clId="{7F1E790B-933C-4AAB-9F80-2FD92EBA6B04}" dt="2023-04-04T18:07:14.295" v="997"/>
          <ac:spMkLst>
            <pc:docMk/>
            <pc:sldMk cId="2238363046" sldId="449"/>
            <ac:spMk id="592" creationId="{B9F34DFB-5834-93F5-E800-CEE54E6F45F2}"/>
          </ac:spMkLst>
        </pc:spChg>
        <pc:spChg chg="add mod">
          <ac:chgData name="Aganj, Iman" userId="528e1e0b-db81-4f61-b532-a0ac7c6ac721" providerId="ADAL" clId="{7F1E790B-933C-4AAB-9F80-2FD92EBA6B04}" dt="2023-04-04T18:07:14.295" v="997"/>
          <ac:spMkLst>
            <pc:docMk/>
            <pc:sldMk cId="2238363046" sldId="449"/>
            <ac:spMk id="593" creationId="{DE52A9C4-0E82-AB0E-3EAA-202441895D1D}"/>
          </ac:spMkLst>
        </pc:spChg>
        <pc:spChg chg="add mod">
          <ac:chgData name="Aganj, Iman" userId="528e1e0b-db81-4f61-b532-a0ac7c6ac721" providerId="ADAL" clId="{7F1E790B-933C-4AAB-9F80-2FD92EBA6B04}" dt="2023-04-04T18:07:14.295" v="997"/>
          <ac:spMkLst>
            <pc:docMk/>
            <pc:sldMk cId="2238363046" sldId="449"/>
            <ac:spMk id="594" creationId="{1D1AFE27-26DF-0998-5CCA-4AC1CF3EEBAB}"/>
          </ac:spMkLst>
        </pc:spChg>
        <pc:spChg chg="add mod">
          <ac:chgData name="Aganj, Iman" userId="528e1e0b-db81-4f61-b532-a0ac7c6ac721" providerId="ADAL" clId="{7F1E790B-933C-4AAB-9F80-2FD92EBA6B04}" dt="2023-04-04T18:07:14.295" v="997"/>
          <ac:spMkLst>
            <pc:docMk/>
            <pc:sldMk cId="2238363046" sldId="449"/>
            <ac:spMk id="595" creationId="{4CB81E4A-8C69-F85B-F599-C60A3559DFD9}"/>
          </ac:spMkLst>
        </pc:spChg>
        <pc:spChg chg="add mod">
          <ac:chgData name="Aganj, Iman" userId="528e1e0b-db81-4f61-b532-a0ac7c6ac721" providerId="ADAL" clId="{7F1E790B-933C-4AAB-9F80-2FD92EBA6B04}" dt="2023-04-04T18:07:14.295" v="997"/>
          <ac:spMkLst>
            <pc:docMk/>
            <pc:sldMk cId="2238363046" sldId="449"/>
            <ac:spMk id="596" creationId="{4C7AFED6-CDBC-5DA2-BB46-73A8E4442D6D}"/>
          </ac:spMkLst>
        </pc:spChg>
        <pc:spChg chg="add mod">
          <ac:chgData name="Aganj, Iman" userId="528e1e0b-db81-4f61-b532-a0ac7c6ac721" providerId="ADAL" clId="{7F1E790B-933C-4AAB-9F80-2FD92EBA6B04}" dt="2023-04-04T18:07:14.295" v="997"/>
          <ac:spMkLst>
            <pc:docMk/>
            <pc:sldMk cId="2238363046" sldId="449"/>
            <ac:spMk id="597" creationId="{F973394E-D7FC-738B-B6D3-60A8092E1277}"/>
          </ac:spMkLst>
        </pc:spChg>
        <pc:spChg chg="add mod">
          <ac:chgData name="Aganj, Iman" userId="528e1e0b-db81-4f61-b532-a0ac7c6ac721" providerId="ADAL" clId="{7F1E790B-933C-4AAB-9F80-2FD92EBA6B04}" dt="2023-04-04T18:07:14.295" v="997"/>
          <ac:spMkLst>
            <pc:docMk/>
            <pc:sldMk cId="2238363046" sldId="449"/>
            <ac:spMk id="598" creationId="{92296165-3037-F068-FD93-EC4571D9A5D3}"/>
          </ac:spMkLst>
        </pc:spChg>
        <pc:spChg chg="add mod">
          <ac:chgData name="Aganj, Iman" userId="528e1e0b-db81-4f61-b532-a0ac7c6ac721" providerId="ADAL" clId="{7F1E790B-933C-4AAB-9F80-2FD92EBA6B04}" dt="2023-04-04T18:07:14.295" v="997"/>
          <ac:spMkLst>
            <pc:docMk/>
            <pc:sldMk cId="2238363046" sldId="449"/>
            <ac:spMk id="599" creationId="{C8E69DB6-576B-CEE4-E2EA-5F45ADD52CE5}"/>
          </ac:spMkLst>
        </pc:spChg>
        <pc:spChg chg="add mod">
          <ac:chgData name="Aganj, Iman" userId="528e1e0b-db81-4f61-b532-a0ac7c6ac721" providerId="ADAL" clId="{7F1E790B-933C-4AAB-9F80-2FD92EBA6B04}" dt="2023-04-04T18:07:14.295" v="997"/>
          <ac:spMkLst>
            <pc:docMk/>
            <pc:sldMk cId="2238363046" sldId="449"/>
            <ac:spMk id="600" creationId="{152BEE8B-B979-2DD7-58A7-DAE45B9D5463}"/>
          </ac:spMkLst>
        </pc:spChg>
        <pc:spChg chg="add mod">
          <ac:chgData name="Aganj, Iman" userId="528e1e0b-db81-4f61-b532-a0ac7c6ac721" providerId="ADAL" clId="{7F1E790B-933C-4AAB-9F80-2FD92EBA6B04}" dt="2023-04-04T18:07:14.295" v="997"/>
          <ac:spMkLst>
            <pc:docMk/>
            <pc:sldMk cId="2238363046" sldId="449"/>
            <ac:spMk id="601" creationId="{C3DE6298-55DB-980C-9469-1FF4B50F7223}"/>
          </ac:spMkLst>
        </pc:spChg>
        <pc:spChg chg="add mod">
          <ac:chgData name="Aganj, Iman" userId="528e1e0b-db81-4f61-b532-a0ac7c6ac721" providerId="ADAL" clId="{7F1E790B-933C-4AAB-9F80-2FD92EBA6B04}" dt="2023-04-04T18:07:14.295" v="997"/>
          <ac:spMkLst>
            <pc:docMk/>
            <pc:sldMk cId="2238363046" sldId="449"/>
            <ac:spMk id="602" creationId="{15C1607B-FABF-7357-7EA3-4511812CDDEC}"/>
          </ac:spMkLst>
        </pc:spChg>
        <pc:spChg chg="add mod">
          <ac:chgData name="Aganj, Iman" userId="528e1e0b-db81-4f61-b532-a0ac7c6ac721" providerId="ADAL" clId="{7F1E790B-933C-4AAB-9F80-2FD92EBA6B04}" dt="2023-04-04T18:07:14.295" v="997"/>
          <ac:spMkLst>
            <pc:docMk/>
            <pc:sldMk cId="2238363046" sldId="449"/>
            <ac:spMk id="603" creationId="{93726C44-16CC-7F08-05B6-AA3D1DAEA384}"/>
          </ac:spMkLst>
        </pc:spChg>
        <pc:spChg chg="add mod">
          <ac:chgData name="Aganj, Iman" userId="528e1e0b-db81-4f61-b532-a0ac7c6ac721" providerId="ADAL" clId="{7F1E790B-933C-4AAB-9F80-2FD92EBA6B04}" dt="2023-04-04T18:07:14.295" v="997"/>
          <ac:spMkLst>
            <pc:docMk/>
            <pc:sldMk cId="2238363046" sldId="449"/>
            <ac:spMk id="604" creationId="{BAA52AB5-3FCD-9281-033C-ACCD529907A4}"/>
          </ac:spMkLst>
        </pc:spChg>
        <pc:spChg chg="add mod">
          <ac:chgData name="Aganj, Iman" userId="528e1e0b-db81-4f61-b532-a0ac7c6ac721" providerId="ADAL" clId="{7F1E790B-933C-4AAB-9F80-2FD92EBA6B04}" dt="2023-04-04T18:07:14.295" v="997"/>
          <ac:spMkLst>
            <pc:docMk/>
            <pc:sldMk cId="2238363046" sldId="449"/>
            <ac:spMk id="605" creationId="{A0D970B8-E000-1096-ECA7-918CB46078C4}"/>
          </ac:spMkLst>
        </pc:spChg>
        <pc:spChg chg="add mod">
          <ac:chgData name="Aganj, Iman" userId="528e1e0b-db81-4f61-b532-a0ac7c6ac721" providerId="ADAL" clId="{7F1E790B-933C-4AAB-9F80-2FD92EBA6B04}" dt="2023-04-04T18:07:14.295" v="997"/>
          <ac:spMkLst>
            <pc:docMk/>
            <pc:sldMk cId="2238363046" sldId="449"/>
            <ac:spMk id="606" creationId="{67B6455B-F084-ACAC-9CEB-AEE0A92DBFEF}"/>
          </ac:spMkLst>
        </pc:spChg>
        <pc:spChg chg="add mod">
          <ac:chgData name="Aganj, Iman" userId="528e1e0b-db81-4f61-b532-a0ac7c6ac721" providerId="ADAL" clId="{7F1E790B-933C-4AAB-9F80-2FD92EBA6B04}" dt="2023-04-04T18:07:14.295" v="997"/>
          <ac:spMkLst>
            <pc:docMk/>
            <pc:sldMk cId="2238363046" sldId="449"/>
            <ac:spMk id="607" creationId="{C9D3B28E-2195-670B-FBF1-A07B12E5B755}"/>
          </ac:spMkLst>
        </pc:spChg>
        <pc:spChg chg="add mod">
          <ac:chgData name="Aganj, Iman" userId="528e1e0b-db81-4f61-b532-a0ac7c6ac721" providerId="ADAL" clId="{7F1E790B-933C-4AAB-9F80-2FD92EBA6B04}" dt="2023-04-04T18:07:14.295" v="997"/>
          <ac:spMkLst>
            <pc:docMk/>
            <pc:sldMk cId="2238363046" sldId="449"/>
            <ac:spMk id="608" creationId="{3C9E0CD8-57F0-44B2-212C-0BB1D3C98AAF}"/>
          </ac:spMkLst>
        </pc:spChg>
        <pc:spChg chg="add mod">
          <ac:chgData name="Aganj, Iman" userId="528e1e0b-db81-4f61-b532-a0ac7c6ac721" providerId="ADAL" clId="{7F1E790B-933C-4AAB-9F80-2FD92EBA6B04}" dt="2023-04-04T18:07:14.295" v="997"/>
          <ac:spMkLst>
            <pc:docMk/>
            <pc:sldMk cId="2238363046" sldId="449"/>
            <ac:spMk id="609" creationId="{43260E29-DD85-B585-88D4-4CF769124502}"/>
          </ac:spMkLst>
        </pc:spChg>
        <pc:spChg chg="add mod">
          <ac:chgData name="Aganj, Iman" userId="528e1e0b-db81-4f61-b532-a0ac7c6ac721" providerId="ADAL" clId="{7F1E790B-933C-4AAB-9F80-2FD92EBA6B04}" dt="2023-04-04T18:07:14.295" v="997"/>
          <ac:spMkLst>
            <pc:docMk/>
            <pc:sldMk cId="2238363046" sldId="449"/>
            <ac:spMk id="610" creationId="{28A6D4C8-E3F0-6EC7-F245-2E4B80C129D6}"/>
          </ac:spMkLst>
        </pc:spChg>
        <pc:spChg chg="add mod">
          <ac:chgData name="Aganj, Iman" userId="528e1e0b-db81-4f61-b532-a0ac7c6ac721" providerId="ADAL" clId="{7F1E790B-933C-4AAB-9F80-2FD92EBA6B04}" dt="2023-04-04T18:07:14.295" v="997"/>
          <ac:spMkLst>
            <pc:docMk/>
            <pc:sldMk cId="2238363046" sldId="449"/>
            <ac:spMk id="611" creationId="{E950172F-A3E3-E1D5-7D55-32A5743DB1C6}"/>
          </ac:spMkLst>
        </pc:spChg>
        <pc:spChg chg="add mod">
          <ac:chgData name="Aganj, Iman" userId="528e1e0b-db81-4f61-b532-a0ac7c6ac721" providerId="ADAL" clId="{7F1E790B-933C-4AAB-9F80-2FD92EBA6B04}" dt="2023-04-04T18:07:14.295" v="997"/>
          <ac:spMkLst>
            <pc:docMk/>
            <pc:sldMk cId="2238363046" sldId="449"/>
            <ac:spMk id="612" creationId="{74E131E4-3DC5-3C83-A42A-C3A91A395FFB}"/>
          </ac:spMkLst>
        </pc:spChg>
        <pc:spChg chg="add mod">
          <ac:chgData name="Aganj, Iman" userId="528e1e0b-db81-4f61-b532-a0ac7c6ac721" providerId="ADAL" clId="{7F1E790B-933C-4AAB-9F80-2FD92EBA6B04}" dt="2023-04-04T18:07:14.295" v="997"/>
          <ac:spMkLst>
            <pc:docMk/>
            <pc:sldMk cId="2238363046" sldId="449"/>
            <ac:spMk id="613" creationId="{6B49E170-18D1-3CF9-2D6A-1453C3AFA8E1}"/>
          </ac:spMkLst>
        </pc:spChg>
        <pc:spChg chg="add mod">
          <ac:chgData name="Aganj, Iman" userId="528e1e0b-db81-4f61-b532-a0ac7c6ac721" providerId="ADAL" clId="{7F1E790B-933C-4AAB-9F80-2FD92EBA6B04}" dt="2023-04-04T18:07:14.295" v="997"/>
          <ac:spMkLst>
            <pc:docMk/>
            <pc:sldMk cId="2238363046" sldId="449"/>
            <ac:spMk id="614" creationId="{AC99730A-93B3-98E4-B65B-BBA8AC7D3E60}"/>
          </ac:spMkLst>
        </pc:spChg>
        <pc:spChg chg="add mod">
          <ac:chgData name="Aganj, Iman" userId="528e1e0b-db81-4f61-b532-a0ac7c6ac721" providerId="ADAL" clId="{7F1E790B-933C-4AAB-9F80-2FD92EBA6B04}" dt="2023-04-04T18:07:14.295" v="997"/>
          <ac:spMkLst>
            <pc:docMk/>
            <pc:sldMk cId="2238363046" sldId="449"/>
            <ac:spMk id="615" creationId="{EDE4F86E-A0D9-0839-2F29-0652BF66799E}"/>
          </ac:spMkLst>
        </pc:spChg>
        <pc:spChg chg="add mod">
          <ac:chgData name="Aganj, Iman" userId="528e1e0b-db81-4f61-b532-a0ac7c6ac721" providerId="ADAL" clId="{7F1E790B-933C-4AAB-9F80-2FD92EBA6B04}" dt="2023-04-04T18:07:14.295" v="997"/>
          <ac:spMkLst>
            <pc:docMk/>
            <pc:sldMk cId="2238363046" sldId="449"/>
            <ac:spMk id="616" creationId="{4C4FFB5F-E6A8-F5A4-D699-4BCA8D2F73AA}"/>
          </ac:spMkLst>
        </pc:spChg>
        <pc:spChg chg="add mod">
          <ac:chgData name="Aganj, Iman" userId="528e1e0b-db81-4f61-b532-a0ac7c6ac721" providerId="ADAL" clId="{7F1E790B-933C-4AAB-9F80-2FD92EBA6B04}" dt="2023-04-04T18:07:14.295" v="997"/>
          <ac:spMkLst>
            <pc:docMk/>
            <pc:sldMk cId="2238363046" sldId="449"/>
            <ac:spMk id="617" creationId="{9A8268A3-C742-9A0A-A9A9-92F5C1BAD7EE}"/>
          </ac:spMkLst>
        </pc:spChg>
        <pc:spChg chg="add mod">
          <ac:chgData name="Aganj, Iman" userId="528e1e0b-db81-4f61-b532-a0ac7c6ac721" providerId="ADAL" clId="{7F1E790B-933C-4AAB-9F80-2FD92EBA6B04}" dt="2023-04-04T18:07:14.295" v="997"/>
          <ac:spMkLst>
            <pc:docMk/>
            <pc:sldMk cId="2238363046" sldId="449"/>
            <ac:spMk id="618" creationId="{D62E6D95-7A93-76E3-2F66-5D579CD0B327}"/>
          </ac:spMkLst>
        </pc:spChg>
        <pc:spChg chg="add mod">
          <ac:chgData name="Aganj, Iman" userId="528e1e0b-db81-4f61-b532-a0ac7c6ac721" providerId="ADAL" clId="{7F1E790B-933C-4AAB-9F80-2FD92EBA6B04}" dt="2023-04-04T18:07:14.295" v="997"/>
          <ac:spMkLst>
            <pc:docMk/>
            <pc:sldMk cId="2238363046" sldId="449"/>
            <ac:spMk id="619" creationId="{62617710-AF73-009F-BB7A-181A09F7B536}"/>
          </ac:spMkLst>
        </pc:spChg>
        <pc:spChg chg="add mod">
          <ac:chgData name="Aganj, Iman" userId="528e1e0b-db81-4f61-b532-a0ac7c6ac721" providerId="ADAL" clId="{7F1E790B-933C-4AAB-9F80-2FD92EBA6B04}" dt="2023-04-04T18:07:14.295" v="997"/>
          <ac:spMkLst>
            <pc:docMk/>
            <pc:sldMk cId="2238363046" sldId="449"/>
            <ac:spMk id="620" creationId="{F2CEAC76-F086-0B47-2CDD-CE47C7B0E1E1}"/>
          </ac:spMkLst>
        </pc:spChg>
        <pc:spChg chg="add mod">
          <ac:chgData name="Aganj, Iman" userId="528e1e0b-db81-4f61-b532-a0ac7c6ac721" providerId="ADAL" clId="{7F1E790B-933C-4AAB-9F80-2FD92EBA6B04}" dt="2023-04-04T18:07:14.295" v="997"/>
          <ac:spMkLst>
            <pc:docMk/>
            <pc:sldMk cId="2238363046" sldId="449"/>
            <ac:spMk id="621" creationId="{E603A6FD-9A38-883A-1C0F-1209185F64D0}"/>
          </ac:spMkLst>
        </pc:spChg>
        <pc:spChg chg="add mod">
          <ac:chgData name="Aganj, Iman" userId="528e1e0b-db81-4f61-b532-a0ac7c6ac721" providerId="ADAL" clId="{7F1E790B-933C-4AAB-9F80-2FD92EBA6B04}" dt="2023-04-04T18:07:14.295" v="997"/>
          <ac:spMkLst>
            <pc:docMk/>
            <pc:sldMk cId="2238363046" sldId="449"/>
            <ac:spMk id="622" creationId="{8DA5DC6B-89A0-5FBF-D283-D8D3DDF6763D}"/>
          </ac:spMkLst>
        </pc:spChg>
        <pc:spChg chg="add mod">
          <ac:chgData name="Aganj, Iman" userId="528e1e0b-db81-4f61-b532-a0ac7c6ac721" providerId="ADAL" clId="{7F1E790B-933C-4AAB-9F80-2FD92EBA6B04}" dt="2023-04-04T18:07:14.295" v="997"/>
          <ac:spMkLst>
            <pc:docMk/>
            <pc:sldMk cId="2238363046" sldId="449"/>
            <ac:spMk id="623" creationId="{253FB437-9A1D-2B65-CAAF-C43E6A93C5B6}"/>
          </ac:spMkLst>
        </pc:spChg>
        <pc:spChg chg="add mod">
          <ac:chgData name="Aganj, Iman" userId="528e1e0b-db81-4f61-b532-a0ac7c6ac721" providerId="ADAL" clId="{7F1E790B-933C-4AAB-9F80-2FD92EBA6B04}" dt="2023-04-04T18:07:14.295" v="997"/>
          <ac:spMkLst>
            <pc:docMk/>
            <pc:sldMk cId="2238363046" sldId="449"/>
            <ac:spMk id="624" creationId="{28653F39-58E7-014F-953A-FBF6AF91A248}"/>
          </ac:spMkLst>
        </pc:spChg>
        <pc:spChg chg="add mod">
          <ac:chgData name="Aganj, Iman" userId="528e1e0b-db81-4f61-b532-a0ac7c6ac721" providerId="ADAL" clId="{7F1E790B-933C-4AAB-9F80-2FD92EBA6B04}" dt="2023-04-04T18:07:14.295" v="997"/>
          <ac:spMkLst>
            <pc:docMk/>
            <pc:sldMk cId="2238363046" sldId="449"/>
            <ac:spMk id="625" creationId="{DCA1343F-9163-534F-E228-E32C331682F9}"/>
          </ac:spMkLst>
        </pc:spChg>
        <pc:spChg chg="add mod">
          <ac:chgData name="Aganj, Iman" userId="528e1e0b-db81-4f61-b532-a0ac7c6ac721" providerId="ADAL" clId="{7F1E790B-933C-4AAB-9F80-2FD92EBA6B04}" dt="2023-04-04T18:07:14.295" v="997"/>
          <ac:spMkLst>
            <pc:docMk/>
            <pc:sldMk cId="2238363046" sldId="449"/>
            <ac:spMk id="626" creationId="{7728940B-DC0A-9001-FAEE-EA42BF7C9B59}"/>
          </ac:spMkLst>
        </pc:spChg>
        <pc:spChg chg="add mod">
          <ac:chgData name="Aganj, Iman" userId="528e1e0b-db81-4f61-b532-a0ac7c6ac721" providerId="ADAL" clId="{7F1E790B-933C-4AAB-9F80-2FD92EBA6B04}" dt="2023-04-04T18:07:14.295" v="997"/>
          <ac:spMkLst>
            <pc:docMk/>
            <pc:sldMk cId="2238363046" sldId="449"/>
            <ac:spMk id="627" creationId="{95FFF8F7-1E21-4164-EE26-814EDBB836DB}"/>
          </ac:spMkLst>
        </pc:spChg>
        <pc:spChg chg="add mod">
          <ac:chgData name="Aganj, Iman" userId="528e1e0b-db81-4f61-b532-a0ac7c6ac721" providerId="ADAL" clId="{7F1E790B-933C-4AAB-9F80-2FD92EBA6B04}" dt="2023-04-04T18:07:14.295" v="997"/>
          <ac:spMkLst>
            <pc:docMk/>
            <pc:sldMk cId="2238363046" sldId="449"/>
            <ac:spMk id="628" creationId="{9DE5B515-7635-A200-507B-503DCA4274D5}"/>
          </ac:spMkLst>
        </pc:spChg>
        <pc:spChg chg="add mod">
          <ac:chgData name="Aganj, Iman" userId="528e1e0b-db81-4f61-b532-a0ac7c6ac721" providerId="ADAL" clId="{7F1E790B-933C-4AAB-9F80-2FD92EBA6B04}" dt="2023-04-04T18:07:14.295" v="997"/>
          <ac:spMkLst>
            <pc:docMk/>
            <pc:sldMk cId="2238363046" sldId="449"/>
            <ac:spMk id="629" creationId="{BE4E9656-5C20-3DEE-C454-65E2243BDFBA}"/>
          </ac:spMkLst>
        </pc:spChg>
        <pc:spChg chg="add mod">
          <ac:chgData name="Aganj, Iman" userId="528e1e0b-db81-4f61-b532-a0ac7c6ac721" providerId="ADAL" clId="{7F1E790B-933C-4AAB-9F80-2FD92EBA6B04}" dt="2023-04-04T18:07:14.295" v="997"/>
          <ac:spMkLst>
            <pc:docMk/>
            <pc:sldMk cId="2238363046" sldId="449"/>
            <ac:spMk id="630" creationId="{A8218C80-06E5-FAF5-109E-96D5D8C8A4E7}"/>
          </ac:spMkLst>
        </pc:spChg>
        <pc:spChg chg="add mod">
          <ac:chgData name="Aganj, Iman" userId="528e1e0b-db81-4f61-b532-a0ac7c6ac721" providerId="ADAL" clId="{7F1E790B-933C-4AAB-9F80-2FD92EBA6B04}" dt="2023-04-04T18:07:14.295" v="997"/>
          <ac:spMkLst>
            <pc:docMk/>
            <pc:sldMk cId="2238363046" sldId="449"/>
            <ac:spMk id="631" creationId="{150A268C-9D1A-7B4D-B09E-6D0B02D9F0B1}"/>
          </ac:spMkLst>
        </pc:spChg>
        <pc:spChg chg="add mod">
          <ac:chgData name="Aganj, Iman" userId="528e1e0b-db81-4f61-b532-a0ac7c6ac721" providerId="ADAL" clId="{7F1E790B-933C-4AAB-9F80-2FD92EBA6B04}" dt="2023-04-04T18:07:14.295" v="997"/>
          <ac:spMkLst>
            <pc:docMk/>
            <pc:sldMk cId="2238363046" sldId="449"/>
            <ac:spMk id="632" creationId="{CDD92610-64FB-6B37-EE27-B176F7840191}"/>
          </ac:spMkLst>
        </pc:spChg>
        <pc:spChg chg="add mod">
          <ac:chgData name="Aganj, Iman" userId="528e1e0b-db81-4f61-b532-a0ac7c6ac721" providerId="ADAL" clId="{7F1E790B-933C-4AAB-9F80-2FD92EBA6B04}" dt="2023-04-04T18:07:14.295" v="997"/>
          <ac:spMkLst>
            <pc:docMk/>
            <pc:sldMk cId="2238363046" sldId="449"/>
            <ac:spMk id="633" creationId="{78B4B1F3-C215-4857-C776-3D9BFBCBAB13}"/>
          </ac:spMkLst>
        </pc:spChg>
        <pc:spChg chg="add mod">
          <ac:chgData name="Aganj, Iman" userId="528e1e0b-db81-4f61-b532-a0ac7c6ac721" providerId="ADAL" clId="{7F1E790B-933C-4AAB-9F80-2FD92EBA6B04}" dt="2023-04-04T18:07:14.295" v="997"/>
          <ac:spMkLst>
            <pc:docMk/>
            <pc:sldMk cId="2238363046" sldId="449"/>
            <ac:spMk id="634" creationId="{D8D0A4C9-12D3-F5BF-2A1F-42242B2E7671}"/>
          </ac:spMkLst>
        </pc:spChg>
        <pc:spChg chg="add mod">
          <ac:chgData name="Aganj, Iman" userId="528e1e0b-db81-4f61-b532-a0ac7c6ac721" providerId="ADAL" clId="{7F1E790B-933C-4AAB-9F80-2FD92EBA6B04}" dt="2023-04-04T18:07:14.295" v="997"/>
          <ac:spMkLst>
            <pc:docMk/>
            <pc:sldMk cId="2238363046" sldId="449"/>
            <ac:spMk id="635" creationId="{3A81165B-C8AB-1E2A-9D5B-E10EECBACB23}"/>
          </ac:spMkLst>
        </pc:spChg>
        <pc:spChg chg="add mod">
          <ac:chgData name="Aganj, Iman" userId="528e1e0b-db81-4f61-b532-a0ac7c6ac721" providerId="ADAL" clId="{7F1E790B-933C-4AAB-9F80-2FD92EBA6B04}" dt="2023-04-04T18:07:14.295" v="997"/>
          <ac:spMkLst>
            <pc:docMk/>
            <pc:sldMk cId="2238363046" sldId="449"/>
            <ac:spMk id="636" creationId="{44605759-A392-87AD-1DAB-C290916D67BB}"/>
          </ac:spMkLst>
        </pc:spChg>
        <pc:spChg chg="add mod">
          <ac:chgData name="Aganj, Iman" userId="528e1e0b-db81-4f61-b532-a0ac7c6ac721" providerId="ADAL" clId="{7F1E790B-933C-4AAB-9F80-2FD92EBA6B04}" dt="2023-04-04T18:07:14.295" v="997"/>
          <ac:spMkLst>
            <pc:docMk/>
            <pc:sldMk cId="2238363046" sldId="449"/>
            <ac:spMk id="637" creationId="{63BC3E5B-AD1A-010C-C1E8-9BD978CEBC44}"/>
          </ac:spMkLst>
        </pc:spChg>
        <pc:spChg chg="add mod">
          <ac:chgData name="Aganj, Iman" userId="528e1e0b-db81-4f61-b532-a0ac7c6ac721" providerId="ADAL" clId="{7F1E790B-933C-4AAB-9F80-2FD92EBA6B04}" dt="2023-04-04T18:07:14.295" v="997"/>
          <ac:spMkLst>
            <pc:docMk/>
            <pc:sldMk cId="2238363046" sldId="449"/>
            <ac:spMk id="638" creationId="{92CB47E2-5914-0E55-64D6-32E08EE962DA}"/>
          </ac:spMkLst>
        </pc:spChg>
        <pc:spChg chg="add mod">
          <ac:chgData name="Aganj, Iman" userId="528e1e0b-db81-4f61-b532-a0ac7c6ac721" providerId="ADAL" clId="{7F1E790B-933C-4AAB-9F80-2FD92EBA6B04}" dt="2023-04-04T18:07:14.295" v="997"/>
          <ac:spMkLst>
            <pc:docMk/>
            <pc:sldMk cId="2238363046" sldId="449"/>
            <ac:spMk id="639" creationId="{F8410900-8CFF-04CC-8303-D926804432E2}"/>
          </ac:spMkLst>
        </pc:spChg>
        <pc:spChg chg="add mod">
          <ac:chgData name="Aganj, Iman" userId="528e1e0b-db81-4f61-b532-a0ac7c6ac721" providerId="ADAL" clId="{7F1E790B-933C-4AAB-9F80-2FD92EBA6B04}" dt="2023-04-04T18:07:14.295" v="997"/>
          <ac:spMkLst>
            <pc:docMk/>
            <pc:sldMk cId="2238363046" sldId="449"/>
            <ac:spMk id="640" creationId="{D29A1721-B547-A86F-E3DB-D399B92E9B0E}"/>
          </ac:spMkLst>
        </pc:spChg>
        <pc:spChg chg="add mod">
          <ac:chgData name="Aganj, Iman" userId="528e1e0b-db81-4f61-b532-a0ac7c6ac721" providerId="ADAL" clId="{7F1E790B-933C-4AAB-9F80-2FD92EBA6B04}" dt="2023-04-04T18:07:14.295" v="997"/>
          <ac:spMkLst>
            <pc:docMk/>
            <pc:sldMk cId="2238363046" sldId="449"/>
            <ac:spMk id="641" creationId="{9C0BC012-CC16-A6C5-6DD8-5D4C65053060}"/>
          </ac:spMkLst>
        </pc:spChg>
        <pc:spChg chg="add mod">
          <ac:chgData name="Aganj, Iman" userId="528e1e0b-db81-4f61-b532-a0ac7c6ac721" providerId="ADAL" clId="{7F1E790B-933C-4AAB-9F80-2FD92EBA6B04}" dt="2023-04-04T18:07:14.295" v="997"/>
          <ac:spMkLst>
            <pc:docMk/>
            <pc:sldMk cId="2238363046" sldId="449"/>
            <ac:spMk id="642" creationId="{220CFC90-2127-4C37-126D-FAF64607E144}"/>
          </ac:spMkLst>
        </pc:spChg>
        <pc:spChg chg="add mod">
          <ac:chgData name="Aganj, Iman" userId="528e1e0b-db81-4f61-b532-a0ac7c6ac721" providerId="ADAL" clId="{7F1E790B-933C-4AAB-9F80-2FD92EBA6B04}" dt="2023-04-04T18:07:14.295" v="997"/>
          <ac:spMkLst>
            <pc:docMk/>
            <pc:sldMk cId="2238363046" sldId="449"/>
            <ac:spMk id="643" creationId="{9FFC6758-1829-D8B8-D9DC-E43D35473074}"/>
          </ac:spMkLst>
        </pc:spChg>
        <pc:spChg chg="add mod">
          <ac:chgData name="Aganj, Iman" userId="528e1e0b-db81-4f61-b532-a0ac7c6ac721" providerId="ADAL" clId="{7F1E790B-933C-4AAB-9F80-2FD92EBA6B04}" dt="2023-04-04T18:07:14.295" v="997"/>
          <ac:spMkLst>
            <pc:docMk/>
            <pc:sldMk cId="2238363046" sldId="449"/>
            <ac:spMk id="644" creationId="{3D62DE7A-9A21-64C4-02C4-9014EF6E179E}"/>
          </ac:spMkLst>
        </pc:spChg>
        <pc:spChg chg="add mod">
          <ac:chgData name="Aganj, Iman" userId="528e1e0b-db81-4f61-b532-a0ac7c6ac721" providerId="ADAL" clId="{7F1E790B-933C-4AAB-9F80-2FD92EBA6B04}" dt="2023-04-04T18:07:14.295" v="997"/>
          <ac:spMkLst>
            <pc:docMk/>
            <pc:sldMk cId="2238363046" sldId="449"/>
            <ac:spMk id="645" creationId="{BA72D4EE-99ED-6868-A8E6-7162D3B853C9}"/>
          </ac:spMkLst>
        </pc:spChg>
        <pc:spChg chg="add mod">
          <ac:chgData name="Aganj, Iman" userId="528e1e0b-db81-4f61-b532-a0ac7c6ac721" providerId="ADAL" clId="{7F1E790B-933C-4AAB-9F80-2FD92EBA6B04}" dt="2023-04-04T18:07:14.295" v="997"/>
          <ac:spMkLst>
            <pc:docMk/>
            <pc:sldMk cId="2238363046" sldId="449"/>
            <ac:spMk id="646" creationId="{A59E0F19-9D83-F88E-81BD-30CAFE66700B}"/>
          </ac:spMkLst>
        </pc:spChg>
        <pc:spChg chg="add mod">
          <ac:chgData name="Aganj, Iman" userId="528e1e0b-db81-4f61-b532-a0ac7c6ac721" providerId="ADAL" clId="{7F1E790B-933C-4AAB-9F80-2FD92EBA6B04}" dt="2023-04-04T18:07:14.295" v="997"/>
          <ac:spMkLst>
            <pc:docMk/>
            <pc:sldMk cId="2238363046" sldId="449"/>
            <ac:spMk id="647" creationId="{97A5207F-8093-FA5E-8A2B-FFAD2D126C00}"/>
          </ac:spMkLst>
        </pc:spChg>
        <pc:spChg chg="add mod">
          <ac:chgData name="Aganj, Iman" userId="528e1e0b-db81-4f61-b532-a0ac7c6ac721" providerId="ADAL" clId="{7F1E790B-933C-4AAB-9F80-2FD92EBA6B04}" dt="2023-04-04T18:07:14.295" v="997"/>
          <ac:spMkLst>
            <pc:docMk/>
            <pc:sldMk cId="2238363046" sldId="449"/>
            <ac:spMk id="648" creationId="{7F12DEE6-B37F-E34B-C67E-E6EA9F1423B5}"/>
          </ac:spMkLst>
        </pc:spChg>
        <pc:spChg chg="add mod">
          <ac:chgData name="Aganj, Iman" userId="528e1e0b-db81-4f61-b532-a0ac7c6ac721" providerId="ADAL" clId="{7F1E790B-933C-4AAB-9F80-2FD92EBA6B04}" dt="2023-04-04T18:07:14.295" v="997"/>
          <ac:spMkLst>
            <pc:docMk/>
            <pc:sldMk cId="2238363046" sldId="449"/>
            <ac:spMk id="649" creationId="{7571DC34-9FAD-B98A-4053-81C81CBF8FF9}"/>
          </ac:spMkLst>
        </pc:spChg>
        <pc:spChg chg="add mod">
          <ac:chgData name="Aganj, Iman" userId="528e1e0b-db81-4f61-b532-a0ac7c6ac721" providerId="ADAL" clId="{7F1E790B-933C-4AAB-9F80-2FD92EBA6B04}" dt="2023-04-04T18:07:14.295" v="997"/>
          <ac:spMkLst>
            <pc:docMk/>
            <pc:sldMk cId="2238363046" sldId="449"/>
            <ac:spMk id="650" creationId="{608E971E-7D0C-78CB-5B8F-F67390C58EBB}"/>
          </ac:spMkLst>
        </pc:spChg>
        <pc:spChg chg="add mod">
          <ac:chgData name="Aganj, Iman" userId="528e1e0b-db81-4f61-b532-a0ac7c6ac721" providerId="ADAL" clId="{7F1E790B-933C-4AAB-9F80-2FD92EBA6B04}" dt="2023-04-04T18:07:14.295" v="997"/>
          <ac:spMkLst>
            <pc:docMk/>
            <pc:sldMk cId="2238363046" sldId="449"/>
            <ac:spMk id="651" creationId="{E621C895-CFEE-8C94-9DFE-BC9F1C028C1E}"/>
          </ac:spMkLst>
        </pc:spChg>
        <pc:spChg chg="add mod">
          <ac:chgData name="Aganj, Iman" userId="528e1e0b-db81-4f61-b532-a0ac7c6ac721" providerId="ADAL" clId="{7F1E790B-933C-4AAB-9F80-2FD92EBA6B04}" dt="2023-04-04T18:07:14.295" v="997"/>
          <ac:spMkLst>
            <pc:docMk/>
            <pc:sldMk cId="2238363046" sldId="449"/>
            <ac:spMk id="652" creationId="{54569046-35EB-117D-4002-7B6C49625892}"/>
          </ac:spMkLst>
        </pc:spChg>
        <pc:spChg chg="add mod">
          <ac:chgData name="Aganj, Iman" userId="528e1e0b-db81-4f61-b532-a0ac7c6ac721" providerId="ADAL" clId="{7F1E790B-933C-4AAB-9F80-2FD92EBA6B04}" dt="2023-04-04T18:07:14.295" v="997"/>
          <ac:spMkLst>
            <pc:docMk/>
            <pc:sldMk cId="2238363046" sldId="449"/>
            <ac:spMk id="653" creationId="{826C218F-3E0B-FD19-F9D2-3463A0864FC8}"/>
          </ac:spMkLst>
        </pc:spChg>
        <pc:spChg chg="add mod">
          <ac:chgData name="Aganj, Iman" userId="528e1e0b-db81-4f61-b532-a0ac7c6ac721" providerId="ADAL" clId="{7F1E790B-933C-4AAB-9F80-2FD92EBA6B04}" dt="2023-04-04T18:07:14.295" v="997"/>
          <ac:spMkLst>
            <pc:docMk/>
            <pc:sldMk cId="2238363046" sldId="449"/>
            <ac:spMk id="654" creationId="{8F81DFF3-D978-2605-88D2-1250454ACDFF}"/>
          </ac:spMkLst>
        </pc:spChg>
        <pc:spChg chg="add mod">
          <ac:chgData name="Aganj, Iman" userId="528e1e0b-db81-4f61-b532-a0ac7c6ac721" providerId="ADAL" clId="{7F1E790B-933C-4AAB-9F80-2FD92EBA6B04}" dt="2023-04-04T18:07:14.295" v="997"/>
          <ac:spMkLst>
            <pc:docMk/>
            <pc:sldMk cId="2238363046" sldId="449"/>
            <ac:spMk id="655" creationId="{6329D77F-CFB7-2054-8ECC-7D2C7FE515B0}"/>
          </ac:spMkLst>
        </pc:spChg>
        <pc:spChg chg="add mod">
          <ac:chgData name="Aganj, Iman" userId="528e1e0b-db81-4f61-b532-a0ac7c6ac721" providerId="ADAL" clId="{7F1E790B-933C-4AAB-9F80-2FD92EBA6B04}" dt="2023-04-04T18:07:14.295" v="997"/>
          <ac:spMkLst>
            <pc:docMk/>
            <pc:sldMk cId="2238363046" sldId="449"/>
            <ac:spMk id="656" creationId="{9BA5D58F-D5B5-0D21-148D-AA02BB08F28E}"/>
          </ac:spMkLst>
        </pc:spChg>
        <pc:spChg chg="add mod">
          <ac:chgData name="Aganj, Iman" userId="528e1e0b-db81-4f61-b532-a0ac7c6ac721" providerId="ADAL" clId="{7F1E790B-933C-4AAB-9F80-2FD92EBA6B04}" dt="2023-04-04T18:07:14.295" v="997"/>
          <ac:spMkLst>
            <pc:docMk/>
            <pc:sldMk cId="2238363046" sldId="449"/>
            <ac:spMk id="657" creationId="{9A03D103-7F14-9758-9FD5-6E652D7F6A8A}"/>
          </ac:spMkLst>
        </pc:spChg>
        <pc:spChg chg="add mod">
          <ac:chgData name="Aganj, Iman" userId="528e1e0b-db81-4f61-b532-a0ac7c6ac721" providerId="ADAL" clId="{7F1E790B-933C-4AAB-9F80-2FD92EBA6B04}" dt="2023-04-04T18:07:14.295" v="997"/>
          <ac:spMkLst>
            <pc:docMk/>
            <pc:sldMk cId="2238363046" sldId="449"/>
            <ac:spMk id="658" creationId="{E123FDB1-7979-B991-C383-39E4FD90A4DF}"/>
          </ac:spMkLst>
        </pc:spChg>
        <pc:spChg chg="add mod">
          <ac:chgData name="Aganj, Iman" userId="528e1e0b-db81-4f61-b532-a0ac7c6ac721" providerId="ADAL" clId="{7F1E790B-933C-4AAB-9F80-2FD92EBA6B04}" dt="2023-04-04T18:07:14.295" v="997"/>
          <ac:spMkLst>
            <pc:docMk/>
            <pc:sldMk cId="2238363046" sldId="449"/>
            <ac:spMk id="659" creationId="{2199DBE8-FB2C-DA78-FB70-69B2DC1CA57B}"/>
          </ac:spMkLst>
        </pc:spChg>
        <pc:spChg chg="add mod">
          <ac:chgData name="Aganj, Iman" userId="528e1e0b-db81-4f61-b532-a0ac7c6ac721" providerId="ADAL" clId="{7F1E790B-933C-4AAB-9F80-2FD92EBA6B04}" dt="2023-04-04T18:07:14.295" v="997"/>
          <ac:spMkLst>
            <pc:docMk/>
            <pc:sldMk cId="2238363046" sldId="449"/>
            <ac:spMk id="660" creationId="{EE7C1AAF-5F80-E8DC-AC7C-7CDA6A476C75}"/>
          </ac:spMkLst>
        </pc:spChg>
        <pc:spChg chg="add mod">
          <ac:chgData name="Aganj, Iman" userId="528e1e0b-db81-4f61-b532-a0ac7c6ac721" providerId="ADAL" clId="{7F1E790B-933C-4AAB-9F80-2FD92EBA6B04}" dt="2023-04-04T18:07:14.295" v="997"/>
          <ac:spMkLst>
            <pc:docMk/>
            <pc:sldMk cId="2238363046" sldId="449"/>
            <ac:spMk id="661" creationId="{0B32DF7A-CC40-C776-85C7-F8506822E983}"/>
          </ac:spMkLst>
        </pc:spChg>
        <pc:spChg chg="add mod">
          <ac:chgData name="Aganj, Iman" userId="528e1e0b-db81-4f61-b532-a0ac7c6ac721" providerId="ADAL" clId="{7F1E790B-933C-4AAB-9F80-2FD92EBA6B04}" dt="2023-04-04T18:07:14.295" v="997"/>
          <ac:spMkLst>
            <pc:docMk/>
            <pc:sldMk cId="2238363046" sldId="449"/>
            <ac:spMk id="662" creationId="{22DC6A3F-1A69-3FDC-8D34-5A8222B0A44E}"/>
          </ac:spMkLst>
        </pc:spChg>
        <pc:spChg chg="add mod">
          <ac:chgData name="Aganj, Iman" userId="528e1e0b-db81-4f61-b532-a0ac7c6ac721" providerId="ADAL" clId="{7F1E790B-933C-4AAB-9F80-2FD92EBA6B04}" dt="2023-04-04T18:07:14.295" v="997"/>
          <ac:spMkLst>
            <pc:docMk/>
            <pc:sldMk cId="2238363046" sldId="449"/>
            <ac:spMk id="663" creationId="{0103FCCE-7FF8-FAB4-9CBC-52E3E6670613}"/>
          </ac:spMkLst>
        </pc:spChg>
        <pc:spChg chg="add mod">
          <ac:chgData name="Aganj, Iman" userId="528e1e0b-db81-4f61-b532-a0ac7c6ac721" providerId="ADAL" clId="{7F1E790B-933C-4AAB-9F80-2FD92EBA6B04}" dt="2023-04-04T18:07:14.295" v="997"/>
          <ac:spMkLst>
            <pc:docMk/>
            <pc:sldMk cId="2238363046" sldId="449"/>
            <ac:spMk id="664" creationId="{A937B148-BE2C-8529-E89F-F99CE6E440A4}"/>
          </ac:spMkLst>
        </pc:spChg>
        <pc:spChg chg="add mod">
          <ac:chgData name="Aganj, Iman" userId="528e1e0b-db81-4f61-b532-a0ac7c6ac721" providerId="ADAL" clId="{7F1E790B-933C-4AAB-9F80-2FD92EBA6B04}" dt="2023-04-04T18:07:14.295" v="997"/>
          <ac:spMkLst>
            <pc:docMk/>
            <pc:sldMk cId="2238363046" sldId="449"/>
            <ac:spMk id="665" creationId="{1ADD57E4-4A7B-5510-9811-9C5E1999E052}"/>
          </ac:spMkLst>
        </pc:spChg>
        <pc:spChg chg="add mod">
          <ac:chgData name="Aganj, Iman" userId="528e1e0b-db81-4f61-b532-a0ac7c6ac721" providerId="ADAL" clId="{7F1E790B-933C-4AAB-9F80-2FD92EBA6B04}" dt="2023-04-04T18:07:14.295" v="997"/>
          <ac:spMkLst>
            <pc:docMk/>
            <pc:sldMk cId="2238363046" sldId="449"/>
            <ac:spMk id="666" creationId="{FC5B1F99-7FBF-853B-6093-F8649932248E}"/>
          </ac:spMkLst>
        </pc:spChg>
        <pc:spChg chg="add mod">
          <ac:chgData name="Aganj, Iman" userId="528e1e0b-db81-4f61-b532-a0ac7c6ac721" providerId="ADAL" clId="{7F1E790B-933C-4AAB-9F80-2FD92EBA6B04}" dt="2023-04-04T18:07:14.295" v="997"/>
          <ac:spMkLst>
            <pc:docMk/>
            <pc:sldMk cId="2238363046" sldId="449"/>
            <ac:spMk id="667" creationId="{7038122D-18F9-B35D-E3DF-656899022947}"/>
          </ac:spMkLst>
        </pc:spChg>
        <pc:spChg chg="add mod">
          <ac:chgData name="Aganj, Iman" userId="528e1e0b-db81-4f61-b532-a0ac7c6ac721" providerId="ADAL" clId="{7F1E790B-933C-4AAB-9F80-2FD92EBA6B04}" dt="2023-04-04T18:07:14.295" v="997"/>
          <ac:spMkLst>
            <pc:docMk/>
            <pc:sldMk cId="2238363046" sldId="449"/>
            <ac:spMk id="668" creationId="{30A3CA76-93D7-0F32-CBD5-40F372AF7B13}"/>
          </ac:spMkLst>
        </pc:spChg>
        <pc:spChg chg="add mod">
          <ac:chgData name="Aganj, Iman" userId="528e1e0b-db81-4f61-b532-a0ac7c6ac721" providerId="ADAL" clId="{7F1E790B-933C-4AAB-9F80-2FD92EBA6B04}" dt="2023-04-04T18:07:14.295" v="997"/>
          <ac:spMkLst>
            <pc:docMk/>
            <pc:sldMk cId="2238363046" sldId="449"/>
            <ac:spMk id="669" creationId="{13320532-F7CC-C497-8B84-4B6071919467}"/>
          </ac:spMkLst>
        </pc:spChg>
        <pc:spChg chg="add mod">
          <ac:chgData name="Aganj, Iman" userId="528e1e0b-db81-4f61-b532-a0ac7c6ac721" providerId="ADAL" clId="{7F1E790B-933C-4AAB-9F80-2FD92EBA6B04}" dt="2023-04-04T18:07:14.295" v="997"/>
          <ac:spMkLst>
            <pc:docMk/>
            <pc:sldMk cId="2238363046" sldId="449"/>
            <ac:spMk id="670" creationId="{BB6ED01C-0255-9310-C585-7DFC6DFDC9BC}"/>
          </ac:spMkLst>
        </pc:spChg>
        <pc:spChg chg="add mod">
          <ac:chgData name="Aganj, Iman" userId="528e1e0b-db81-4f61-b532-a0ac7c6ac721" providerId="ADAL" clId="{7F1E790B-933C-4AAB-9F80-2FD92EBA6B04}" dt="2023-04-04T18:07:14.295" v="997"/>
          <ac:spMkLst>
            <pc:docMk/>
            <pc:sldMk cId="2238363046" sldId="449"/>
            <ac:spMk id="671" creationId="{D02D18EC-B396-12EA-B724-E634638AB320}"/>
          </ac:spMkLst>
        </pc:spChg>
        <pc:spChg chg="add mod">
          <ac:chgData name="Aganj, Iman" userId="528e1e0b-db81-4f61-b532-a0ac7c6ac721" providerId="ADAL" clId="{7F1E790B-933C-4AAB-9F80-2FD92EBA6B04}" dt="2023-04-04T18:07:14.295" v="997"/>
          <ac:spMkLst>
            <pc:docMk/>
            <pc:sldMk cId="2238363046" sldId="449"/>
            <ac:spMk id="672" creationId="{9C7AB416-244A-B3B2-EF06-0901C3904316}"/>
          </ac:spMkLst>
        </pc:spChg>
        <pc:spChg chg="add mod">
          <ac:chgData name="Aganj, Iman" userId="528e1e0b-db81-4f61-b532-a0ac7c6ac721" providerId="ADAL" clId="{7F1E790B-933C-4AAB-9F80-2FD92EBA6B04}" dt="2023-04-04T18:07:14.295" v="997"/>
          <ac:spMkLst>
            <pc:docMk/>
            <pc:sldMk cId="2238363046" sldId="449"/>
            <ac:spMk id="673" creationId="{8C831DE3-9E0B-3605-6371-FDB2544B8239}"/>
          </ac:spMkLst>
        </pc:spChg>
        <pc:spChg chg="add mod">
          <ac:chgData name="Aganj, Iman" userId="528e1e0b-db81-4f61-b532-a0ac7c6ac721" providerId="ADAL" clId="{7F1E790B-933C-4AAB-9F80-2FD92EBA6B04}" dt="2023-04-04T18:07:14.295" v="997"/>
          <ac:spMkLst>
            <pc:docMk/>
            <pc:sldMk cId="2238363046" sldId="449"/>
            <ac:spMk id="674" creationId="{7EB17DAA-85B2-F668-1A85-58066D5434BF}"/>
          </ac:spMkLst>
        </pc:spChg>
        <pc:spChg chg="add mod">
          <ac:chgData name="Aganj, Iman" userId="528e1e0b-db81-4f61-b532-a0ac7c6ac721" providerId="ADAL" clId="{7F1E790B-933C-4AAB-9F80-2FD92EBA6B04}" dt="2023-04-04T18:07:14.295" v="997"/>
          <ac:spMkLst>
            <pc:docMk/>
            <pc:sldMk cId="2238363046" sldId="449"/>
            <ac:spMk id="675" creationId="{0B6B486A-6BA4-840B-267C-D59C3D29A074}"/>
          </ac:spMkLst>
        </pc:spChg>
        <pc:spChg chg="add mod">
          <ac:chgData name="Aganj, Iman" userId="528e1e0b-db81-4f61-b532-a0ac7c6ac721" providerId="ADAL" clId="{7F1E790B-933C-4AAB-9F80-2FD92EBA6B04}" dt="2023-04-04T18:07:14.295" v="997"/>
          <ac:spMkLst>
            <pc:docMk/>
            <pc:sldMk cId="2238363046" sldId="449"/>
            <ac:spMk id="676" creationId="{11A04EE1-DAD2-9DE4-A674-6000A7B33C23}"/>
          </ac:spMkLst>
        </pc:spChg>
        <pc:spChg chg="add mod">
          <ac:chgData name="Aganj, Iman" userId="528e1e0b-db81-4f61-b532-a0ac7c6ac721" providerId="ADAL" clId="{7F1E790B-933C-4AAB-9F80-2FD92EBA6B04}" dt="2023-04-04T18:07:14.295" v="997"/>
          <ac:spMkLst>
            <pc:docMk/>
            <pc:sldMk cId="2238363046" sldId="449"/>
            <ac:spMk id="677" creationId="{15225410-ACAD-702A-CA65-5AABB05A05B3}"/>
          </ac:spMkLst>
        </pc:spChg>
        <pc:spChg chg="add mod">
          <ac:chgData name="Aganj, Iman" userId="528e1e0b-db81-4f61-b532-a0ac7c6ac721" providerId="ADAL" clId="{7F1E790B-933C-4AAB-9F80-2FD92EBA6B04}" dt="2023-04-04T18:07:14.295" v="997"/>
          <ac:spMkLst>
            <pc:docMk/>
            <pc:sldMk cId="2238363046" sldId="449"/>
            <ac:spMk id="678" creationId="{F5A3611B-3BD5-44FF-8BBE-6484A0962EB6}"/>
          </ac:spMkLst>
        </pc:spChg>
        <pc:spChg chg="add mod">
          <ac:chgData name="Aganj, Iman" userId="528e1e0b-db81-4f61-b532-a0ac7c6ac721" providerId="ADAL" clId="{7F1E790B-933C-4AAB-9F80-2FD92EBA6B04}" dt="2023-04-04T18:07:14.295" v="997"/>
          <ac:spMkLst>
            <pc:docMk/>
            <pc:sldMk cId="2238363046" sldId="449"/>
            <ac:spMk id="679" creationId="{CA48241C-8CE3-B4AC-82DE-2BA012C2F21F}"/>
          </ac:spMkLst>
        </pc:spChg>
        <pc:spChg chg="add mod">
          <ac:chgData name="Aganj, Iman" userId="528e1e0b-db81-4f61-b532-a0ac7c6ac721" providerId="ADAL" clId="{7F1E790B-933C-4AAB-9F80-2FD92EBA6B04}" dt="2023-04-04T18:07:14.295" v="997"/>
          <ac:spMkLst>
            <pc:docMk/>
            <pc:sldMk cId="2238363046" sldId="449"/>
            <ac:spMk id="680" creationId="{19F7A6E8-C2F6-74A3-1D39-1FC3A1D71B35}"/>
          </ac:spMkLst>
        </pc:spChg>
        <pc:spChg chg="add mod">
          <ac:chgData name="Aganj, Iman" userId="528e1e0b-db81-4f61-b532-a0ac7c6ac721" providerId="ADAL" clId="{7F1E790B-933C-4AAB-9F80-2FD92EBA6B04}" dt="2023-04-04T18:07:14.295" v="997"/>
          <ac:spMkLst>
            <pc:docMk/>
            <pc:sldMk cId="2238363046" sldId="449"/>
            <ac:spMk id="681" creationId="{CAD96380-9A04-AD1C-20D3-108DFFD2AD2D}"/>
          </ac:spMkLst>
        </pc:spChg>
        <pc:spChg chg="add mod">
          <ac:chgData name="Aganj, Iman" userId="528e1e0b-db81-4f61-b532-a0ac7c6ac721" providerId="ADAL" clId="{7F1E790B-933C-4AAB-9F80-2FD92EBA6B04}" dt="2023-04-04T18:07:14.295" v="997"/>
          <ac:spMkLst>
            <pc:docMk/>
            <pc:sldMk cId="2238363046" sldId="449"/>
            <ac:spMk id="682" creationId="{131E00F7-2938-E1F7-6A22-2D5329F234B0}"/>
          </ac:spMkLst>
        </pc:spChg>
        <pc:spChg chg="add mod">
          <ac:chgData name="Aganj, Iman" userId="528e1e0b-db81-4f61-b532-a0ac7c6ac721" providerId="ADAL" clId="{7F1E790B-933C-4AAB-9F80-2FD92EBA6B04}" dt="2023-04-04T18:07:14.295" v="997"/>
          <ac:spMkLst>
            <pc:docMk/>
            <pc:sldMk cId="2238363046" sldId="449"/>
            <ac:spMk id="683" creationId="{5C5B719C-6325-8531-888E-22E013587316}"/>
          </ac:spMkLst>
        </pc:spChg>
        <pc:spChg chg="add mod">
          <ac:chgData name="Aganj, Iman" userId="528e1e0b-db81-4f61-b532-a0ac7c6ac721" providerId="ADAL" clId="{7F1E790B-933C-4AAB-9F80-2FD92EBA6B04}" dt="2023-04-04T18:07:14.295" v="997"/>
          <ac:spMkLst>
            <pc:docMk/>
            <pc:sldMk cId="2238363046" sldId="449"/>
            <ac:spMk id="684" creationId="{BA6F3D29-F49D-F1F8-5647-BF99D91263BE}"/>
          </ac:spMkLst>
        </pc:spChg>
        <pc:spChg chg="add mod">
          <ac:chgData name="Aganj, Iman" userId="528e1e0b-db81-4f61-b532-a0ac7c6ac721" providerId="ADAL" clId="{7F1E790B-933C-4AAB-9F80-2FD92EBA6B04}" dt="2023-04-04T18:07:14.295" v="997"/>
          <ac:spMkLst>
            <pc:docMk/>
            <pc:sldMk cId="2238363046" sldId="449"/>
            <ac:spMk id="685" creationId="{380D3C7D-F76A-E7B5-24C3-4FA04A80A98C}"/>
          </ac:spMkLst>
        </pc:spChg>
        <pc:spChg chg="add mod">
          <ac:chgData name="Aganj, Iman" userId="528e1e0b-db81-4f61-b532-a0ac7c6ac721" providerId="ADAL" clId="{7F1E790B-933C-4AAB-9F80-2FD92EBA6B04}" dt="2023-04-04T18:07:14.295" v="997"/>
          <ac:spMkLst>
            <pc:docMk/>
            <pc:sldMk cId="2238363046" sldId="449"/>
            <ac:spMk id="686" creationId="{7C848FFF-24EF-37C9-B0DD-FA7E76F3D808}"/>
          </ac:spMkLst>
        </pc:spChg>
        <pc:spChg chg="add mod">
          <ac:chgData name="Aganj, Iman" userId="528e1e0b-db81-4f61-b532-a0ac7c6ac721" providerId="ADAL" clId="{7F1E790B-933C-4AAB-9F80-2FD92EBA6B04}" dt="2023-04-04T18:07:14.295" v="997"/>
          <ac:spMkLst>
            <pc:docMk/>
            <pc:sldMk cId="2238363046" sldId="449"/>
            <ac:spMk id="687" creationId="{254FF36C-D075-EE4A-7CB2-D2482D7F3573}"/>
          </ac:spMkLst>
        </pc:spChg>
        <pc:spChg chg="add mod">
          <ac:chgData name="Aganj, Iman" userId="528e1e0b-db81-4f61-b532-a0ac7c6ac721" providerId="ADAL" clId="{7F1E790B-933C-4AAB-9F80-2FD92EBA6B04}" dt="2023-04-04T18:07:14.295" v="997"/>
          <ac:spMkLst>
            <pc:docMk/>
            <pc:sldMk cId="2238363046" sldId="449"/>
            <ac:spMk id="688" creationId="{61923878-CD5C-279D-FD3B-6DE71C1E555F}"/>
          </ac:spMkLst>
        </pc:spChg>
        <pc:spChg chg="add mod">
          <ac:chgData name="Aganj, Iman" userId="528e1e0b-db81-4f61-b532-a0ac7c6ac721" providerId="ADAL" clId="{7F1E790B-933C-4AAB-9F80-2FD92EBA6B04}" dt="2023-04-04T18:07:14.295" v="997"/>
          <ac:spMkLst>
            <pc:docMk/>
            <pc:sldMk cId="2238363046" sldId="449"/>
            <ac:spMk id="689" creationId="{0533DFFA-F0E7-773F-8586-923AAAE65252}"/>
          </ac:spMkLst>
        </pc:spChg>
        <pc:spChg chg="add mod">
          <ac:chgData name="Aganj, Iman" userId="528e1e0b-db81-4f61-b532-a0ac7c6ac721" providerId="ADAL" clId="{7F1E790B-933C-4AAB-9F80-2FD92EBA6B04}" dt="2023-04-04T18:07:14.295" v="997"/>
          <ac:spMkLst>
            <pc:docMk/>
            <pc:sldMk cId="2238363046" sldId="449"/>
            <ac:spMk id="690" creationId="{8E565D0C-2792-BF9C-ABA7-3E3814E0DD32}"/>
          </ac:spMkLst>
        </pc:spChg>
        <pc:spChg chg="add mod">
          <ac:chgData name="Aganj, Iman" userId="528e1e0b-db81-4f61-b532-a0ac7c6ac721" providerId="ADAL" clId="{7F1E790B-933C-4AAB-9F80-2FD92EBA6B04}" dt="2023-04-04T18:07:14.295" v="997"/>
          <ac:spMkLst>
            <pc:docMk/>
            <pc:sldMk cId="2238363046" sldId="449"/>
            <ac:spMk id="691" creationId="{49D60DFA-9E6D-51A0-C17D-185D769C50D6}"/>
          </ac:spMkLst>
        </pc:spChg>
        <pc:spChg chg="add mod">
          <ac:chgData name="Aganj, Iman" userId="528e1e0b-db81-4f61-b532-a0ac7c6ac721" providerId="ADAL" clId="{7F1E790B-933C-4AAB-9F80-2FD92EBA6B04}" dt="2023-04-04T18:07:14.295" v="997"/>
          <ac:spMkLst>
            <pc:docMk/>
            <pc:sldMk cId="2238363046" sldId="449"/>
            <ac:spMk id="692" creationId="{642D6B5C-CF0F-1421-A30E-2E63D74E0EE4}"/>
          </ac:spMkLst>
        </pc:spChg>
        <pc:spChg chg="add mod">
          <ac:chgData name="Aganj, Iman" userId="528e1e0b-db81-4f61-b532-a0ac7c6ac721" providerId="ADAL" clId="{7F1E790B-933C-4AAB-9F80-2FD92EBA6B04}" dt="2023-04-04T18:07:14.295" v="997"/>
          <ac:spMkLst>
            <pc:docMk/>
            <pc:sldMk cId="2238363046" sldId="449"/>
            <ac:spMk id="693" creationId="{91D7380B-37FD-6717-ADC9-2FD56B906332}"/>
          </ac:spMkLst>
        </pc:spChg>
        <pc:spChg chg="add mod">
          <ac:chgData name="Aganj, Iman" userId="528e1e0b-db81-4f61-b532-a0ac7c6ac721" providerId="ADAL" clId="{7F1E790B-933C-4AAB-9F80-2FD92EBA6B04}" dt="2023-04-04T18:07:14.295" v="997"/>
          <ac:spMkLst>
            <pc:docMk/>
            <pc:sldMk cId="2238363046" sldId="449"/>
            <ac:spMk id="694" creationId="{07F96C27-1710-43AB-9A8A-17F46D831E49}"/>
          </ac:spMkLst>
        </pc:spChg>
        <pc:spChg chg="add mod">
          <ac:chgData name="Aganj, Iman" userId="528e1e0b-db81-4f61-b532-a0ac7c6ac721" providerId="ADAL" clId="{7F1E790B-933C-4AAB-9F80-2FD92EBA6B04}" dt="2023-04-04T18:07:14.295" v="997"/>
          <ac:spMkLst>
            <pc:docMk/>
            <pc:sldMk cId="2238363046" sldId="449"/>
            <ac:spMk id="695" creationId="{0084F872-3E65-28E4-9671-E116F8AD513A}"/>
          </ac:spMkLst>
        </pc:spChg>
        <pc:spChg chg="add mod">
          <ac:chgData name="Aganj, Iman" userId="528e1e0b-db81-4f61-b532-a0ac7c6ac721" providerId="ADAL" clId="{7F1E790B-933C-4AAB-9F80-2FD92EBA6B04}" dt="2023-04-04T18:07:14.295" v="997"/>
          <ac:spMkLst>
            <pc:docMk/>
            <pc:sldMk cId="2238363046" sldId="449"/>
            <ac:spMk id="696" creationId="{1BD22D4E-C661-1F7B-DE8E-8A0EB3995188}"/>
          </ac:spMkLst>
        </pc:spChg>
        <pc:spChg chg="add mod">
          <ac:chgData name="Aganj, Iman" userId="528e1e0b-db81-4f61-b532-a0ac7c6ac721" providerId="ADAL" clId="{7F1E790B-933C-4AAB-9F80-2FD92EBA6B04}" dt="2023-04-04T18:07:14.295" v="997"/>
          <ac:spMkLst>
            <pc:docMk/>
            <pc:sldMk cId="2238363046" sldId="449"/>
            <ac:spMk id="697" creationId="{6E0504AB-06B0-A7BF-F4A6-2D46B453D1AF}"/>
          </ac:spMkLst>
        </pc:spChg>
        <pc:spChg chg="add mod">
          <ac:chgData name="Aganj, Iman" userId="528e1e0b-db81-4f61-b532-a0ac7c6ac721" providerId="ADAL" clId="{7F1E790B-933C-4AAB-9F80-2FD92EBA6B04}" dt="2023-04-04T18:07:14.295" v="997"/>
          <ac:spMkLst>
            <pc:docMk/>
            <pc:sldMk cId="2238363046" sldId="449"/>
            <ac:spMk id="698" creationId="{15359013-AB38-AFEE-C443-3838320576BE}"/>
          </ac:spMkLst>
        </pc:spChg>
        <pc:spChg chg="add mod">
          <ac:chgData name="Aganj, Iman" userId="528e1e0b-db81-4f61-b532-a0ac7c6ac721" providerId="ADAL" clId="{7F1E790B-933C-4AAB-9F80-2FD92EBA6B04}" dt="2023-04-04T18:07:14.295" v="997"/>
          <ac:spMkLst>
            <pc:docMk/>
            <pc:sldMk cId="2238363046" sldId="449"/>
            <ac:spMk id="699" creationId="{FE776A01-A989-7E1B-F760-547C0758B984}"/>
          </ac:spMkLst>
        </pc:spChg>
        <pc:spChg chg="add mod">
          <ac:chgData name="Aganj, Iman" userId="528e1e0b-db81-4f61-b532-a0ac7c6ac721" providerId="ADAL" clId="{7F1E790B-933C-4AAB-9F80-2FD92EBA6B04}" dt="2023-04-04T18:07:14.295" v="997"/>
          <ac:spMkLst>
            <pc:docMk/>
            <pc:sldMk cId="2238363046" sldId="449"/>
            <ac:spMk id="700" creationId="{408FA019-52A0-B944-1CC9-B10C6CFBD5E9}"/>
          </ac:spMkLst>
        </pc:spChg>
        <pc:spChg chg="add mod">
          <ac:chgData name="Aganj, Iman" userId="528e1e0b-db81-4f61-b532-a0ac7c6ac721" providerId="ADAL" clId="{7F1E790B-933C-4AAB-9F80-2FD92EBA6B04}" dt="2023-04-04T18:53:15.890" v="1169" actId="120"/>
          <ac:spMkLst>
            <pc:docMk/>
            <pc:sldMk cId="2238363046" sldId="449"/>
            <ac:spMk id="702" creationId="{C9BA1108-3CDB-4BDE-DF4B-9FBBAF3458F5}"/>
          </ac:spMkLst>
        </pc:spChg>
        <pc:grpChg chg="add mod">
          <ac:chgData name="Aganj, Iman" userId="528e1e0b-db81-4f61-b532-a0ac7c6ac721" providerId="ADAL" clId="{7F1E790B-933C-4AAB-9F80-2FD92EBA6B04}" dt="2023-04-04T18:19:24.420" v="1030" actId="12789"/>
          <ac:grpSpMkLst>
            <pc:docMk/>
            <pc:sldMk cId="2238363046" sldId="449"/>
            <ac:grpSpMk id="5" creationId="{6F793050-54E9-A486-2DD7-46B589E13A37}"/>
          </ac:grpSpMkLst>
        </pc:grpChg>
        <pc:grpChg chg="add mod">
          <ac:chgData name="Aganj, Iman" userId="528e1e0b-db81-4f61-b532-a0ac7c6ac721" providerId="ADAL" clId="{7F1E790B-933C-4AAB-9F80-2FD92EBA6B04}" dt="2023-04-04T18:07:14.295" v="997"/>
          <ac:grpSpMkLst>
            <pc:docMk/>
            <pc:sldMk cId="2238363046" sldId="449"/>
            <ac:grpSpMk id="7" creationId="{BB39772D-B6F0-E1DB-CDCD-89D453E6F3A9}"/>
          </ac:grpSpMkLst>
        </pc:grpChg>
        <pc:graphicFrameChg chg="del mod">
          <ac:chgData name="Aganj, Iman" userId="528e1e0b-db81-4f61-b532-a0ac7c6ac721" providerId="ADAL" clId="{7F1E790B-933C-4AAB-9F80-2FD92EBA6B04}" dt="2023-04-04T18:06:09.549" v="966" actId="478"/>
          <ac:graphicFrameMkLst>
            <pc:docMk/>
            <pc:sldMk cId="2238363046" sldId="449"/>
            <ac:graphicFrameMk id="2" creationId="{F914D9A0-ABCF-464D-A46B-7C7A9F064936}"/>
          </ac:graphicFrameMkLst>
        </pc:graphicFrameChg>
        <pc:graphicFrameChg chg="add mod modGraphic">
          <ac:chgData name="Aganj, Iman" userId="528e1e0b-db81-4f61-b532-a0ac7c6ac721" providerId="ADAL" clId="{7F1E790B-933C-4AAB-9F80-2FD92EBA6B04}" dt="2023-04-04T18:31:34.508" v="1051" actId="113"/>
          <ac:graphicFrameMkLst>
            <pc:docMk/>
            <pc:sldMk cId="2238363046" sldId="449"/>
            <ac:graphicFrameMk id="701" creationId="{9318CBB3-2D5F-20FD-2D07-ECB0B25A222A}"/>
          </ac:graphicFrameMkLst>
        </pc:graphicFrameChg>
        <pc:graphicFrameChg chg="add del">
          <ac:chgData name="Aganj, Iman" userId="528e1e0b-db81-4f61-b532-a0ac7c6ac721" providerId="ADAL" clId="{7F1E790B-933C-4AAB-9F80-2FD92EBA6B04}" dt="2023-04-04T18:48:29.467" v="1133"/>
          <ac:graphicFrameMkLst>
            <pc:docMk/>
            <pc:sldMk cId="2238363046" sldId="449"/>
            <ac:graphicFrameMk id="703" creationId="{C2A49635-8903-C57B-68BB-1388F6F745D1}"/>
          </ac:graphicFrameMkLst>
        </pc:graphicFrameChg>
        <pc:picChg chg="add mod">
          <ac:chgData name="Aganj, Iman" userId="528e1e0b-db81-4f61-b532-a0ac7c6ac721" providerId="ADAL" clId="{7F1E790B-933C-4AAB-9F80-2FD92EBA6B04}" dt="2023-04-04T18:07:14.295" v="997"/>
          <ac:picMkLst>
            <pc:docMk/>
            <pc:sldMk cId="2238363046" sldId="449"/>
            <ac:picMk id="6" creationId="{FFF6A78A-FD9F-9B4F-91D7-2E8B7E606919}"/>
          </ac:picMkLst>
        </pc:picChg>
      </pc:sldChg>
      <pc:sldChg chg="modSp del modNotes">
        <pc:chgData name="Aganj, Iman" userId="528e1e0b-db81-4f61-b532-a0ac7c6ac721" providerId="ADAL" clId="{7F1E790B-933C-4AAB-9F80-2FD92EBA6B04}" dt="2023-03-31T01:40:07.724" v="681" actId="47"/>
        <pc:sldMkLst>
          <pc:docMk/>
          <pc:sldMk cId="1501846332" sldId="450"/>
        </pc:sldMkLst>
        <pc:spChg chg="mod">
          <ac:chgData name="Aganj, Iman" userId="528e1e0b-db81-4f61-b532-a0ac7c6ac721" providerId="ADAL" clId="{7F1E790B-933C-4AAB-9F80-2FD92EBA6B04}" dt="2023-03-30T13:40:54.142" v="24"/>
          <ac:spMkLst>
            <pc:docMk/>
            <pc:sldMk cId="1501846332" sldId="450"/>
            <ac:spMk id="2" creationId="{BE314905-5CA7-4A58-AA99-D591070D087D}"/>
          </ac:spMkLst>
        </pc:spChg>
        <pc:spChg chg="mod">
          <ac:chgData name="Aganj, Iman" userId="528e1e0b-db81-4f61-b532-a0ac7c6ac721" providerId="ADAL" clId="{7F1E790B-933C-4AAB-9F80-2FD92EBA6B04}" dt="2023-03-30T13:40:54.142" v="24"/>
          <ac:spMkLst>
            <pc:docMk/>
            <pc:sldMk cId="1501846332" sldId="450"/>
            <ac:spMk id="3" creationId="{CD7A6BBD-2E5D-4CFC-BD49-BA72C4FB8806}"/>
          </ac:spMkLst>
        </pc:spChg>
        <pc:spChg chg="mod">
          <ac:chgData name="Aganj, Iman" userId="528e1e0b-db81-4f61-b532-a0ac7c6ac721" providerId="ADAL" clId="{7F1E790B-933C-4AAB-9F80-2FD92EBA6B04}" dt="2023-03-30T13:40:54.142" v="24"/>
          <ac:spMkLst>
            <pc:docMk/>
            <pc:sldMk cId="1501846332" sldId="450"/>
            <ac:spMk id="10" creationId="{23B9C393-9751-4819-959D-106465D0D089}"/>
          </ac:spMkLst>
        </pc:spChg>
        <pc:spChg chg="mod">
          <ac:chgData name="Aganj, Iman" userId="528e1e0b-db81-4f61-b532-a0ac7c6ac721" providerId="ADAL" clId="{7F1E790B-933C-4AAB-9F80-2FD92EBA6B04}" dt="2023-03-30T13:40:54.142" v="24"/>
          <ac:spMkLst>
            <pc:docMk/>
            <pc:sldMk cId="1501846332" sldId="450"/>
            <ac:spMk id="11" creationId="{A9D50302-23E3-478B-B698-11CB6D4F1060}"/>
          </ac:spMkLst>
        </pc:spChg>
        <pc:spChg chg="mod">
          <ac:chgData name="Aganj, Iman" userId="528e1e0b-db81-4f61-b532-a0ac7c6ac721" providerId="ADAL" clId="{7F1E790B-933C-4AAB-9F80-2FD92EBA6B04}" dt="2023-03-30T13:40:54.142" v="24"/>
          <ac:spMkLst>
            <pc:docMk/>
            <pc:sldMk cId="1501846332" sldId="450"/>
            <ac:spMk id="12" creationId="{C112A0C7-6C59-4610-AEAF-359BC2788EF3}"/>
          </ac:spMkLst>
        </pc:spChg>
        <pc:spChg chg="mod">
          <ac:chgData name="Aganj, Iman" userId="528e1e0b-db81-4f61-b532-a0ac7c6ac721" providerId="ADAL" clId="{7F1E790B-933C-4AAB-9F80-2FD92EBA6B04}" dt="2023-03-30T13:40:54.142" v="24"/>
          <ac:spMkLst>
            <pc:docMk/>
            <pc:sldMk cId="1501846332" sldId="450"/>
            <ac:spMk id="17" creationId="{7860046B-C315-4C12-98DC-08C8C194FF98}"/>
          </ac:spMkLst>
        </pc:spChg>
        <pc:spChg chg="mod">
          <ac:chgData name="Aganj, Iman" userId="528e1e0b-db81-4f61-b532-a0ac7c6ac721" providerId="ADAL" clId="{7F1E790B-933C-4AAB-9F80-2FD92EBA6B04}" dt="2023-03-30T13:40:54.142" v="24"/>
          <ac:spMkLst>
            <pc:docMk/>
            <pc:sldMk cId="1501846332" sldId="450"/>
            <ac:spMk id="18" creationId="{A60D1456-A4F6-417F-870B-258CBCA8B139}"/>
          </ac:spMkLst>
        </pc:spChg>
        <pc:graphicFrameChg chg="mod">
          <ac:chgData name="Aganj, Iman" userId="528e1e0b-db81-4f61-b532-a0ac7c6ac721" providerId="ADAL" clId="{7F1E790B-933C-4AAB-9F80-2FD92EBA6B04}" dt="2023-03-30T13:40:54.142" v="24"/>
          <ac:graphicFrameMkLst>
            <pc:docMk/>
            <pc:sldMk cId="1501846332" sldId="450"/>
            <ac:graphicFrameMk id="7" creationId="{E3506B35-3FF3-4CCB-966B-E4841DD4764D}"/>
          </ac:graphicFrameMkLst>
        </pc:graphicFrameChg>
        <pc:graphicFrameChg chg="mod">
          <ac:chgData name="Aganj, Iman" userId="528e1e0b-db81-4f61-b532-a0ac7c6ac721" providerId="ADAL" clId="{7F1E790B-933C-4AAB-9F80-2FD92EBA6B04}" dt="2023-03-30T13:40:54.142" v="24"/>
          <ac:graphicFrameMkLst>
            <pc:docMk/>
            <pc:sldMk cId="1501846332" sldId="450"/>
            <ac:graphicFrameMk id="13" creationId="{02FA59F2-AEA9-43B8-B121-90D34371DA63}"/>
          </ac:graphicFrameMkLst>
        </pc:graphicFrameChg>
        <pc:graphicFrameChg chg="mod">
          <ac:chgData name="Aganj, Iman" userId="528e1e0b-db81-4f61-b532-a0ac7c6ac721" providerId="ADAL" clId="{7F1E790B-933C-4AAB-9F80-2FD92EBA6B04}" dt="2023-03-30T13:40:54.142" v="24"/>
          <ac:graphicFrameMkLst>
            <pc:docMk/>
            <pc:sldMk cId="1501846332" sldId="450"/>
            <ac:graphicFrameMk id="14" creationId="{CAF18C26-D277-47C1-8D31-09718A84F255}"/>
          </ac:graphicFrameMkLst>
        </pc:graphicFrameChg>
      </pc:sldChg>
      <pc:sldChg chg="modSp mod modAnim modNotes">
        <pc:chgData name="Aganj, Iman" userId="528e1e0b-db81-4f61-b532-a0ac7c6ac721" providerId="ADAL" clId="{7F1E790B-933C-4AAB-9F80-2FD92EBA6B04}" dt="2023-04-04T22:46:42.430" v="1915"/>
        <pc:sldMkLst>
          <pc:docMk/>
          <pc:sldMk cId="1799436053" sldId="451"/>
        </pc:sldMkLst>
        <pc:spChg chg="mod">
          <ac:chgData name="Aganj, Iman" userId="528e1e0b-db81-4f61-b532-a0ac7c6ac721" providerId="ADAL" clId="{7F1E790B-933C-4AAB-9F80-2FD92EBA6B04}" dt="2023-04-04T22:17:48.489" v="1525" actId="20577"/>
          <ac:spMkLst>
            <pc:docMk/>
            <pc:sldMk cId="1799436053" sldId="451"/>
            <ac:spMk id="4" creationId="{F5598C8A-E5F4-4AA7-8873-5ED84E490E7D}"/>
          </ac:spMkLst>
        </pc:spChg>
        <pc:spChg chg="mod">
          <ac:chgData name="Aganj, Iman" userId="528e1e0b-db81-4f61-b532-a0ac7c6ac721" providerId="ADAL" clId="{7F1E790B-933C-4AAB-9F80-2FD92EBA6B04}" dt="2023-04-04T22:31:00.798" v="1855" actId="20577"/>
          <ac:spMkLst>
            <pc:docMk/>
            <pc:sldMk cId="1799436053" sldId="451"/>
            <ac:spMk id="17" creationId="{52443BE5-8423-425C-A0F3-C835F2624FD0}"/>
          </ac:spMkLst>
        </pc:spChg>
      </pc:sldChg>
      <pc:sldChg chg="delSp add mod delAnim modAnim">
        <pc:chgData name="Aganj, Iman" userId="528e1e0b-db81-4f61-b532-a0ac7c6ac721" providerId="ADAL" clId="{7F1E790B-933C-4AAB-9F80-2FD92EBA6B04}" dt="2023-03-31T01:13:50.292" v="578"/>
        <pc:sldMkLst>
          <pc:docMk/>
          <pc:sldMk cId="1428988341" sldId="452"/>
        </pc:sldMkLst>
        <pc:spChg chg="del">
          <ac:chgData name="Aganj, Iman" userId="528e1e0b-db81-4f61-b532-a0ac7c6ac721" providerId="ADAL" clId="{7F1E790B-933C-4AAB-9F80-2FD92EBA6B04}" dt="2023-03-30T23:27:33.112" v="50" actId="478"/>
          <ac:spMkLst>
            <pc:docMk/>
            <pc:sldMk cId="1428988341" sldId="452"/>
            <ac:spMk id="9" creationId="{1A458358-AC06-49AE-B5EB-FFB9ED8ADB29}"/>
          </ac:spMkLst>
        </pc:spChg>
        <pc:picChg chg="del">
          <ac:chgData name="Aganj, Iman" userId="528e1e0b-db81-4f61-b532-a0ac7c6ac721" providerId="ADAL" clId="{7F1E790B-933C-4AAB-9F80-2FD92EBA6B04}" dt="2023-03-30T23:10:44.347" v="46" actId="478"/>
          <ac:picMkLst>
            <pc:docMk/>
            <pc:sldMk cId="1428988341" sldId="452"/>
            <ac:picMk id="2" creationId="{298C44DC-4BE3-4472-AC35-3C05B14F55D1}"/>
          </ac:picMkLst>
        </pc:picChg>
      </pc:sldChg>
      <pc:sldChg chg="delSp mod">
        <pc:chgData name="Aganj, Iman" userId="528e1e0b-db81-4f61-b532-a0ac7c6ac721" providerId="ADAL" clId="{7F1E790B-933C-4AAB-9F80-2FD92EBA6B04}" dt="2023-03-30T23:27:35.640" v="51" actId="478"/>
        <pc:sldMkLst>
          <pc:docMk/>
          <pc:sldMk cId="703733821" sldId="453"/>
        </pc:sldMkLst>
        <pc:spChg chg="del">
          <ac:chgData name="Aganj, Iman" userId="528e1e0b-db81-4f61-b532-a0ac7c6ac721" providerId="ADAL" clId="{7F1E790B-933C-4AAB-9F80-2FD92EBA6B04}" dt="2023-03-30T23:27:35.640" v="51" actId="478"/>
          <ac:spMkLst>
            <pc:docMk/>
            <pc:sldMk cId="703733821" sldId="453"/>
            <ac:spMk id="9" creationId="{1A458358-AC06-49AE-B5EB-FFB9ED8ADB29}"/>
          </ac:spMkLst>
        </pc:spChg>
      </pc:sldChg>
      <pc:sldChg chg="addSp delSp modSp add mod modTransition modAnim">
        <pc:chgData name="Aganj, Iman" userId="528e1e0b-db81-4f61-b532-a0ac7c6ac721" providerId="ADAL" clId="{7F1E790B-933C-4AAB-9F80-2FD92EBA6B04}" dt="2023-03-30T23:53:52.772" v="220" actId="1076"/>
        <pc:sldMkLst>
          <pc:docMk/>
          <pc:sldMk cId="1462207860" sldId="454"/>
        </pc:sldMkLst>
        <pc:spChg chg="add mod">
          <ac:chgData name="Aganj, Iman" userId="528e1e0b-db81-4f61-b532-a0ac7c6ac721" providerId="ADAL" clId="{7F1E790B-933C-4AAB-9F80-2FD92EBA6B04}" dt="2023-03-30T23:53:52.772" v="220" actId="1076"/>
          <ac:spMkLst>
            <pc:docMk/>
            <pc:sldMk cId="1462207860" sldId="454"/>
            <ac:spMk id="2" creationId="{3C760C87-A9A0-9FEF-70CF-C83D8491DCA1}"/>
          </ac:spMkLst>
        </pc:spChg>
        <pc:spChg chg="add mod">
          <ac:chgData name="Aganj, Iman" userId="528e1e0b-db81-4f61-b532-a0ac7c6ac721" providerId="ADAL" clId="{7F1E790B-933C-4AAB-9F80-2FD92EBA6B04}" dt="2023-03-30T23:53:52.772" v="220" actId="1076"/>
          <ac:spMkLst>
            <pc:docMk/>
            <pc:sldMk cId="1462207860" sldId="454"/>
            <ac:spMk id="5" creationId="{35969D53-0686-C25C-9D43-FB4639949C9D}"/>
          </ac:spMkLst>
        </pc:spChg>
        <pc:spChg chg="add mod">
          <ac:chgData name="Aganj, Iman" userId="528e1e0b-db81-4f61-b532-a0ac7c6ac721" providerId="ADAL" clId="{7F1E790B-933C-4AAB-9F80-2FD92EBA6B04}" dt="2023-03-30T23:53:52.772" v="220" actId="1076"/>
          <ac:spMkLst>
            <pc:docMk/>
            <pc:sldMk cId="1462207860" sldId="454"/>
            <ac:spMk id="6" creationId="{83F5FB8B-C279-909A-65F8-D9735BF943D0}"/>
          </ac:spMkLst>
        </pc:spChg>
        <pc:spChg chg="del">
          <ac:chgData name="Aganj, Iman" userId="528e1e0b-db81-4f61-b532-a0ac7c6ac721" providerId="ADAL" clId="{7F1E790B-933C-4AAB-9F80-2FD92EBA6B04}" dt="2023-03-30T23:27:39.691" v="52" actId="478"/>
          <ac:spMkLst>
            <pc:docMk/>
            <pc:sldMk cId="1462207860" sldId="454"/>
            <ac:spMk id="9" creationId="{1A458358-AC06-49AE-B5EB-FFB9ED8ADB29}"/>
          </ac:spMkLst>
        </pc:spChg>
        <pc:graphicFrameChg chg="add mod">
          <ac:chgData name="Aganj, Iman" userId="528e1e0b-db81-4f61-b532-a0ac7c6ac721" providerId="ADAL" clId="{7F1E790B-933C-4AAB-9F80-2FD92EBA6B04}" dt="2023-03-30T23:39:01.172" v="159"/>
          <ac:graphicFrameMkLst>
            <pc:docMk/>
            <pc:sldMk cId="1462207860" sldId="454"/>
            <ac:graphicFrameMk id="4" creationId="{EE57C97C-FD0D-5C74-0F71-5220B116E51B}"/>
          </ac:graphicFrameMkLst>
        </pc:graphicFrameChg>
        <pc:picChg chg="mod">
          <ac:chgData name="Aganj, Iman" userId="528e1e0b-db81-4f61-b532-a0ac7c6ac721" providerId="ADAL" clId="{7F1E790B-933C-4AAB-9F80-2FD92EBA6B04}" dt="2023-03-30T23:26:19.208" v="49" actId="1076"/>
          <ac:picMkLst>
            <pc:docMk/>
            <pc:sldMk cId="1462207860" sldId="454"/>
            <ac:picMk id="3" creationId="{ED6667A1-D897-820E-E3D4-6CF5BE29279A}"/>
          </ac:picMkLst>
        </pc:picChg>
      </pc:sldChg>
      <pc:sldChg chg="addSp delSp modSp add mod modAnim">
        <pc:chgData name="Aganj, Iman" userId="528e1e0b-db81-4f61-b532-a0ac7c6ac721" providerId="ADAL" clId="{7F1E790B-933C-4AAB-9F80-2FD92EBA6B04}" dt="2023-04-05T03:00:59.272" v="2220" actId="20577"/>
        <pc:sldMkLst>
          <pc:docMk/>
          <pc:sldMk cId="1920697416" sldId="455"/>
        </pc:sldMkLst>
        <pc:spChg chg="add mod">
          <ac:chgData name="Aganj, Iman" userId="528e1e0b-db81-4f61-b532-a0ac7c6ac721" providerId="ADAL" clId="{7F1E790B-933C-4AAB-9F80-2FD92EBA6B04}" dt="2023-03-31T00:46:20.346" v="470" actId="1076"/>
          <ac:spMkLst>
            <pc:docMk/>
            <pc:sldMk cId="1920697416" sldId="455"/>
            <ac:spMk id="2" creationId="{735C8967-06FC-B802-E996-A99CF973CDB5}"/>
          </ac:spMkLst>
        </pc:spChg>
        <pc:spChg chg="add mod">
          <ac:chgData name="Aganj, Iman" userId="528e1e0b-db81-4f61-b532-a0ac7c6ac721" providerId="ADAL" clId="{7F1E790B-933C-4AAB-9F80-2FD92EBA6B04}" dt="2023-03-31T00:46:20.346" v="470" actId="1076"/>
          <ac:spMkLst>
            <pc:docMk/>
            <pc:sldMk cId="1920697416" sldId="455"/>
            <ac:spMk id="3" creationId="{9EB4180B-3500-8B8B-0CC5-A796AC49AB6A}"/>
          </ac:spMkLst>
        </pc:spChg>
        <pc:spChg chg="add del mod">
          <ac:chgData name="Aganj, Iman" userId="528e1e0b-db81-4f61-b532-a0ac7c6ac721" providerId="ADAL" clId="{7F1E790B-933C-4AAB-9F80-2FD92EBA6B04}" dt="2023-03-31T00:41:50.399" v="444" actId="11529"/>
          <ac:spMkLst>
            <pc:docMk/>
            <pc:sldMk cId="1920697416" sldId="455"/>
            <ac:spMk id="4" creationId="{D5A1D9BF-314A-6FC6-DBB2-CE962DF77186}"/>
          </ac:spMkLst>
        </pc:spChg>
        <pc:spChg chg="add del mod">
          <ac:chgData name="Aganj, Iman" userId="528e1e0b-db81-4f61-b532-a0ac7c6ac721" providerId="ADAL" clId="{7F1E790B-933C-4AAB-9F80-2FD92EBA6B04}" dt="2023-03-31T00:41:49.364" v="442"/>
          <ac:spMkLst>
            <pc:docMk/>
            <pc:sldMk cId="1920697416" sldId="455"/>
            <ac:spMk id="5" creationId="{89310F8A-A84E-7E5F-C10A-3314B5BC8BA0}"/>
          </ac:spMkLst>
        </pc:spChg>
        <pc:spChg chg="add mod">
          <ac:chgData name="Aganj, Iman" userId="528e1e0b-db81-4f61-b532-a0ac7c6ac721" providerId="ADAL" clId="{7F1E790B-933C-4AAB-9F80-2FD92EBA6B04}" dt="2023-03-31T01:21:06.487" v="630" actId="1076"/>
          <ac:spMkLst>
            <pc:docMk/>
            <pc:sldMk cId="1920697416" sldId="455"/>
            <ac:spMk id="5" creationId="{FCC5E0B6-98B0-BC90-D2E7-79DE4B840506}"/>
          </ac:spMkLst>
        </pc:spChg>
        <pc:spChg chg="add mod">
          <ac:chgData name="Aganj, Iman" userId="528e1e0b-db81-4f61-b532-a0ac7c6ac721" providerId="ADAL" clId="{7F1E790B-933C-4AAB-9F80-2FD92EBA6B04}" dt="2023-03-31T01:20:02.673" v="616"/>
          <ac:spMkLst>
            <pc:docMk/>
            <pc:sldMk cId="1920697416" sldId="455"/>
            <ac:spMk id="6" creationId="{86212D26-05D4-42C9-A603-7DCCC7D88400}"/>
          </ac:spMkLst>
        </pc:spChg>
        <pc:spChg chg="add mod">
          <ac:chgData name="Aganj, Iman" userId="528e1e0b-db81-4f61-b532-a0ac7c6ac721" providerId="ADAL" clId="{7F1E790B-933C-4AAB-9F80-2FD92EBA6B04}" dt="2023-04-05T03:00:59.272" v="2220" actId="20577"/>
          <ac:spMkLst>
            <pc:docMk/>
            <pc:sldMk cId="1920697416" sldId="455"/>
            <ac:spMk id="8" creationId="{3F89CDC2-10FD-BE7D-08FE-E166DFBC6DBA}"/>
          </ac:spMkLst>
        </pc:spChg>
        <pc:spChg chg="del mod">
          <ac:chgData name="Aganj, Iman" userId="528e1e0b-db81-4f61-b532-a0ac7c6ac721" providerId="ADAL" clId="{7F1E790B-933C-4AAB-9F80-2FD92EBA6B04}" dt="2023-03-31T00:29:03.428" v="268" actId="478"/>
          <ac:spMkLst>
            <pc:docMk/>
            <pc:sldMk cId="1920697416" sldId="455"/>
            <ac:spMk id="9" creationId="{7121D203-2D82-41A5-A325-649029400AD3}"/>
          </ac:spMkLst>
        </pc:spChg>
        <pc:spChg chg="del mod">
          <ac:chgData name="Aganj, Iman" userId="528e1e0b-db81-4f61-b532-a0ac7c6ac721" providerId="ADAL" clId="{7F1E790B-933C-4AAB-9F80-2FD92EBA6B04}" dt="2023-03-31T00:29:03.428" v="268" actId="478"/>
          <ac:spMkLst>
            <pc:docMk/>
            <pc:sldMk cId="1920697416" sldId="455"/>
            <ac:spMk id="10" creationId="{3B3CFB3C-2909-47E1-A594-279A51651D21}"/>
          </ac:spMkLst>
        </pc:spChg>
        <pc:spChg chg="add del">
          <ac:chgData name="Aganj, Iman" userId="528e1e0b-db81-4f61-b532-a0ac7c6ac721" providerId="ADAL" clId="{7F1E790B-933C-4AAB-9F80-2FD92EBA6B04}" dt="2023-03-31T00:49:29.199" v="497" actId="11529"/>
          <ac:spMkLst>
            <pc:docMk/>
            <pc:sldMk cId="1920697416" sldId="455"/>
            <ac:spMk id="11" creationId="{3E492927-03FB-1467-120E-6345CC0A0C6F}"/>
          </ac:spMkLst>
        </pc:spChg>
        <pc:spChg chg="mod">
          <ac:chgData name="Aganj, Iman" userId="528e1e0b-db81-4f61-b532-a0ac7c6ac721" providerId="ADAL" clId="{7F1E790B-933C-4AAB-9F80-2FD92EBA6B04}" dt="2023-03-31T00:24:52.594" v="222" actId="6549"/>
          <ac:spMkLst>
            <pc:docMk/>
            <pc:sldMk cId="1920697416" sldId="455"/>
            <ac:spMk id="12" creationId="{C112A0C7-6C59-4610-AEAF-359BC2788EF3}"/>
          </ac:spMkLst>
        </pc:spChg>
        <pc:spChg chg="mod">
          <ac:chgData name="Aganj, Iman" userId="528e1e0b-db81-4f61-b532-a0ac7c6ac721" providerId="ADAL" clId="{7F1E790B-933C-4AAB-9F80-2FD92EBA6B04}" dt="2023-03-31T00:29:54.660" v="283"/>
          <ac:spMkLst>
            <pc:docMk/>
            <pc:sldMk cId="1920697416" sldId="455"/>
            <ac:spMk id="15" creationId="{00000000-0000-0000-0000-000000000000}"/>
          </ac:spMkLst>
        </pc:spChg>
        <pc:spChg chg="add del mod">
          <ac:chgData name="Aganj, Iman" userId="528e1e0b-db81-4f61-b532-a0ac7c6ac721" providerId="ADAL" clId="{7F1E790B-933C-4AAB-9F80-2FD92EBA6B04}" dt="2023-03-31T00:53:08.390" v="553" actId="478"/>
          <ac:spMkLst>
            <pc:docMk/>
            <pc:sldMk cId="1920697416" sldId="455"/>
            <ac:spMk id="16" creationId="{D24D2B37-39FC-3368-5BE3-524A2D932DF0}"/>
          </ac:spMkLst>
        </pc:spChg>
        <pc:spChg chg="add del mod">
          <ac:chgData name="Aganj, Iman" userId="528e1e0b-db81-4f61-b532-a0ac7c6ac721" providerId="ADAL" clId="{7F1E790B-933C-4AAB-9F80-2FD92EBA6B04}" dt="2023-03-31T00:53:50.317" v="569"/>
          <ac:spMkLst>
            <pc:docMk/>
            <pc:sldMk cId="1920697416" sldId="455"/>
            <ac:spMk id="17" creationId="{2A01674C-6CE2-6CD6-D349-E3A7C3EA8A74}"/>
          </ac:spMkLst>
        </pc:spChg>
        <pc:spChg chg="add mod">
          <ac:chgData name="Aganj, Iman" userId="528e1e0b-db81-4f61-b532-a0ac7c6ac721" providerId="ADAL" clId="{7F1E790B-933C-4AAB-9F80-2FD92EBA6B04}" dt="2023-03-31T00:54:00.456" v="570" actId="1076"/>
          <ac:spMkLst>
            <pc:docMk/>
            <pc:sldMk cId="1920697416" sldId="455"/>
            <ac:spMk id="18" creationId="{94246AD1-03C5-C752-50B2-B9C0E717E527}"/>
          </ac:spMkLst>
        </pc:spChg>
        <pc:graphicFrameChg chg="mod modGraphic">
          <ac:chgData name="Aganj, Iman" userId="528e1e0b-db81-4f61-b532-a0ac7c6ac721" providerId="ADAL" clId="{7F1E790B-933C-4AAB-9F80-2FD92EBA6B04}" dt="2023-03-31T00:32:18.501" v="336" actId="21"/>
          <ac:graphicFrameMkLst>
            <pc:docMk/>
            <pc:sldMk cId="1920697416" sldId="455"/>
            <ac:graphicFrameMk id="7" creationId="{E3506B35-3FF3-4CCB-966B-E4841DD4764D}"/>
          </ac:graphicFrameMkLst>
        </pc:graphicFrameChg>
        <pc:graphicFrameChg chg="mod modGraphic">
          <ac:chgData name="Aganj, Iman" userId="528e1e0b-db81-4f61-b532-a0ac7c6ac721" providerId="ADAL" clId="{7F1E790B-933C-4AAB-9F80-2FD92EBA6B04}" dt="2023-03-31T00:34:08.948" v="389" actId="12788"/>
          <ac:graphicFrameMkLst>
            <pc:docMk/>
            <pc:sldMk cId="1920697416" sldId="455"/>
            <ac:graphicFrameMk id="13" creationId="{02FA59F2-AEA9-43B8-B121-90D34371DA63}"/>
          </ac:graphicFrameMkLst>
        </pc:graphicFrameChg>
        <pc:graphicFrameChg chg="mod modGraphic">
          <ac:chgData name="Aganj, Iman" userId="528e1e0b-db81-4f61-b532-a0ac7c6ac721" providerId="ADAL" clId="{7F1E790B-933C-4AAB-9F80-2FD92EBA6B04}" dt="2023-03-31T00:34:20.037" v="392" actId="1076"/>
          <ac:graphicFrameMkLst>
            <pc:docMk/>
            <pc:sldMk cId="1920697416" sldId="455"/>
            <ac:graphicFrameMk id="14" creationId="{CAF18C26-D277-47C1-8D31-09718A84F255}"/>
          </ac:graphicFrameMkLst>
        </pc:graphicFrameChg>
        <pc:picChg chg="add mod">
          <ac:chgData name="Aganj, Iman" userId="528e1e0b-db81-4f61-b532-a0ac7c6ac721" providerId="ADAL" clId="{7F1E790B-933C-4AAB-9F80-2FD92EBA6B04}" dt="2023-03-31T01:16:23.885" v="593" actId="1076"/>
          <ac:picMkLst>
            <pc:docMk/>
            <pc:sldMk cId="1920697416" sldId="455"/>
            <ac:picMk id="4" creationId="{AD2E127E-5975-CE3E-F2A1-521C8F312A06}"/>
          </ac:picMkLst>
        </pc:picChg>
        <pc:cxnChg chg="add mod">
          <ac:chgData name="Aganj, Iman" userId="528e1e0b-db81-4f61-b532-a0ac7c6ac721" providerId="ADAL" clId="{7F1E790B-933C-4AAB-9F80-2FD92EBA6B04}" dt="2023-03-31T00:57:02.630" v="575" actId="13822"/>
          <ac:cxnSpMkLst>
            <pc:docMk/>
            <pc:sldMk cId="1920697416" sldId="455"/>
            <ac:cxnSpMk id="20" creationId="{5B50AF2E-CE64-CCFF-2F7D-4DBBA18B4D38}"/>
          </ac:cxnSpMkLst>
        </pc:cxnChg>
      </pc:sldChg>
      <pc:sldChg chg="add del">
        <pc:chgData name="Aganj, Iman" userId="528e1e0b-db81-4f61-b532-a0ac7c6ac721" providerId="ADAL" clId="{7F1E790B-933C-4AAB-9F80-2FD92EBA6B04}" dt="2023-03-31T01:57:39.082" v="683" actId="47"/>
        <pc:sldMkLst>
          <pc:docMk/>
          <pc:sldMk cId="2214905227" sldId="456"/>
        </pc:sldMkLst>
      </pc:sldChg>
      <pc:sldChg chg="add del">
        <pc:chgData name="Aganj, Iman" userId="528e1e0b-db81-4f61-b532-a0ac7c6ac721" providerId="ADAL" clId="{7F1E790B-933C-4AAB-9F80-2FD92EBA6B04}" dt="2023-03-31T00:27:25.060" v="248"/>
        <pc:sldMkLst>
          <pc:docMk/>
          <pc:sldMk cId="3229851951" sldId="456"/>
        </pc:sldMkLst>
      </pc:sldChg>
      <pc:sldChg chg="add del">
        <pc:chgData name="Aganj, Iman" userId="528e1e0b-db81-4f61-b532-a0ac7c6ac721" providerId="ADAL" clId="{7F1E790B-933C-4AAB-9F80-2FD92EBA6B04}" dt="2023-03-31T01:57:35.199" v="682" actId="47"/>
        <pc:sldMkLst>
          <pc:docMk/>
          <pc:sldMk cId="2674701690" sldId="457"/>
        </pc:sldMkLst>
      </pc:sldChg>
      <pc:sldChg chg="add">
        <pc:chgData name="Aganj, Iman" userId="528e1e0b-db81-4f61-b532-a0ac7c6ac721" providerId="ADAL" clId="{7F1E790B-933C-4AAB-9F80-2FD92EBA6B04}" dt="2023-03-31T01:06:31.777" v="576"/>
        <pc:sldMkLst>
          <pc:docMk/>
          <pc:sldMk cId="3529531686" sldId="458"/>
        </pc:sldMkLst>
      </pc:sldChg>
      <pc:sldChg chg="modAnim">
        <pc:chgData name="Aganj, Iman" userId="528e1e0b-db81-4f61-b532-a0ac7c6ac721" providerId="ADAL" clId="{7F1E790B-933C-4AAB-9F80-2FD92EBA6B04}" dt="2023-03-31T01:13:55.134" v="580"/>
        <pc:sldMkLst>
          <pc:docMk/>
          <pc:sldMk cId="59081340" sldId="460"/>
        </pc:sldMkLst>
      </pc:sldChg>
      <pc:sldChg chg="modTransition">
        <pc:chgData name="Aganj, Iman" userId="528e1e0b-db81-4f61-b532-a0ac7c6ac721" providerId="ADAL" clId="{7F1E790B-933C-4AAB-9F80-2FD92EBA6B04}" dt="2023-03-31T01:14:31.584" v="581"/>
        <pc:sldMkLst>
          <pc:docMk/>
          <pc:sldMk cId="1039315386" sldId="461"/>
        </pc:sldMkLst>
      </pc:sldChg>
      <pc:sldChg chg="delSp modSp add mod modTransition delAnim modAnim">
        <pc:chgData name="Aganj, Iman" userId="528e1e0b-db81-4f61-b532-a0ac7c6ac721" providerId="ADAL" clId="{7F1E790B-933C-4AAB-9F80-2FD92EBA6B04}" dt="2023-03-31T01:36:06.881" v="678"/>
        <pc:sldMkLst>
          <pc:docMk/>
          <pc:sldMk cId="3203522613" sldId="462"/>
        </pc:sldMkLst>
        <pc:spChg chg="mod">
          <ac:chgData name="Aganj, Iman" userId="528e1e0b-db81-4f61-b532-a0ac7c6ac721" providerId="ADAL" clId="{7F1E790B-933C-4AAB-9F80-2FD92EBA6B04}" dt="2023-03-31T01:34:59.145" v="672" actId="12788"/>
          <ac:spMkLst>
            <pc:docMk/>
            <pc:sldMk cId="3203522613" sldId="462"/>
            <ac:spMk id="2" creationId="{735C8967-06FC-B802-E996-A99CF973CDB5}"/>
          </ac:spMkLst>
        </pc:spChg>
        <pc:spChg chg="del">
          <ac:chgData name="Aganj, Iman" userId="528e1e0b-db81-4f61-b532-a0ac7c6ac721" providerId="ADAL" clId="{7F1E790B-933C-4AAB-9F80-2FD92EBA6B04}" dt="2023-03-31T01:34:31.157" v="670" actId="478"/>
          <ac:spMkLst>
            <pc:docMk/>
            <pc:sldMk cId="3203522613" sldId="462"/>
            <ac:spMk id="3" creationId="{9EB4180B-3500-8B8B-0CC5-A796AC49AB6A}"/>
          </ac:spMkLst>
        </pc:spChg>
        <pc:spChg chg="mod">
          <ac:chgData name="Aganj, Iman" userId="528e1e0b-db81-4f61-b532-a0ac7c6ac721" providerId="ADAL" clId="{7F1E790B-933C-4AAB-9F80-2FD92EBA6B04}" dt="2023-03-31T01:35:28.862" v="676" actId="12788"/>
          <ac:spMkLst>
            <pc:docMk/>
            <pc:sldMk cId="3203522613" sldId="462"/>
            <ac:spMk id="5" creationId="{FCC5E0B6-98B0-BC90-D2E7-79DE4B840506}"/>
          </ac:spMkLst>
        </pc:spChg>
        <pc:spChg chg="del">
          <ac:chgData name="Aganj, Iman" userId="528e1e0b-db81-4f61-b532-a0ac7c6ac721" providerId="ADAL" clId="{7F1E790B-933C-4AAB-9F80-2FD92EBA6B04}" dt="2023-03-31T01:34:31.157" v="670" actId="478"/>
          <ac:spMkLst>
            <pc:docMk/>
            <pc:sldMk cId="3203522613" sldId="462"/>
            <ac:spMk id="6" creationId="{86212D26-05D4-42C9-A603-7DCCC7D88400}"/>
          </ac:spMkLst>
        </pc:spChg>
        <pc:spChg chg="del">
          <ac:chgData name="Aganj, Iman" userId="528e1e0b-db81-4f61-b532-a0ac7c6ac721" providerId="ADAL" clId="{7F1E790B-933C-4AAB-9F80-2FD92EBA6B04}" dt="2023-03-31T01:34:31.157" v="670" actId="478"/>
          <ac:spMkLst>
            <pc:docMk/>
            <pc:sldMk cId="3203522613" sldId="462"/>
            <ac:spMk id="8" creationId="{3F89CDC2-10FD-BE7D-08FE-E166DFBC6DBA}"/>
          </ac:spMkLst>
        </pc:spChg>
        <pc:spChg chg="del">
          <ac:chgData name="Aganj, Iman" userId="528e1e0b-db81-4f61-b532-a0ac7c6ac721" providerId="ADAL" clId="{7F1E790B-933C-4AAB-9F80-2FD92EBA6B04}" dt="2023-03-31T01:34:31.157" v="670" actId="478"/>
          <ac:spMkLst>
            <pc:docMk/>
            <pc:sldMk cId="3203522613" sldId="462"/>
            <ac:spMk id="15" creationId="{00000000-0000-0000-0000-000000000000}"/>
          </ac:spMkLst>
        </pc:spChg>
        <pc:spChg chg="del">
          <ac:chgData name="Aganj, Iman" userId="528e1e0b-db81-4f61-b532-a0ac7c6ac721" providerId="ADAL" clId="{7F1E790B-933C-4AAB-9F80-2FD92EBA6B04}" dt="2023-03-31T01:34:31.157" v="670" actId="478"/>
          <ac:spMkLst>
            <pc:docMk/>
            <pc:sldMk cId="3203522613" sldId="462"/>
            <ac:spMk id="18" creationId="{94246AD1-03C5-C752-50B2-B9C0E717E527}"/>
          </ac:spMkLst>
        </pc:spChg>
        <pc:picChg chg="del">
          <ac:chgData name="Aganj, Iman" userId="528e1e0b-db81-4f61-b532-a0ac7c6ac721" providerId="ADAL" clId="{7F1E790B-933C-4AAB-9F80-2FD92EBA6B04}" dt="2023-03-31T01:34:31.157" v="670" actId="478"/>
          <ac:picMkLst>
            <pc:docMk/>
            <pc:sldMk cId="3203522613" sldId="462"/>
            <ac:picMk id="4" creationId="{AD2E127E-5975-CE3E-F2A1-521C8F312A06}"/>
          </ac:picMkLst>
        </pc:picChg>
        <pc:cxnChg chg="del">
          <ac:chgData name="Aganj, Iman" userId="528e1e0b-db81-4f61-b532-a0ac7c6ac721" providerId="ADAL" clId="{7F1E790B-933C-4AAB-9F80-2FD92EBA6B04}" dt="2023-03-31T01:34:31.157" v="670" actId="478"/>
          <ac:cxnSpMkLst>
            <pc:docMk/>
            <pc:sldMk cId="3203522613" sldId="462"/>
            <ac:cxnSpMk id="20" creationId="{5B50AF2E-CE64-CCFF-2F7D-4DBBA18B4D38}"/>
          </ac:cxnSpMkLst>
        </pc:cxnChg>
      </pc:sldChg>
      <pc:sldChg chg="addSp modSp mod modAnim">
        <pc:chgData name="Aganj, Iman" userId="528e1e0b-db81-4f61-b532-a0ac7c6ac721" providerId="ADAL" clId="{7F1E790B-933C-4AAB-9F80-2FD92EBA6B04}" dt="2023-04-04T22:42:04.033" v="1909" actId="1035"/>
        <pc:sldMkLst>
          <pc:docMk/>
          <pc:sldMk cId="2628315746" sldId="463"/>
        </pc:sldMkLst>
        <pc:spChg chg="add mod">
          <ac:chgData name="Aganj, Iman" userId="528e1e0b-db81-4f61-b532-a0ac7c6ac721" providerId="ADAL" clId="{7F1E790B-933C-4AAB-9F80-2FD92EBA6B04}" dt="2023-04-03T14:17:43.932" v="688" actId="1076"/>
          <ac:spMkLst>
            <pc:docMk/>
            <pc:sldMk cId="2628315746" sldId="463"/>
            <ac:spMk id="3" creationId="{89863A5D-ADA1-C8DD-2CF2-78643B115770}"/>
          </ac:spMkLst>
        </pc:spChg>
        <pc:spChg chg="add mod">
          <ac:chgData name="Aganj, Iman" userId="528e1e0b-db81-4f61-b532-a0ac7c6ac721" providerId="ADAL" clId="{7F1E790B-933C-4AAB-9F80-2FD92EBA6B04}" dt="2023-04-04T22:42:04.033" v="1909" actId="1035"/>
          <ac:spMkLst>
            <pc:docMk/>
            <pc:sldMk cId="2628315746" sldId="463"/>
            <ac:spMk id="4" creationId="{E430A44D-FEB2-72C9-E375-8D6524445125}"/>
          </ac:spMkLst>
        </pc:spChg>
        <pc:spChg chg="mod">
          <ac:chgData name="Aganj, Iman" userId="528e1e0b-db81-4f61-b532-a0ac7c6ac721" providerId="ADAL" clId="{7F1E790B-933C-4AAB-9F80-2FD92EBA6B04}" dt="2023-04-03T14:54:27.939" v="749" actId="207"/>
          <ac:spMkLst>
            <pc:docMk/>
            <pc:sldMk cId="2628315746" sldId="463"/>
            <ac:spMk id="46" creationId="{3B36A9D8-0222-718D-02D8-8604170EBE44}"/>
          </ac:spMkLst>
        </pc:spChg>
      </pc:sldChg>
      <pc:sldChg chg="addSp delSp modSp add mod ord modAnim">
        <pc:chgData name="Aganj, Iman" userId="528e1e0b-db81-4f61-b532-a0ac7c6ac721" providerId="ADAL" clId="{7F1E790B-933C-4AAB-9F80-2FD92EBA6B04}" dt="2023-04-07T03:50:22.612" v="2428"/>
        <pc:sldMkLst>
          <pc:docMk/>
          <pc:sldMk cId="4186734408" sldId="464"/>
        </pc:sldMkLst>
        <pc:spChg chg="del">
          <ac:chgData name="Aganj, Iman" userId="528e1e0b-db81-4f61-b532-a0ac7c6ac721" providerId="ADAL" clId="{7F1E790B-933C-4AAB-9F80-2FD92EBA6B04}" dt="2023-04-03T14:48:57.599" v="731" actId="478"/>
          <ac:spMkLst>
            <pc:docMk/>
            <pc:sldMk cId="4186734408" sldId="464"/>
            <ac:spMk id="2" creationId="{735C8967-06FC-B802-E996-A99CF973CDB5}"/>
          </ac:spMkLst>
        </pc:spChg>
        <pc:spChg chg="add mod">
          <ac:chgData name="Aganj, Iman" userId="528e1e0b-db81-4f61-b532-a0ac7c6ac721" providerId="ADAL" clId="{7F1E790B-933C-4AAB-9F80-2FD92EBA6B04}" dt="2023-04-03T20:57:19.206" v="932" actId="1076"/>
          <ac:spMkLst>
            <pc:docMk/>
            <pc:sldMk cId="4186734408" sldId="464"/>
            <ac:spMk id="2" creationId="{A4B41D57-2408-4888-7381-81CB5FFF311B}"/>
          </ac:spMkLst>
        </pc:spChg>
        <pc:spChg chg="mod">
          <ac:chgData name="Aganj, Iman" userId="528e1e0b-db81-4f61-b532-a0ac7c6ac721" providerId="ADAL" clId="{7F1E790B-933C-4AAB-9F80-2FD92EBA6B04}" dt="2023-04-03T14:49:48.288" v="738" actId="12788"/>
          <ac:spMkLst>
            <pc:docMk/>
            <pc:sldMk cId="4186734408" sldId="464"/>
            <ac:spMk id="3" creationId="{26E2A504-D216-42A8-0E7B-91F90F7B6873}"/>
          </ac:spMkLst>
        </pc:spChg>
        <pc:spChg chg="add mod">
          <ac:chgData name="Aganj, Iman" userId="528e1e0b-db81-4f61-b532-a0ac7c6ac721" providerId="ADAL" clId="{7F1E790B-933C-4AAB-9F80-2FD92EBA6B04}" dt="2023-04-03T14:54:10.672" v="746" actId="207"/>
          <ac:spMkLst>
            <pc:docMk/>
            <pc:sldMk cId="4186734408" sldId="464"/>
            <ac:spMk id="4" creationId="{1ABD4226-2C80-C8EB-1B3F-0B9E118096BF}"/>
          </ac:spMkLst>
        </pc:spChg>
        <pc:spChg chg="add mod">
          <ac:chgData name="Aganj, Iman" userId="528e1e0b-db81-4f61-b532-a0ac7c6ac721" providerId="ADAL" clId="{7F1E790B-933C-4AAB-9F80-2FD92EBA6B04}" dt="2023-04-05T03:25:50.901" v="2330" actId="6549"/>
          <ac:spMkLst>
            <pc:docMk/>
            <pc:sldMk cId="4186734408" sldId="464"/>
            <ac:spMk id="5" creationId="{D5FAF459-685D-CA6D-16D9-E9F52AE97C6D}"/>
          </ac:spMkLst>
        </pc:spChg>
        <pc:spChg chg="del">
          <ac:chgData name="Aganj, Iman" userId="528e1e0b-db81-4f61-b532-a0ac7c6ac721" providerId="ADAL" clId="{7F1E790B-933C-4AAB-9F80-2FD92EBA6B04}" dt="2023-04-03T14:48:57.599" v="731" actId="478"/>
          <ac:spMkLst>
            <pc:docMk/>
            <pc:sldMk cId="4186734408" sldId="464"/>
            <ac:spMk id="5" creationId="{FCC5E0B6-98B0-BC90-D2E7-79DE4B840506}"/>
          </ac:spMkLst>
        </pc:spChg>
        <pc:spChg chg="add mod">
          <ac:chgData name="Aganj, Iman" userId="528e1e0b-db81-4f61-b532-a0ac7c6ac721" providerId="ADAL" clId="{7F1E790B-933C-4AAB-9F80-2FD92EBA6B04}" dt="2023-04-03T15:37:38.333" v="812" actId="207"/>
          <ac:spMkLst>
            <pc:docMk/>
            <pc:sldMk cId="4186734408" sldId="464"/>
            <ac:spMk id="8" creationId="{FA6B61C6-2FC8-A6D7-48D6-2EFC510AAEE4}"/>
          </ac:spMkLst>
        </pc:spChg>
        <pc:spChg chg="add mod">
          <ac:chgData name="Aganj, Iman" userId="528e1e0b-db81-4f61-b532-a0ac7c6ac721" providerId="ADAL" clId="{7F1E790B-933C-4AAB-9F80-2FD92EBA6B04}" dt="2023-04-03T16:16:56.882" v="830"/>
          <ac:spMkLst>
            <pc:docMk/>
            <pc:sldMk cId="4186734408" sldId="464"/>
            <ac:spMk id="9" creationId="{1E20C3C4-26B4-0597-248D-575459A28116}"/>
          </ac:spMkLst>
        </pc:spChg>
        <pc:spChg chg="add mod">
          <ac:chgData name="Aganj, Iman" userId="528e1e0b-db81-4f61-b532-a0ac7c6ac721" providerId="ADAL" clId="{7F1E790B-933C-4AAB-9F80-2FD92EBA6B04}" dt="2023-04-03T20:56:50.791" v="929" actId="6549"/>
          <ac:spMkLst>
            <pc:docMk/>
            <pc:sldMk cId="4186734408" sldId="464"/>
            <ac:spMk id="10" creationId="{6A3EE76A-E92E-F0BD-5505-75352043186D}"/>
          </ac:spMkLst>
        </pc:spChg>
        <pc:graphicFrameChg chg="del">
          <ac:chgData name="Aganj, Iman" userId="528e1e0b-db81-4f61-b532-a0ac7c6ac721" providerId="ADAL" clId="{7F1E790B-933C-4AAB-9F80-2FD92EBA6B04}" dt="2023-04-03T16:25:26.420" v="915" actId="478"/>
          <ac:graphicFrameMkLst>
            <pc:docMk/>
            <pc:sldMk cId="4186734408" sldId="464"/>
            <ac:graphicFrameMk id="7" creationId="{E3506B35-3FF3-4CCB-966B-E4841DD4764D}"/>
          </ac:graphicFrameMkLst>
        </pc:graphicFrameChg>
        <pc:graphicFrameChg chg="add mod ord modGraphic">
          <ac:chgData name="Aganj, Iman" userId="528e1e0b-db81-4f61-b532-a0ac7c6ac721" providerId="ADAL" clId="{7F1E790B-933C-4AAB-9F80-2FD92EBA6B04}" dt="2023-04-03T16:25:47.184" v="925"/>
          <ac:graphicFrameMkLst>
            <pc:docMk/>
            <pc:sldMk cId="4186734408" sldId="464"/>
            <ac:graphicFrameMk id="11" creationId="{9FB3BA14-0508-5633-CE3F-DC453A3B4F62}"/>
          </ac:graphicFrameMkLst>
        </pc:graphicFrameChg>
        <pc:graphicFrameChg chg="del">
          <ac:chgData name="Aganj, Iman" userId="528e1e0b-db81-4f61-b532-a0ac7c6ac721" providerId="ADAL" clId="{7F1E790B-933C-4AAB-9F80-2FD92EBA6B04}" dt="2023-04-03T16:25:14.561" v="913" actId="478"/>
          <ac:graphicFrameMkLst>
            <pc:docMk/>
            <pc:sldMk cId="4186734408" sldId="464"/>
            <ac:graphicFrameMk id="13" creationId="{02FA59F2-AEA9-43B8-B121-90D34371DA63}"/>
          </ac:graphicFrameMkLst>
        </pc:graphicFrameChg>
        <pc:graphicFrameChg chg="add del mod modGraphic">
          <ac:chgData name="Aganj, Iman" userId="528e1e0b-db81-4f61-b532-a0ac7c6ac721" providerId="ADAL" clId="{7F1E790B-933C-4AAB-9F80-2FD92EBA6B04}" dt="2023-04-03T16:24:27.291" v="910" actId="478"/>
          <ac:graphicFrameMkLst>
            <pc:docMk/>
            <pc:sldMk cId="4186734408" sldId="464"/>
            <ac:graphicFrameMk id="15" creationId="{BA83B8A5-CB3F-BFB0-6051-747A6C250200}"/>
          </ac:graphicFrameMkLst>
        </pc:graphicFrameChg>
      </pc:sldChg>
      <pc:sldChg chg="addSp delSp modSp add mod modTransition delAnim modAnim">
        <pc:chgData name="Aganj, Iman" userId="528e1e0b-db81-4f61-b532-a0ac7c6ac721" providerId="ADAL" clId="{7F1E790B-933C-4AAB-9F80-2FD92EBA6B04}" dt="2023-04-06T23:03:38.570" v="2394" actId="1076"/>
        <pc:sldMkLst>
          <pc:docMk/>
          <pc:sldMk cId="3396661770" sldId="465"/>
        </pc:sldMkLst>
        <pc:spChg chg="mod">
          <ac:chgData name="Aganj, Iman" userId="528e1e0b-db81-4f61-b532-a0ac7c6ac721" providerId="ADAL" clId="{7F1E790B-933C-4AAB-9F80-2FD92EBA6B04}" dt="2023-04-05T03:34:14.070" v="2339"/>
          <ac:spMkLst>
            <pc:docMk/>
            <pc:sldMk cId="3396661770" sldId="465"/>
            <ac:spMk id="4" creationId="{F5598C8A-E5F4-4AA7-8873-5ED84E490E7D}"/>
          </ac:spMkLst>
        </pc:spChg>
        <pc:spChg chg="add mod">
          <ac:chgData name="Aganj, Iman" userId="528e1e0b-db81-4f61-b532-a0ac7c6ac721" providerId="ADAL" clId="{7F1E790B-933C-4AAB-9F80-2FD92EBA6B04}" dt="2023-04-06T23:03:38.570" v="2394" actId="1076"/>
          <ac:spMkLst>
            <pc:docMk/>
            <pc:sldMk cId="3396661770" sldId="465"/>
            <ac:spMk id="6" creationId="{EFC19E6C-C1D2-F049-40CE-4FB38A4467CF}"/>
          </ac:spMkLst>
        </pc:spChg>
        <pc:spChg chg="add mod">
          <ac:chgData name="Aganj, Iman" userId="528e1e0b-db81-4f61-b532-a0ac7c6ac721" providerId="ADAL" clId="{7F1E790B-933C-4AAB-9F80-2FD92EBA6B04}" dt="2023-04-04T18:27:05.712" v="1035"/>
          <ac:spMkLst>
            <pc:docMk/>
            <pc:sldMk cId="3396661770" sldId="465"/>
            <ac:spMk id="703" creationId="{DAA6286C-1F31-6CC2-ECA6-5A40C1D3DF40}"/>
          </ac:spMkLst>
        </pc:spChg>
        <pc:spChg chg="add mod">
          <ac:chgData name="Aganj, Iman" userId="528e1e0b-db81-4f61-b532-a0ac7c6ac721" providerId="ADAL" clId="{7F1E790B-933C-4AAB-9F80-2FD92EBA6B04}" dt="2023-04-04T18:27:05.712" v="1035"/>
          <ac:spMkLst>
            <pc:docMk/>
            <pc:sldMk cId="3396661770" sldId="465"/>
            <ac:spMk id="704" creationId="{C3F98927-1186-5E41-784A-7276176B1907}"/>
          </ac:spMkLst>
        </pc:spChg>
        <pc:spChg chg="add mod">
          <ac:chgData name="Aganj, Iman" userId="528e1e0b-db81-4f61-b532-a0ac7c6ac721" providerId="ADAL" clId="{7F1E790B-933C-4AAB-9F80-2FD92EBA6B04}" dt="2023-04-04T18:27:05.712" v="1035"/>
          <ac:spMkLst>
            <pc:docMk/>
            <pc:sldMk cId="3396661770" sldId="465"/>
            <ac:spMk id="705" creationId="{E624B20D-8C3C-4774-42AA-B09AEFD07A2D}"/>
          </ac:spMkLst>
        </pc:spChg>
        <pc:spChg chg="add mod">
          <ac:chgData name="Aganj, Iman" userId="528e1e0b-db81-4f61-b532-a0ac7c6ac721" providerId="ADAL" clId="{7F1E790B-933C-4AAB-9F80-2FD92EBA6B04}" dt="2023-04-04T18:27:05.712" v="1035"/>
          <ac:spMkLst>
            <pc:docMk/>
            <pc:sldMk cId="3396661770" sldId="465"/>
            <ac:spMk id="706" creationId="{78B56AFF-E151-F974-72EF-E8865EC01A10}"/>
          </ac:spMkLst>
        </pc:spChg>
        <pc:spChg chg="add mod">
          <ac:chgData name="Aganj, Iman" userId="528e1e0b-db81-4f61-b532-a0ac7c6ac721" providerId="ADAL" clId="{7F1E790B-933C-4AAB-9F80-2FD92EBA6B04}" dt="2023-04-04T18:27:05.712" v="1035"/>
          <ac:spMkLst>
            <pc:docMk/>
            <pc:sldMk cId="3396661770" sldId="465"/>
            <ac:spMk id="707" creationId="{1A0AD52F-B3C0-1E5B-859A-08449CCB108D}"/>
          </ac:spMkLst>
        </pc:spChg>
        <pc:spChg chg="add mod">
          <ac:chgData name="Aganj, Iman" userId="528e1e0b-db81-4f61-b532-a0ac7c6ac721" providerId="ADAL" clId="{7F1E790B-933C-4AAB-9F80-2FD92EBA6B04}" dt="2023-04-04T18:27:05.712" v="1035"/>
          <ac:spMkLst>
            <pc:docMk/>
            <pc:sldMk cId="3396661770" sldId="465"/>
            <ac:spMk id="708" creationId="{D9BD93F6-1E37-8ACE-2DA0-9AA77A9CA871}"/>
          </ac:spMkLst>
        </pc:spChg>
        <pc:spChg chg="add mod">
          <ac:chgData name="Aganj, Iman" userId="528e1e0b-db81-4f61-b532-a0ac7c6ac721" providerId="ADAL" clId="{7F1E790B-933C-4AAB-9F80-2FD92EBA6B04}" dt="2023-04-04T18:27:05.712" v="1035"/>
          <ac:spMkLst>
            <pc:docMk/>
            <pc:sldMk cId="3396661770" sldId="465"/>
            <ac:spMk id="709" creationId="{5F184357-A756-0026-1A69-71C6185C99A2}"/>
          </ac:spMkLst>
        </pc:spChg>
        <pc:spChg chg="add mod">
          <ac:chgData name="Aganj, Iman" userId="528e1e0b-db81-4f61-b532-a0ac7c6ac721" providerId="ADAL" clId="{7F1E790B-933C-4AAB-9F80-2FD92EBA6B04}" dt="2023-04-04T18:27:05.712" v="1035"/>
          <ac:spMkLst>
            <pc:docMk/>
            <pc:sldMk cId="3396661770" sldId="465"/>
            <ac:spMk id="710" creationId="{AAE5D8E3-E181-2D7A-FBCB-C9B4AA719AC9}"/>
          </ac:spMkLst>
        </pc:spChg>
        <pc:spChg chg="add mod">
          <ac:chgData name="Aganj, Iman" userId="528e1e0b-db81-4f61-b532-a0ac7c6ac721" providerId="ADAL" clId="{7F1E790B-933C-4AAB-9F80-2FD92EBA6B04}" dt="2023-04-04T18:27:05.712" v="1035"/>
          <ac:spMkLst>
            <pc:docMk/>
            <pc:sldMk cId="3396661770" sldId="465"/>
            <ac:spMk id="711" creationId="{8F447026-F352-A3B2-9CA1-9B8544DA928E}"/>
          </ac:spMkLst>
        </pc:spChg>
        <pc:spChg chg="add mod">
          <ac:chgData name="Aganj, Iman" userId="528e1e0b-db81-4f61-b532-a0ac7c6ac721" providerId="ADAL" clId="{7F1E790B-933C-4AAB-9F80-2FD92EBA6B04}" dt="2023-04-04T18:27:05.712" v="1035"/>
          <ac:spMkLst>
            <pc:docMk/>
            <pc:sldMk cId="3396661770" sldId="465"/>
            <ac:spMk id="712" creationId="{568D5803-B05B-9B7A-6B3A-AD2EDEBD5F99}"/>
          </ac:spMkLst>
        </pc:spChg>
        <pc:spChg chg="add mod">
          <ac:chgData name="Aganj, Iman" userId="528e1e0b-db81-4f61-b532-a0ac7c6ac721" providerId="ADAL" clId="{7F1E790B-933C-4AAB-9F80-2FD92EBA6B04}" dt="2023-04-04T18:27:05.712" v="1035"/>
          <ac:spMkLst>
            <pc:docMk/>
            <pc:sldMk cId="3396661770" sldId="465"/>
            <ac:spMk id="713" creationId="{F99E8E93-C860-FD57-4386-119EDB0EA43C}"/>
          </ac:spMkLst>
        </pc:spChg>
        <pc:spChg chg="add mod">
          <ac:chgData name="Aganj, Iman" userId="528e1e0b-db81-4f61-b532-a0ac7c6ac721" providerId="ADAL" clId="{7F1E790B-933C-4AAB-9F80-2FD92EBA6B04}" dt="2023-04-04T18:27:05.712" v="1035"/>
          <ac:spMkLst>
            <pc:docMk/>
            <pc:sldMk cId="3396661770" sldId="465"/>
            <ac:spMk id="714" creationId="{628F3966-16BE-0E28-CED4-E82DF2195EA4}"/>
          </ac:spMkLst>
        </pc:spChg>
        <pc:spChg chg="add mod">
          <ac:chgData name="Aganj, Iman" userId="528e1e0b-db81-4f61-b532-a0ac7c6ac721" providerId="ADAL" clId="{7F1E790B-933C-4AAB-9F80-2FD92EBA6B04}" dt="2023-04-04T18:27:05.712" v="1035"/>
          <ac:spMkLst>
            <pc:docMk/>
            <pc:sldMk cId="3396661770" sldId="465"/>
            <ac:spMk id="715" creationId="{7004EDEE-F1A2-2962-0858-1EA73DFF2926}"/>
          </ac:spMkLst>
        </pc:spChg>
        <pc:spChg chg="add mod">
          <ac:chgData name="Aganj, Iman" userId="528e1e0b-db81-4f61-b532-a0ac7c6ac721" providerId="ADAL" clId="{7F1E790B-933C-4AAB-9F80-2FD92EBA6B04}" dt="2023-04-04T18:27:05.712" v="1035"/>
          <ac:spMkLst>
            <pc:docMk/>
            <pc:sldMk cId="3396661770" sldId="465"/>
            <ac:spMk id="716" creationId="{9E9CC67D-B357-79ED-1A83-F5E09CC37E8F}"/>
          </ac:spMkLst>
        </pc:spChg>
        <pc:spChg chg="add mod">
          <ac:chgData name="Aganj, Iman" userId="528e1e0b-db81-4f61-b532-a0ac7c6ac721" providerId="ADAL" clId="{7F1E790B-933C-4AAB-9F80-2FD92EBA6B04}" dt="2023-04-04T18:27:05.712" v="1035"/>
          <ac:spMkLst>
            <pc:docMk/>
            <pc:sldMk cId="3396661770" sldId="465"/>
            <ac:spMk id="717" creationId="{C2F5FC5C-9653-24FB-742C-770822A2D322}"/>
          </ac:spMkLst>
        </pc:spChg>
        <pc:spChg chg="add mod">
          <ac:chgData name="Aganj, Iman" userId="528e1e0b-db81-4f61-b532-a0ac7c6ac721" providerId="ADAL" clId="{7F1E790B-933C-4AAB-9F80-2FD92EBA6B04}" dt="2023-04-04T18:27:05.712" v="1035"/>
          <ac:spMkLst>
            <pc:docMk/>
            <pc:sldMk cId="3396661770" sldId="465"/>
            <ac:spMk id="718" creationId="{7E47177A-6617-1FF7-02BE-C07B25285916}"/>
          </ac:spMkLst>
        </pc:spChg>
        <pc:spChg chg="add mod">
          <ac:chgData name="Aganj, Iman" userId="528e1e0b-db81-4f61-b532-a0ac7c6ac721" providerId="ADAL" clId="{7F1E790B-933C-4AAB-9F80-2FD92EBA6B04}" dt="2023-04-04T18:27:05.712" v="1035"/>
          <ac:spMkLst>
            <pc:docMk/>
            <pc:sldMk cId="3396661770" sldId="465"/>
            <ac:spMk id="719" creationId="{2D9C50F2-7315-9BD4-8B00-899D43D88319}"/>
          </ac:spMkLst>
        </pc:spChg>
        <pc:spChg chg="add mod">
          <ac:chgData name="Aganj, Iman" userId="528e1e0b-db81-4f61-b532-a0ac7c6ac721" providerId="ADAL" clId="{7F1E790B-933C-4AAB-9F80-2FD92EBA6B04}" dt="2023-04-04T18:27:05.712" v="1035"/>
          <ac:spMkLst>
            <pc:docMk/>
            <pc:sldMk cId="3396661770" sldId="465"/>
            <ac:spMk id="720" creationId="{96D16590-B673-CA7E-15C3-C6D2AB407F72}"/>
          </ac:spMkLst>
        </pc:spChg>
        <pc:spChg chg="add mod">
          <ac:chgData name="Aganj, Iman" userId="528e1e0b-db81-4f61-b532-a0ac7c6ac721" providerId="ADAL" clId="{7F1E790B-933C-4AAB-9F80-2FD92EBA6B04}" dt="2023-04-04T18:27:05.712" v="1035"/>
          <ac:spMkLst>
            <pc:docMk/>
            <pc:sldMk cId="3396661770" sldId="465"/>
            <ac:spMk id="721" creationId="{5F21883B-0A82-7D41-9E6F-F86645E66506}"/>
          </ac:spMkLst>
        </pc:spChg>
        <pc:spChg chg="add mod">
          <ac:chgData name="Aganj, Iman" userId="528e1e0b-db81-4f61-b532-a0ac7c6ac721" providerId="ADAL" clId="{7F1E790B-933C-4AAB-9F80-2FD92EBA6B04}" dt="2023-04-04T18:27:05.712" v="1035"/>
          <ac:spMkLst>
            <pc:docMk/>
            <pc:sldMk cId="3396661770" sldId="465"/>
            <ac:spMk id="722" creationId="{A23179B3-D251-E379-5CF3-E2904A210AE2}"/>
          </ac:spMkLst>
        </pc:spChg>
        <pc:spChg chg="add mod">
          <ac:chgData name="Aganj, Iman" userId="528e1e0b-db81-4f61-b532-a0ac7c6ac721" providerId="ADAL" clId="{7F1E790B-933C-4AAB-9F80-2FD92EBA6B04}" dt="2023-04-04T18:27:05.712" v="1035"/>
          <ac:spMkLst>
            <pc:docMk/>
            <pc:sldMk cId="3396661770" sldId="465"/>
            <ac:spMk id="723" creationId="{CE36D8D6-9EA2-2AC3-E18F-929CABD80416}"/>
          </ac:spMkLst>
        </pc:spChg>
        <pc:spChg chg="add mod">
          <ac:chgData name="Aganj, Iman" userId="528e1e0b-db81-4f61-b532-a0ac7c6ac721" providerId="ADAL" clId="{7F1E790B-933C-4AAB-9F80-2FD92EBA6B04}" dt="2023-04-04T18:27:05.712" v="1035"/>
          <ac:spMkLst>
            <pc:docMk/>
            <pc:sldMk cId="3396661770" sldId="465"/>
            <ac:spMk id="724" creationId="{DC4C03C3-4975-E502-9372-BC9E2F674C5D}"/>
          </ac:spMkLst>
        </pc:spChg>
        <pc:spChg chg="add mod">
          <ac:chgData name="Aganj, Iman" userId="528e1e0b-db81-4f61-b532-a0ac7c6ac721" providerId="ADAL" clId="{7F1E790B-933C-4AAB-9F80-2FD92EBA6B04}" dt="2023-04-04T18:27:05.712" v="1035"/>
          <ac:spMkLst>
            <pc:docMk/>
            <pc:sldMk cId="3396661770" sldId="465"/>
            <ac:spMk id="725" creationId="{289168C0-E72C-F781-E104-3CE45E1D28AE}"/>
          </ac:spMkLst>
        </pc:spChg>
        <pc:spChg chg="add mod">
          <ac:chgData name="Aganj, Iman" userId="528e1e0b-db81-4f61-b532-a0ac7c6ac721" providerId="ADAL" clId="{7F1E790B-933C-4AAB-9F80-2FD92EBA6B04}" dt="2023-04-04T18:27:05.712" v="1035"/>
          <ac:spMkLst>
            <pc:docMk/>
            <pc:sldMk cId="3396661770" sldId="465"/>
            <ac:spMk id="726" creationId="{3F287421-40A9-21D8-7BE3-39E929DD6D67}"/>
          </ac:spMkLst>
        </pc:spChg>
        <pc:spChg chg="add mod">
          <ac:chgData name="Aganj, Iman" userId="528e1e0b-db81-4f61-b532-a0ac7c6ac721" providerId="ADAL" clId="{7F1E790B-933C-4AAB-9F80-2FD92EBA6B04}" dt="2023-04-04T18:27:05.712" v="1035"/>
          <ac:spMkLst>
            <pc:docMk/>
            <pc:sldMk cId="3396661770" sldId="465"/>
            <ac:spMk id="727" creationId="{9083A35D-C66F-0872-1EB0-08C0C87E9948}"/>
          </ac:spMkLst>
        </pc:spChg>
        <pc:spChg chg="add mod">
          <ac:chgData name="Aganj, Iman" userId="528e1e0b-db81-4f61-b532-a0ac7c6ac721" providerId="ADAL" clId="{7F1E790B-933C-4AAB-9F80-2FD92EBA6B04}" dt="2023-04-04T18:27:05.712" v="1035"/>
          <ac:spMkLst>
            <pc:docMk/>
            <pc:sldMk cId="3396661770" sldId="465"/>
            <ac:spMk id="728" creationId="{B8351377-FBAE-8521-E437-45A67367B802}"/>
          </ac:spMkLst>
        </pc:spChg>
        <pc:spChg chg="add mod">
          <ac:chgData name="Aganj, Iman" userId="528e1e0b-db81-4f61-b532-a0ac7c6ac721" providerId="ADAL" clId="{7F1E790B-933C-4AAB-9F80-2FD92EBA6B04}" dt="2023-04-04T18:27:05.712" v="1035"/>
          <ac:spMkLst>
            <pc:docMk/>
            <pc:sldMk cId="3396661770" sldId="465"/>
            <ac:spMk id="729" creationId="{77A21A45-F2D6-5289-B02C-2F294F027E0E}"/>
          </ac:spMkLst>
        </pc:spChg>
        <pc:spChg chg="add mod">
          <ac:chgData name="Aganj, Iman" userId="528e1e0b-db81-4f61-b532-a0ac7c6ac721" providerId="ADAL" clId="{7F1E790B-933C-4AAB-9F80-2FD92EBA6B04}" dt="2023-04-04T18:27:05.712" v="1035"/>
          <ac:spMkLst>
            <pc:docMk/>
            <pc:sldMk cId="3396661770" sldId="465"/>
            <ac:spMk id="730" creationId="{87E96EFC-781E-300B-C019-094409F91466}"/>
          </ac:spMkLst>
        </pc:spChg>
        <pc:spChg chg="add mod">
          <ac:chgData name="Aganj, Iman" userId="528e1e0b-db81-4f61-b532-a0ac7c6ac721" providerId="ADAL" clId="{7F1E790B-933C-4AAB-9F80-2FD92EBA6B04}" dt="2023-04-04T18:27:05.712" v="1035"/>
          <ac:spMkLst>
            <pc:docMk/>
            <pc:sldMk cId="3396661770" sldId="465"/>
            <ac:spMk id="731" creationId="{3A1E92DB-60FC-F1C0-3D74-271A49F7F83B}"/>
          </ac:spMkLst>
        </pc:spChg>
        <pc:spChg chg="add mod">
          <ac:chgData name="Aganj, Iman" userId="528e1e0b-db81-4f61-b532-a0ac7c6ac721" providerId="ADAL" clId="{7F1E790B-933C-4AAB-9F80-2FD92EBA6B04}" dt="2023-04-04T18:27:05.712" v="1035"/>
          <ac:spMkLst>
            <pc:docMk/>
            <pc:sldMk cId="3396661770" sldId="465"/>
            <ac:spMk id="732" creationId="{A558743D-2A46-8A7C-26F3-B4C3BC5F1EED}"/>
          </ac:spMkLst>
        </pc:spChg>
        <pc:spChg chg="add mod">
          <ac:chgData name="Aganj, Iman" userId="528e1e0b-db81-4f61-b532-a0ac7c6ac721" providerId="ADAL" clId="{7F1E790B-933C-4AAB-9F80-2FD92EBA6B04}" dt="2023-04-04T18:27:05.712" v="1035"/>
          <ac:spMkLst>
            <pc:docMk/>
            <pc:sldMk cId="3396661770" sldId="465"/>
            <ac:spMk id="733" creationId="{64DC0562-4E9B-C63B-E63B-86F88B883231}"/>
          </ac:spMkLst>
        </pc:spChg>
        <pc:spChg chg="add mod">
          <ac:chgData name="Aganj, Iman" userId="528e1e0b-db81-4f61-b532-a0ac7c6ac721" providerId="ADAL" clId="{7F1E790B-933C-4AAB-9F80-2FD92EBA6B04}" dt="2023-04-04T18:27:05.712" v="1035"/>
          <ac:spMkLst>
            <pc:docMk/>
            <pc:sldMk cId="3396661770" sldId="465"/>
            <ac:spMk id="734" creationId="{3BBCA1E7-DB08-7C97-8307-248822E0FC3C}"/>
          </ac:spMkLst>
        </pc:spChg>
        <pc:spChg chg="add mod">
          <ac:chgData name="Aganj, Iman" userId="528e1e0b-db81-4f61-b532-a0ac7c6ac721" providerId="ADAL" clId="{7F1E790B-933C-4AAB-9F80-2FD92EBA6B04}" dt="2023-04-04T18:27:05.712" v="1035"/>
          <ac:spMkLst>
            <pc:docMk/>
            <pc:sldMk cId="3396661770" sldId="465"/>
            <ac:spMk id="735" creationId="{ACECD33F-DCFB-0CC0-A701-469408A677C4}"/>
          </ac:spMkLst>
        </pc:spChg>
        <pc:spChg chg="add mod">
          <ac:chgData name="Aganj, Iman" userId="528e1e0b-db81-4f61-b532-a0ac7c6ac721" providerId="ADAL" clId="{7F1E790B-933C-4AAB-9F80-2FD92EBA6B04}" dt="2023-04-04T18:27:05.712" v="1035"/>
          <ac:spMkLst>
            <pc:docMk/>
            <pc:sldMk cId="3396661770" sldId="465"/>
            <ac:spMk id="736" creationId="{FBA2834E-531F-15AA-DE1C-89B0FDC3AE60}"/>
          </ac:spMkLst>
        </pc:spChg>
        <pc:spChg chg="add mod">
          <ac:chgData name="Aganj, Iman" userId="528e1e0b-db81-4f61-b532-a0ac7c6ac721" providerId="ADAL" clId="{7F1E790B-933C-4AAB-9F80-2FD92EBA6B04}" dt="2023-04-04T18:27:05.712" v="1035"/>
          <ac:spMkLst>
            <pc:docMk/>
            <pc:sldMk cId="3396661770" sldId="465"/>
            <ac:spMk id="737" creationId="{09123FC6-3BB3-9841-B3EE-BE75D01C22A6}"/>
          </ac:spMkLst>
        </pc:spChg>
        <pc:spChg chg="add mod">
          <ac:chgData name="Aganj, Iman" userId="528e1e0b-db81-4f61-b532-a0ac7c6ac721" providerId="ADAL" clId="{7F1E790B-933C-4AAB-9F80-2FD92EBA6B04}" dt="2023-04-04T18:27:05.712" v="1035"/>
          <ac:spMkLst>
            <pc:docMk/>
            <pc:sldMk cId="3396661770" sldId="465"/>
            <ac:spMk id="738" creationId="{41B9F9E3-5A62-BBCB-EC4A-8F04AED2EDB6}"/>
          </ac:spMkLst>
        </pc:spChg>
        <pc:spChg chg="add mod">
          <ac:chgData name="Aganj, Iman" userId="528e1e0b-db81-4f61-b532-a0ac7c6ac721" providerId="ADAL" clId="{7F1E790B-933C-4AAB-9F80-2FD92EBA6B04}" dt="2023-04-04T18:27:05.712" v="1035"/>
          <ac:spMkLst>
            <pc:docMk/>
            <pc:sldMk cId="3396661770" sldId="465"/>
            <ac:spMk id="739" creationId="{9EED9848-C245-848A-D44F-71B92D46A364}"/>
          </ac:spMkLst>
        </pc:spChg>
        <pc:spChg chg="add mod">
          <ac:chgData name="Aganj, Iman" userId="528e1e0b-db81-4f61-b532-a0ac7c6ac721" providerId="ADAL" clId="{7F1E790B-933C-4AAB-9F80-2FD92EBA6B04}" dt="2023-04-04T18:27:05.712" v="1035"/>
          <ac:spMkLst>
            <pc:docMk/>
            <pc:sldMk cId="3396661770" sldId="465"/>
            <ac:spMk id="740" creationId="{1E6E880E-D1AA-B26A-6FC7-96DD3A25144C}"/>
          </ac:spMkLst>
        </pc:spChg>
        <pc:spChg chg="add mod">
          <ac:chgData name="Aganj, Iman" userId="528e1e0b-db81-4f61-b532-a0ac7c6ac721" providerId="ADAL" clId="{7F1E790B-933C-4AAB-9F80-2FD92EBA6B04}" dt="2023-04-04T18:27:05.712" v="1035"/>
          <ac:spMkLst>
            <pc:docMk/>
            <pc:sldMk cId="3396661770" sldId="465"/>
            <ac:spMk id="741" creationId="{B44B463C-F510-6E9E-FA52-D4FC786F5191}"/>
          </ac:spMkLst>
        </pc:spChg>
        <pc:spChg chg="add mod">
          <ac:chgData name="Aganj, Iman" userId="528e1e0b-db81-4f61-b532-a0ac7c6ac721" providerId="ADAL" clId="{7F1E790B-933C-4AAB-9F80-2FD92EBA6B04}" dt="2023-04-04T18:27:05.712" v="1035"/>
          <ac:spMkLst>
            <pc:docMk/>
            <pc:sldMk cId="3396661770" sldId="465"/>
            <ac:spMk id="742" creationId="{EC55CAE6-53D7-F175-D06C-8F8C488C0FB2}"/>
          </ac:spMkLst>
        </pc:spChg>
        <pc:spChg chg="add mod">
          <ac:chgData name="Aganj, Iman" userId="528e1e0b-db81-4f61-b532-a0ac7c6ac721" providerId="ADAL" clId="{7F1E790B-933C-4AAB-9F80-2FD92EBA6B04}" dt="2023-04-04T18:27:05.712" v="1035"/>
          <ac:spMkLst>
            <pc:docMk/>
            <pc:sldMk cId="3396661770" sldId="465"/>
            <ac:spMk id="743" creationId="{AF6EF7AE-B917-D574-DC69-71C68F0D1790}"/>
          </ac:spMkLst>
        </pc:spChg>
        <pc:spChg chg="add mod">
          <ac:chgData name="Aganj, Iman" userId="528e1e0b-db81-4f61-b532-a0ac7c6ac721" providerId="ADAL" clId="{7F1E790B-933C-4AAB-9F80-2FD92EBA6B04}" dt="2023-04-04T18:27:05.712" v="1035"/>
          <ac:spMkLst>
            <pc:docMk/>
            <pc:sldMk cId="3396661770" sldId="465"/>
            <ac:spMk id="744" creationId="{AF5EC759-67B3-D1A9-1655-760934535514}"/>
          </ac:spMkLst>
        </pc:spChg>
        <pc:spChg chg="add mod">
          <ac:chgData name="Aganj, Iman" userId="528e1e0b-db81-4f61-b532-a0ac7c6ac721" providerId="ADAL" clId="{7F1E790B-933C-4AAB-9F80-2FD92EBA6B04}" dt="2023-04-04T18:27:05.712" v="1035"/>
          <ac:spMkLst>
            <pc:docMk/>
            <pc:sldMk cId="3396661770" sldId="465"/>
            <ac:spMk id="745" creationId="{0CE66D64-D127-DFE4-E281-9A974A3FB35D}"/>
          </ac:spMkLst>
        </pc:spChg>
        <pc:spChg chg="add mod">
          <ac:chgData name="Aganj, Iman" userId="528e1e0b-db81-4f61-b532-a0ac7c6ac721" providerId="ADAL" clId="{7F1E790B-933C-4AAB-9F80-2FD92EBA6B04}" dt="2023-04-04T18:27:05.712" v="1035"/>
          <ac:spMkLst>
            <pc:docMk/>
            <pc:sldMk cId="3396661770" sldId="465"/>
            <ac:spMk id="746" creationId="{A4DDE001-EB4E-0C8A-30AE-96AE6D8AFAF7}"/>
          </ac:spMkLst>
        </pc:spChg>
        <pc:spChg chg="add mod">
          <ac:chgData name="Aganj, Iman" userId="528e1e0b-db81-4f61-b532-a0ac7c6ac721" providerId="ADAL" clId="{7F1E790B-933C-4AAB-9F80-2FD92EBA6B04}" dt="2023-04-04T18:27:05.712" v="1035"/>
          <ac:spMkLst>
            <pc:docMk/>
            <pc:sldMk cId="3396661770" sldId="465"/>
            <ac:spMk id="747" creationId="{314844A3-5D66-5043-03EE-0EA86E4DF2B8}"/>
          </ac:spMkLst>
        </pc:spChg>
        <pc:spChg chg="add mod">
          <ac:chgData name="Aganj, Iman" userId="528e1e0b-db81-4f61-b532-a0ac7c6ac721" providerId="ADAL" clId="{7F1E790B-933C-4AAB-9F80-2FD92EBA6B04}" dt="2023-04-04T18:27:05.712" v="1035"/>
          <ac:spMkLst>
            <pc:docMk/>
            <pc:sldMk cId="3396661770" sldId="465"/>
            <ac:spMk id="748" creationId="{498EE984-39AF-1833-F25B-5FF868E8BDFF}"/>
          </ac:spMkLst>
        </pc:spChg>
        <pc:spChg chg="add mod">
          <ac:chgData name="Aganj, Iman" userId="528e1e0b-db81-4f61-b532-a0ac7c6ac721" providerId="ADAL" clId="{7F1E790B-933C-4AAB-9F80-2FD92EBA6B04}" dt="2023-04-04T18:27:05.712" v="1035"/>
          <ac:spMkLst>
            <pc:docMk/>
            <pc:sldMk cId="3396661770" sldId="465"/>
            <ac:spMk id="749" creationId="{368F63A5-4443-5C19-9A35-C9BCF69F459C}"/>
          </ac:spMkLst>
        </pc:spChg>
        <pc:spChg chg="add mod">
          <ac:chgData name="Aganj, Iman" userId="528e1e0b-db81-4f61-b532-a0ac7c6ac721" providerId="ADAL" clId="{7F1E790B-933C-4AAB-9F80-2FD92EBA6B04}" dt="2023-04-04T18:27:05.712" v="1035"/>
          <ac:spMkLst>
            <pc:docMk/>
            <pc:sldMk cId="3396661770" sldId="465"/>
            <ac:spMk id="750" creationId="{2511006D-077B-9546-2DFA-B437395BF0C9}"/>
          </ac:spMkLst>
        </pc:spChg>
        <pc:spChg chg="add mod">
          <ac:chgData name="Aganj, Iman" userId="528e1e0b-db81-4f61-b532-a0ac7c6ac721" providerId="ADAL" clId="{7F1E790B-933C-4AAB-9F80-2FD92EBA6B04}" dt="2023-04-04T18:27:05.712" v="1035"/>
          <ac:spMkLst>
            <pc:docMk/>
            <pc:sldMk cId="3396661770" sldId="465"/>
            <ac:spMk id="751" creationId="{DC3466CB-FCDD-A5F7-9B0A-97E656B052A3}"/>
          </ac:spMkLst>
        </pc:spChg>
        <pc:spChg chg="add mod">
          <ac:chgData name="Aganj, Iman" userId="528e1e0b-db81-4f61-b532-a0ac7c6ac721" providerId="ADAL" clId="{7F1E790B-933C-4AAB-9F80-2FD92EBA6B04}" dt="2023-04-04T18:27:05.712" v="1035"/>
          <ac:spMkLst>
            <pc:docMk/>
            <pc:sldMk cId="3396661770" sldId="465"/>
            <ac:spMk id="752" creationId="{8CDBBD0B-A807-139B-2B93-32C6866C5FEE}"/>
          </ac:spMkLst>
        </pc:spChg>
        <pc:spChg chg="add mod">
          <ac:chgData name="Aganj, Iman" userId="528e1e0b-db81-4f61-b532-a0ac7c6ac721" providerId="ADAL" clId="{7F1E790B-933C-4AAB-9F80-2FD92EBA6B04}" dt="2023-04-04T18:27:05.712" v="1035"/>
          <ac:spMkLst>
            <pc:docMk/>
            <pc:sldMk cId="3396661770" sldId="465"/>
            <ac:spMk id="753" creationId="{49BCCA90-B024-4531-D55A-652363E2DFF3}"/>
          </ac:spMkLst>
        </pc:spChg>
        <pc:spChg chg="add mod">
          <ac:chgData name="Aganj, Iman" userId="528e1e0b-db81-4f61-b532-a0ac7c6ac721" providerId="ADAL" clId="{7F1E790B-933C-4AAB-9F80-2FD92EBA6B04}" dt="2023-04-04T18:27:05.712" v="1035"/>
          <ac:spMkLst>
            <pc:docMk/>
            <pc:sldMk cId="3396661770" sldId="465"/>
            <ac:spMk id="754" creationId="{C489D786-DB7D-1F89-F9F9-FF1C8217BDE8}"/>
          </ac:spMkLst>
        </pc:spChg>
        <pc:spChg chg="add mod">
          <ac:chgData name="Aganj, Iman" userId="528e1e0b-db81-4f61-b532-a0ac7c6ac721" providerId="ADAL" clId="{7F1E790B-933C-4AAB-9F80-2FD92EBA6B04}" dt="2023-04-04T18:27:05.712" v="1035"/>
          <ac:spMkLst>
            <pc:docMk/>
            <pc:sldMk cId="3396661770" sldId="465"/>
            <ac:spMk id="755" creationId="{855EC729-0BC6-73C6-8C75-04B87F890466}"/>
          </ac:spMkLst>
        </pc:spChg>
        <pc:spChg chg="add mod">
          <ac:chgData name="Aganj, Iman" userId="528e1e0b-db81-4f61-b532-a0ac7c6ac721" providerId="ADAL" clId="{7F1E790B-933C-4AAB-9F80-2FD92EBA6B04}" dt="2023-04-04T18:27:05.712" v="1035"/>
          <ac:spMkLst>
            <pc:docMk/>
            <pc:sldMk cId="3396661770" sldId="465"/>
            <ac:spMk id="756" creationId="{59E19675-5A8B-4AFA-78C8-6265DC5B8673}"/>
          </ac:spMkLst>
        </pc:spChg>
        <pc:spChg chg="add mod">
          <ac:chgData name="Aganj, Iman" userId="528e1e0b-db81-4f61-b532-a0ac7c6ac721" providerId="ADAL" clId="{7F1E790B-933C-4AAB-9F80-2FD92EBA6B04}" dt="2023-04-04T18:27:05.712" v="1035"/>
          <ac:spMkLst>
            <pc:docMk/>
            <pc:sldMk cId="3396661770" sldId="465"/>
            <ac:spMk id="757" creationId="{CB54ABD0-A4AC-D4BB-3B80-423B52A5B4BA}"/>
          </ac:spMkLst>
        </pc:spChg>
        <pc:spChg chg="add mod">
          <ac:chgData name="Aganj, Iman" userId="528e1e0b-db81-4f61-b532-a0ac7c6ac721" providerId="ADAL" clId="{7F1E790B-933C-4AAB-9F80-2FD92EBA6B04}" dt="2023-04-04T18:27:05.712" v="1035"/>
          <ac:spMkLst>
            <pc:docMk/>
            <pc:sldMk cId="3396661770" sldId="465"/>
            <ac:spMk id="758" creationId="{1DC28E41-DA5F-D436-D494-AEDA8FE549B7}"/>
          </ac:spMkLst>
        </pc:spChg>
        <pc:spChg chg="add mod">
          <ac:chgData name="Aganj, Iman" userId="528e1e0b-db81-4f61-b532-a0ac7c6ac721" providerId="ADAL" clId="{7F1E790B-933C-4AAB-9F80-2FD92EBA6B04}" dt="2023-04-04T18:27:05.712" v="1035"/>
          <ac:spMkLst>
            <pc:docMk/>
            <pc:sldMk cId="3396661770" sldId="465"/>
            <ac:spMk id="759" creationId="{FD268F16-1D77-E1C1-8330-5FCE063D9B07}"/>
          </ac:spMkLst>
        </pc:spChg>
        <pc:spChg chg="add mod">
          <ac:chgData name="Aganj, Iman" userId="528e1e0b-db81-4f61-b532-a0ac7c6ac721" providerId="ADAL" clId="{7F1E790B-933C-4AAB-9F80-2FD92EBA6B04}" dt="2023-04-04T18:27:05.712" v="1035"/>
          <ac:spMkLst>
            <pc:docMk/>
            <pc:sldMk cId="3396661770" sldId="465"/>
            <ac:spMk id="760" creationId="{39E3D973-7BFF-4CA4-AD01-3DCA6AECBF76}"/>
          </ac:spMkLst>
        </pc:spChg>
        <pc:spChg chg="add mod">
          <ac:chgData name="Aganj, Iman" userId="528e1e0b-db81-4f61-b532-a0ac7c6ac721" providerId="ADAL" clId="{7F1E790B-933C-4AAB-9F80-2FD92EBA6B04}" dt="2023-04-04T18:27:05.712" v="1035"/>
          <ac:spMkLst>
            <pc:docMk/>
            <pc:sldMk cId="3396661770" sldId="465"/>
            <ac:spMk id="761" creationId="{460FBC61-9E80-5358-F0A0-5F325A4F71C6}"/>
          </ac:spMkLst>
        </pc:spChg>
        <pc:spChg chg="add mod">
          <ac:chgData name="Aganj, Iman" userId="528e1e0b-db81-4f61-b532-a0ac7c6ac721" providerId="ADAL" clId="{7F1E790B-933C-4AAB-9F80-2FD92EBA6B04}" dt="2023-04-04T18:27:05.712" v="1035"/>
          <ac:spMkLst>
            <pc:docMk/>
            <pc:sldMk cId="3396661770" sldId="465"/>
            <ac:spMk id="762" creationId="{9896A0FB-7493-1A24-309B-DB24352EEA77}"/>
          </ac:spMkLst>
        </pc:spChg>
        <pc:spChg chg="add mod">
          <ac:chgData name="Aganj, Iman" userId="528e1e0b-db81-4f61-b532-a0ac7c6ac721" providerId="ADAL" clId="{7F1E790B-933C-4AAB-9F80-2FD92EBA6B04}" dt="2023-04-04T18:27:05.712" v="1035"/>
          <ac:spMkLst>
            <pc:docMk/>
            <pc:sldMk cId="3396661770" sldId="465"/>
            <ac:spMk id="763" creationId="{5ECE5B5E-C1F8-59DA-F6B4-7322D365D690}"/>
          </ac:spMkLst>
        </pc:spChg>
        <pc:spChg chg="add mod">
          <ac:chgData name="Aganj, Iman" userId="528e1e0b-db81-4f61-b532-a0ac7c6ac721" providerId="ADAL" clId="{7F1E790B-933C-4AAB-9F80-2FD92EBA6B04}" dt="2023-04-04T18:27:05.712" v="1035"/>
          <ac:spMkLst>
            <pc:docMk/>
            <pc:sldMk cId="3396661770" sldId="465"/>
            <ac:spMk id="764" creationId="{7BFAE048-A011-476D-5E9D-979757EF3584}"/>
          </ac:spMkLst>
        </pc:spChg>
        <pc:spChg chg="add mod">
          <ac:chgData name="Aganj, Iman" userId="528e1e0b-db81-4f61-b532-a0ac7c6ac721" providerId="ADAL" clId="{7F1E790B-933C-4AAB-9F80-2FD92EBA6B04}" dt="2023-04-04T18:27:05.712" v="1035"/>
          <ac:spMkLst>
            <pc:docMk/>
            <pc:sldMk cId="3396661770" sldId="465"/>
            <ac:spMk id="765" creationId="{A6003F91-E2EB-43A0-FCC1-BCCAC917BC9B}"/>
          </ac:spMkLst>
        </pc:spChg>
        <pc:spChg chg="add mod">
          <ac:chgData name="Aganj, Iman" userId="528e1e0b-db81-4f61-b532-a0ac7c6ac721" providerId="ADAL" clId="{7F1E790B-933C-4AAB-9F80-2FD92EBA6B04}" dt="2023-04-04T18:27:05.712" v="1035"/>
          <ac:spMkLst>
            <pc:docMk/>
            <pc:sldMk cId="3396661770" sldId="465"/>
            <ac:spMk id="766" creationId="{3292E5B9-80F1-8BEF-E3CC-605C7D5883AF}"/>
          </ac:spMkLst>
        </pc:spChg>
        <pc:spChg chg="add mod">
          <ac:chgData name="Aganj, Iman" userId="528e1e0b-db81-4f61-b532-a0ac7c6ac721" providerId="ADAL" clId="{7F1E790B-933C-4AAB-9F80-2FD92EBA6B04}" dt="2023-04-04T18:27:05.712" v="1035"/>
          <ac:spMkLst>
            <pc:docMk/>
            <pc:sldMk cId="3396661770" sldId="465"/>
            <ac:spMk id="767" creationId="{010AA9BD-FAAE-E8F3-28DD-D4E26FFB9CDC}"/>
          </ac:spMkLst>
        </pc:spChg>
        <pc:spChg chg="add mod">
          <ac:chgData name="Aganj, Iman" userId="528e1e0b-db81-4f61-b532-a0ac7c6ac721" providerId="ADAL" clId="{7F1E790B-933C-4AAB-9F80-2FD92EBA6B04}" dt="2023-04-04T18:27:05.712" v="1035"/>
          <ac:spMkLst>
            <pc:docMk/>
            <pc:sldMk cId="3396661770" sldId="465"/>
            <ac:spMk id="768" creationId="{58003343-4B46-FDAB-D25A-FEA0AC8CAE42}"/>
          </ac:spMkLst>
        </pc:spChg>
        <pc:spChg chg="add mod">
          <ac:chgData name="Aganj, Iman" userId="528e1e0b-db81-4f61-b532-a0ac7c6ac721" providerId="ADAL" clId="{7F1E790B-933C-4AAB-9F80-2FD92EBA6B04}" dt="2023-04-04T18:27:05.712" v="1035"/>
          <ac:spMkLst>
            <pc:docMk/>
            <pc:sldMk cId="3396661770" sldId="465"/>
            <ac:spMk id="769" creationId="{E0912096-075F-1A8B-D2B3-0D291D8D378F}"/>
          </ac:spMkLst>
        </pc:spChg>
        <pc:spChg chg="add mod">
          <ac:chgData name="Aganj, Iman" userId="528e1e0b-db81-4f61-b532-a0ac7c6ac721" providerId="ADAL" clId="{7F1E790B-933C-4AAB-9F80-2FD92EBA6B04}" dt="2023-04-04T18:27:05.712" v="1035"/>
          <ac:spMkLst>
            <pc:docMk/>
            <pc:sldMk cId="3396661770" sldId="465"/>
            <ac:spMk id="770" creationId="{C354B5BA-230C-07DB-78F6-4662AB8DFFE6}"/>
          </ac:spMkLst>
        </pc:spChg>
        <pc:spChg chg="add mod">
          <ac:chgData name="Aganj, Iman" userId="528e1e0b-db81-4f61-b532-a0ac7c6ac721" providerId="ADAL" clId="{7F1E790B-933C-4AAB-9F80-2FD92EBA6B04}" dt="2023-04-04T18:27:05.712" v="1035"/>
          <ac:spMkLst>
            <pc:docMk/>
            <pc:sldMk cId="3396661770" sldId="465"/>
            <ac:spMk id="771" creationId="{701BDDE0-35E1-2B2A-E248-EC22986DE5A2}"/>
          </ac:spMkLst>
        </pc:spChg>
        <pc:spChg chg="add mod">
          <ac:chgData name="Aganj, Iman" userId="528e1e0b-db81-4f61-b532-a0ac7c6ac721" providerId="ADAL" clId="{7F1E790B-933C-4AAB-9F80-2FD92EBA6B04}" dt="2023-04-04T18:27:05.712" v="1035"/>
          <ac:spMkLst>
            <pc:docMk/>
            <pc:sldMk cId="3396661770" sldId="465"/>
            <ac:spMk id="772" creationId="{91B95E1D-628A-05FA-D07D-EEC30A06E6E5}"/>
          </ac:spMkLst>
        </pc:spChg>
        <pc:spChg chg="add mod">
          <ac:chgData name="Aganj, Iman" userId="528e1e0b-db81-4f61-b532-a0ac7c6ac721" providerId="ADAL" clId="{7F1E790B-933C-4AAB-9F80-2FD92EBA6B04}" dt="2023-04-04T18:27:05.712" v="1035"/>
          <ac:spMkLst>
            <pc:docMk/>
            <pc:sldMk cId="3396661770" sldId="465"/>
            <ac:spMk id="773" creationId="{8E1228EF-9ADD-F0F3-48AF-179E750A33CA}"/>
          </ac:spMkLst>
        </pc:spChg>
        <pc:spChg chg="add mod">
          <ac:chgData name="Aganj, Iman" userId="528e1e0b-db81-4f61-b532-a0ac7c6ac721" providerId="ADAL" clId="{7F1E790B-933C-4AAB-9F80-2FD92EBA6B04}" dt="2023-04-04T18:27:05.712" v="1035"/>
          <ac:spMkLst>
            <pc:docMk/>
            <pc:sldMk cId="3396661770" sldId="465"/>
            <ac:spMk id="774" creationId="{6E1C49E2-2015-127D-649E-82EC7AF5E41F}"/>
          </ac:spMkLst>
        </pc:spChg>
        <pc:spChg chg="add mod">
          <ac:chgData name="Aganj, Iman" userId="528e1e0b-db81-4f61-b532-a0ac7c6ac721" providerId="ADAL" clId="{7F1E790B-933C-4AAB-9F80-2FD92EBA6B04}" dt="2023-04-04T18:27:05.712" v="1035"/>
          <ac:spMkLst>
            <pc:docMk/>
            <pc:sldMk cId="3396661770" sldId="465"/>
            <ac:spMk id="775" creationId="{888F26A8-9DB3-CCDD-DD8F-AA707E70CE4E}"/>
          </ac:spMkLst>
        </pc:spChg>
        <pc:spChg chg="add mod">
          <ac:chgData name="Aganj, Iman" userId="528e1e0b-db81-4f61-b532-a0ac7c6ac721" providerId="ADAL" clId="{7F1E790B-933C-4AAB-9F80-2FD92EBA6B04}" dt="2023-04-04T18:27:05.712" v="1035"/>
          <ac:spMkLst>
            <pc:docMk/>
            <pc:sldMk cId="3396661770" sldId="465"/>
            <ac:spMk id="776" creationId="{D360EF40-3654-DAC0-52A9-2CF89F19822D}"/>
          </ac:spMkLst>
        </pc:spChg>
        <pc:spChg chg="add mod">
          <ac:chgData name="Aganj, Iman" userId="528e1e0b-db81-4f61-b532-a0ac7c6ac721" providerId="ADAL" clId="{7F1E790B-933C-4AAB-9F80-2FD92EBA6B04}" dt="2023-04-04T18:27:05.712" v="1035"/>
          <ac:spMkLst>
            <pc:docMk/>
            <pc:sldMk cId="3396661770" sldId="465"/>
            <ac:spMk id="777" creationId="{46B3CBB0-3E17-6169-23F6-06C69F569008}"/>
          </ac:spMkLst>
        </pc:spChg>
        <pc:spChg chg="add mod">
          <ac:chgData name="Aganj, Iman" userId="528e1e0b-db81-4f61-b532-a0ac7c6ac721" providerId="ADAL" clId="{7F1E790B-933C-4AAB-9F80-2FD92EBA6B04}" dt="2023-04-04T18:27:05.712" v="1035"/>
          <ac:spMkLst>
            <pc:docMk/>
            <pc:sldMk cId="3396661770" sldId="465"/>
            <ac:spMk id="778" creationId="{63F3B305-11F3-53F7-71C5-BEDEC986C218}"/>
          </ac:spMkLst>
        </pc:spChg>
        <pc:spChg chg="add mod">
          <ac:chgData name="Aganj, Iman" userId="528e1e0b-db81-4f61-b532-a0ac7c6ac721" providerId="ADAL" clId="{7F1E790B-933C-4AAB-9F80-2FD92EBA6B04}" dt="2023-04-04T18:27:05.712" v="1035"/>
          <ac:spMkLst>
            <pc:docMk/>
            <pc:sldMk cId="3396661770" sldId="465"/>
            <ac:spMk id="779" creationId="{2278DAAD-3244-753C-9860-00990BAED8C7}"/>
          </ac:spMkLst>
        </pc:spChg>
        <pc:spChg chg="add mod">
          <ac:chgData name="Aganj, Iman" userId="528e1e0b-db81-4f61-b532-a0ac7c6ac721" providerId="ADAL" clId="{7F1E790B-933C-4AAB-9F80-2FD92EBA6B04}" dt="2023-04-04T18:27:05.712" v="1035"/>
          <ac:spMkLst>
            <pc:docMk/>
            <pc:sldMk cId="3396661770" sldId="465"/>
            <ac:spMk id="780" creationId="{471758A1-8A09-1C1D-E7B2-7321B86E3E20}"/>
          </ac:spMkLst>
        </pc:spChg>
        <pc:spChg chg="add mod">
          <ac:chgData name="Aganj, Iman" userId="528e1e0b-db81-4f61-b532-a0ac7c6ac721" providerId="ADAL" clId="{7F1E790B-933C-4AAB-9F80-2FD92EBA6B04}" dt="2023-04-04T18:27:05.712" v="1035"/>
          <ac:spMkLst>
            <pc:docMk/>
            <pc:sldMk cId="3396661770" sldId="465"/>
            <ac:spMk id="781" creationId="{60BB9EB1-8334-9BD8-62F9-EFB5F53AAE58}"/>
          </ac:spMkLst>
        </pc:spChg>
        <pc:spChg chg="add mod">
          <ac:chgData name="Aganj, Iman" userId="528e1e0b-db81-4f61-b532-a0ac7c6ac721" providerId="ADAL" clId="{7F1E790B-933C-4AAB-9F80-2FD92EBA6B04}" dt="2023-04-04T18:27:05.712" v="1035"/>
          <ac:spMkLst>
            <pc:docMk/>
            <pc:sldMk cId="3396661770" sldId="465"/>
            <ac:spMk id="782" creationId="{5CC70FC4-02E9-C0E3-9A54-330850B7073E}"/>
          </ac:spMkLst>
        </pc:spChg>
        <pc:spChg chg="add mod">
          <ac:chgData name="Aganj, Iman" userId="528e1e0b-db81-4f61-b532-a0ac7c6ac721" providerId="ADAL" clId="{7F1E790B-933C-4AAB-9F80-2FD92EBA6B04}" dt="2023-04-04T18:27:05.712" v="1035"/>
          <ac:spMkLst>
            <pc:docMk/>
            <pc:sldMk cId="3396661770" sldId="465"/>
            <ac:spMk id="783" creationId="{77B41C8C-5D0B-917D-8301-3233EDC0F5C5}"/>
          </ac:spMkLst>
        </pc:spChg>
        <pc:spChg chg="add mod">
          <ac:chgData name="Aganj, Iman" userId="528e1e0b-db81-4f61-b532-a0ac7c6ac721" providerId="ADAL" clId="{7F1E790B-933C-4AAB-9F80-2FD92EBA6B04}" dt="2023-04-04T18:27:05.712" v="1035"/>
          <ac:spMkLst>
            <pc:docMk/>
            <pc:sldMk cId="3396661770" sldId="465"/>
            <ac:spMk id="784" creationId="{7850788A-60A6-095F-EAEB-125009F06012}"/>
          </ac:spMkLst>
        </pc:spChg>
        <pc:spChg chg="add mod">
          <ac:chgData name="Aganj, Iman" userId="528e1e0b-db81-4f61-b532-a0ac7c6ac721" providerId="ADAL" clId="{7F1E790B-933C-4AAB-9F80-2FD92EBA6B04}" dt="2023-04-04T18:27:05.712" v="1035"/>
          <ac:spMkLst>
            <pc:docMk/>
            <pc:sldMk cId="3396661770" sldId="465"/>
            <ac:spMk id="785" creationId="{D87A5B2B-2BF9-6CC9-2C51-76FFB075D3C1}"/>
          </ac:spMkLst>
        </pc:spChg>
        <pc:spChg chg="add mod">
          <ac:chgData name="Aganj, Iman" userId="528e1e0b-db81-4f61-b532-a0ac7c6ac721" providerId="ADAL" clId="{7F1E790B-933C-4AAB-9F80-2FD92EBA6B04}" dt="2023-04-04T18:27:05.712" v="1035"/>
          <ac:spMkLst>
            <pc:docMk/>
            <pc:sldMk cId="3396661770" sldId="465"/>
            <ac:spMk id="786" creationId="{6F1E0379-BA0C-D641-6221-27FB61F2C5D4}"/>
          </ac:spMkLst>
        </pc:spChg>
        <pc:spChg chg="add mod">
          <ac:chgData name="Aganj, Iman" userId="528e1e0b-db81-4f61-b532-a0ac7c6ac721" providerId="ADAL" clId="{7F1E790B-933C-4AAB-9F80-2FD92EBA6B04}" dt="2023-04-04T18:27:05.712" v="1035"/>
          <ac:spMkLst>
            <pc:docMk/>
            <pc:sldMk cId="3396661770" sldId="465"/>
            <ac:spMk id="787" creationId="{6669F00F-7779-BBD5-79BC-77CD3D0DC834}"/>
          </ac:spMkLst>
        </pc:spChg>
        <pc:spChg chg="add mod">
          <ac:chgData name="Aganj, Iman" userId="528e1e0b-db81-4f61-b532-a0ac7c6ac721" providerId="ADAL" clId="{7F1E790B-933C-4AAB-9F80-2FD92EBA6B04}" dt="2023-04-04T18:27:05.712" v="1035"/>
          <ac:spMkLst>
            <pc:docMk/>
            <pc:sldMk cId="3396661770" sldId="465"/>
            <ac:spMk id="788" creationId="{10DEAAD3-14FA-DFB3-1606-C519D9ED2A89}"/>
          </ac:spMkLst>
        </pc:spChg>
        <pc:spChg chg="add mod">
          <ac:chgData name="Aganj, Iman" userId="528e1e0b-db81-4f61-b532-a0ac7c6ac721" providerId="ADAL" clId="{7F1E790B-933C-4AAB-9F80-2FD92EBA6B04}" dt="2023-04-04T18:27:05.712" v="1035"/>
          <ac:spMkLst>
            <pc:docMk/>
            <pc:sldMk cId="3396661770" sldId="465"/>
            <ac:spMk id="789" creationId="{D2E5A63D-31C8-E645-9884-5FACCA793339}"/>
          </ac:spMkLst>
        </pc:spChg>
        <pc:spChg chg="add mod">
          <ac:chgData name="Aganj, Iman" userId="528e1e0b-db81-4f61-b532-a0ac7c6ac721" providerId="ADAL" clId="{7F1E790B-933C-4AAB-9F80-2FD92EBA6B04}" dt="2023-04-04T18:27:05.712" v="1035"/>
          <ac:spMkLst>
            <pc:docMk/>
            <pc:sldMk cId="3396661770" sldId="465"/>
            <ac:spMk id="790" creationId="{7126E64F-E059-87EF-57EB-9413F9CF796E}"/>
          </ac:spMkLst>
        </pc:spChg>
        <pc:spChg chg="add mod">
          <ac:chgData name="Aganj, Iman" userId="528e1e0b-db81-4f61-b532-a0ac7c6ac721" providerId="ADAL" clId="{7F1E790B-933C-4AAB-9F80-2FD92EBA6B04}" dt="2023-04-04T18:27:05.712" v="1035"/>
          <ac:spMkLst>
            <pc:docMk/>
            <pc:sldMk cId="3396661770" sldId="465"/>
            <ac:spMk id="791" creationId="{6D39E4B1-D8FE-7789-02AA-B8BFA326F370}"/>
          </ac:spMkLst>
        </pc:spChg>
        <pc:spChg chg="add mod">
          <ac:chgData name="Aganj, Iman" userId="528e1e0b-db81-4f61-b532-a0ac7c6ac721" providerId="ADAL" clId="{7F1E790B-933C-4AAB-9F80-2FD92EBA6B04}" dt="2023-04-04T18:27:05.712" v="1035"/>
          <ac:spMkLst>
            <pc:docMk/>
            <pc:sldMk cId="3396661770" sldId="465"/>
            <ac:spMk id="792" creationId="{02AB968E-8CB5-D40A-D720-D6C174F2CB5C}"/>
          </ac:spMkLst>
        </pc:spChg>
        <pc:spChg chg="add mod">
          <ac:chgData name="Aganj, Iman" userId="528e1e0b-db81-4f61-b532-a0ac7c6ac721" providerId="ADAL" clId="{7F1E790B-933C-4AAB-9F80-2FD92EBA6B04}" dt="2023-04-04T18:27:05.712" v="1035"/>
          <ac:spMkLst>
            <pc:docMk/>
            <pc:sldMk cId="3396661770" sldId="465"/>
            <ac:spMk id="793" creationId="{AF49F359-AA25-B9BA-346C-BB95AD5BC77A}"/>
          </ac:spMkLst>
        </pc:spChg>
        <pc:spChg chg="add mod">
          <ac:chgData name="Aganj, Iman" userId="528e1e0b-db81-4f61-b532-a0ac7c6ac721" providerId="ADAL" clId="{7F1E790B-933C-4AAB-9F80-2FD92EBA6B04}" dt="2023-04-04T18:27:05.712" v="1035"/>
          <ac:spMkLst>
            <pc:docMk/>
            <pc:sldMk cId="3396661770" sldId="465"/>
            <ac:spMk id="794" creationId="{3ED7A941-B1C8-5884-14D8-AE6E20B8F367}"/>
          </ac:spMkLst>
        </pc:spChg>
        <pc:spChg chg="add mod">
          <ac:chgData name="Aganj, Iman" userId="528e1e0b-db81-4f61-b532-a0ac7c6ac721" providerId="ADAL" clId="{7F1E790B-933C-4AAB-9F80-2FD92EBA6B04}" dt="2023-04-04T18:27:05.712" v="1035"/>
          <ac:spMkLst>
            <pc:docMk/>
            <pc:sldMk cId="3396661770" sldId="465"/>
            <ac:spMk id="795" creationId="{FD9E7B6C-FF5B-9DBB-3E88-CE4BAE0ED46A}"/>
          </ac:spMkLst>
        </pc:spChg>
        <pc:spChg chg="add mod">
          <ac:chgData name="Aganj, Iman" userId="528e1e0b-db81-4f61-b532-a0ac7c6ac721" providerId="ADAL" clId="{7F1E790B-933C-4AAB-9F80-2FD92EBA6B04}" dt="2023-04-04T18:27:05.712" v="1035"/>
          <ac:spMkLst>
            <pc:docMk/>
            <pc:sldMk cId="3396661770" sldId="465"/>
            <ac:spMk id="796" creationId="{45846EB8-F81D-B37A-4AAF-7868F6288273}"/>
          </ac:spMkLst>
        </pc:spChg>
        <pc:spChg chg="add mod">
          <ac:chgData name="Aganj, Iman" userId="528e1e0b-db81-4f61-b532-a0ac7c6ac721" providerId="ADAL" clId="{7F1E790B-933C-4AAB-9F80-2FD92EBA6B04}" dt="2023-04-04T18:27:05.712" v="1035"/>
          <ac:spMkLst>
            <pc:docMk/>
            <pc:sldMk cId="3396661770" sldId="465"/>
            <ac:spMk id="797" creationId="{CEB25084-126B-84E2-83FD-E350A1859FAD}"/>
          </ac:spMkLst>
        </pc:spChg>
        <pc:spChg chg="add mod">
          <ac:chgData name="Aganj, Iman" userId="528e1e0b-db81-4f61-b532-a0ac7c6ac721" providerId="ADAL" clId="{7F1E790B-933C-4AAB-9F80-2FD92EBA6B04}" dt="2023-04-04T18:27:05.712" v="1035"/>
          <ac:spMkLst>
            <pc:docMk/>
            <pc:sldMk cId="3396661770" sldId="465"/>
            <ac:spMk id="798" creationId="{0A28DF4F-B9FD-1519-28C1-5A6608C6E235}"/>
          </ac:spMkLst>
        </pc:spChg>
        <pc:spChg chg="add mod">
          <ac:chgData name="Aganj, Iman" userId="528e1e0b-db81-4f61-b532-a0ac7c6ac721" providerId="ADAL" clId="{7F1E790B-933C-4AAB-9F80-2FD92EBA6B04}" dt="2023-04-04T18:27:05.712" v="1035"/>
          <ac:spMkLst>
            <pc:docMk/>
            <pc:sldMk cId="3396661770" sldId="465"/>
            <ac:spMk id="799" creationId="{190DDE3C-CD49-E9A5-BD05-953A4B8D7358}"/>
          </ac:spMkLst>
        </pc:spChg>
        <pc:spChg chg="add mod">
          <ac:chgData name="Aganj, Iman" userId="528e1e0b-db81-4f61-b532-a0ac7c6ac721" providerId="ADAL" clId="{7F1E790B-933C-4AAB-9F80-2FD92EBA6B04}" dt="2023-04-04T18:27:05.712" v="1035"/>
          <ac:spMkLst>
            <pc:docMk/>
            <pc:sldMk cId="3396661770" sldId="465"/>
            <ac:spMk id="800" creationId="{C02BB21D-E0C5-9A39-4BCB-AA665B53B241}"/>
          </ac:spMkLst>
        </pc:spChg>
        <pc:spChg chg="add mod">
          <ac:chgData name="Aganj, Iman" userId="528e1e0b-db81-4f61-b532-a0ac7c6ac721" providerId="ADAL" clId="{7F1E790B-933C-4AAB-9F80-2FD92EBA6B04}" dt="2023-04-04T18:27:05.712" v="1035"/>
          <ac:spMkLst>
            <pc:docMk/>
            <pc:sldMk cId="3396661770" sldId="465"/>
            <ac:spMk id="801" creationId="{CDB25B27-4C1A-8516-DAA5-5124C9084EBA}"/>
          </ac:spMkLst>
        </pc:spChg>
        <pc:spChg chg="add mod">
          <ac:chgData name="Aganj, Iman" userId="528e1e0b-db81-4f61-b532-a0ac7c6ac721" providerId="ADAL" clId="{7F1E790B-933C-4AAB-9F80-2FD92EBA6B04}" dt="2023-04-04T18:27:05.712" v="1035"/>
          <ac:spMkLst>
            <pc:docMk/>
            <pc:sldMk cId="3396661770" sldId="465"/>
            <ac:spMk id="802" creationId="{11E71BD9-A777-3FD6-CC1A-197F1880468D}"/>
          </ac:spMkLst>
        </pc:spChg>
        <pc:spChg chg="add mod">
          <ac:chgData name="Aganj, Iman" userId="528e1e0b-db81-4f61-b532-a0ac7c6ac721" providerId="ADAL" clId="{7F1E790B-933C-4AAB-9F80-2FD92EBA6B04}" dt="2023-04-04T18:27:05.712" v="1035"/>
          <ac:spMkLst>
            <pc:docMk/>
            <pc:sldMk cId="3396661770" sldId="465"/>
            <ac:spMk id="803" creationId="{97076BFB-AA44-70D1-8B3E-B0623DC669AD}"/>
          </ac:spMkLst>
        </pc:spChg>
        <pc:spChg chg="add mod">
          <ac:chgData name="Aganj, Iman" userId="528e1e0b-db81-4f61-b532-a0ac7c6ac721" providerId="ADAL" clId="{7F1E790B-933C-4AAB-9F80-2FD92EBA6B04}" dt="2023-04-04T18:27:05.712" v="1035"/>
          <ac:spMkLst>
            <pc:docMk/>
            <pc:sldMk cId="3396661770" sldId="465"/>
            <ac:spMk id="804" creationId="{BFF1862F-7E8D-0330-D580-B2BF6014AB6E}"/>
          </ac:spMkLst>
        </pc:spChg>
        <pc:spChg chg="add mod">
          <ac:chgData name="Aganj, Iman" userId="528e1e0b-db81-4f61-b532-a0ac7c6ac721" providerId="ADAL" clId="{7F1E790B-933C-4AAB-9F80-2FD92EBA6B04}" dt="2023-04-04T18:27:05.712" v="1035"/>
          <ac:spMkLst>
            <pc:docMk/>
            <pc:sldMk cId="3396661770" sldId="465"/>
            <ac:spMk id="805" creationId="{F546F517-26D9-8D2A-BDF7-AD51809C1C46}"/>
          </ac:spMkLst>
        </pc:spChg>
        <pc:spChg chg="add mod">
          <ac:chgData name="Aganj, Iman" userId="528e1e0b-db81-4f61-b532-a0ac7c6ac721" providerId="ADAL" clId="{7F1E790B-933C-4AAB-9F80-2FD92EBA6B04}" dt="2023-04-04T18:27:05.712" v="1035"/>
          <ac:spMkLst>
            <pc:docMk/>
            <pc:sldMk cId="3396661770" sldId="465"/>
            <ac:spMk id="806" creationId="{2A7FA80F-EE32-7BA5-DB46-475F69BC56BB}"/>
          </ac:spMkLst>
        </pc:spChg>
        <pc:spChg chg="add mod">
          <ac:chgData name="Aganj, Iman" userId="528e1e0b-db81-4f61-b532-a0ac7c6ac721" providerId="ADAL" clId="{7F1E790B-933C-4AAB-9F80-2FD92EBA6B04}" dt="2023-04-04T18:27:05.712" v="1035"/>
          <ac:spMkLst>
            <pc:docMk/>
            <pc:sldMk cId="3396661770" sldId="465"/>
            <ac:spMk id="807" creationId="{37C8D0C3-C015-2AD1-BB19-4177F344B74C}"/>
          </ac:spMkLst>
        </pc:spChg>
        <pc:spChg chg="add mod">
          <ac:chgData name="Aganj, Iman" userId="528e1e0b-db81-4f61-b532-a0ac7c6ac721" providerId="ADAL" clId="{7F1E790B-933C-4AAB-9F80-2FD92EBA6B04}" dt="2023-04-04T18:27:05.712" v="1035"/>
          <ac:spMkLst>
            <pc:docMk/>
            <pc:sldMk cId="3396661770" sldId="465"/>
            <ac:spMk id="808" creationId="{308DB1F4-3C3B-D035-4E11-86FF521AFA62}"/>
          </ac:spMkLst>
        </pc:spChg>
        <pc:spChg chg="add mod">
          <ac:chgData name="Aganj, Iman" userId="528e1e0b-db81-4f61-b532-a0ac7c6ac721" providerId="ADAL" clId="{7F1E790B-933C-4AAB-9F80-2FD92EBA6B04}" dt="2023-04-04T18:27:05.712" v="1035"/>
          <ac:spMkLst>
            <pc:docMk/>
            <pc:sldMk cId="3396661770" sldId="465"/>
            <ac:spMk id="809" creationId="{E8F9145D-9192-DE59-6CB5-D57932440652}"/>
          </ac:spMkLst>
        </pc:spChg>
        <pc:spChg chg="add mod">
          <ac:chgData name="Aganj, Iman" userId="528e1e0b-db81-4f61-b532-a0ac7c6ac721" providerId="ADAL" clId="{7F1E790B-933C-4AAB-9F80-2FD92EBA6B04}" dt="2023-04-04T18:27:05.712" v="1035"/>
          <ac:spMkLst>
            <pc:docMk/>
            <pc:sldMk cId="3396661770" sldId="465"/>
            <ac:spMk id="810" creationId="{69EB7ED8-DF38-17F5-0241-6ED0775FE336}"/>
          </ac:spMkLst>
        </pc:spChg>
        <pc:spChg chg="add mod">
          <ac:chgData name="Aganj, Iman" userId="528e1e0b-db81-4f61-b532-a0ac7c6ac721" providerId="ADAL" clId="{7F1E790B-933C-4AAB-9F80-2FD92EBA6B04}" dt="2023-04-04T18:27:05.712" v="1035"/>
          <ac:spMkLst>
            <pc:docMk/>
            <pc:sldMk cId="3396661770" sldId="465"/>
            <ac:spMk id="811" creationId="{39B6003E-6791-0C19-A9F5-3BF9DA0D1BA3}"/>
          </ac:spMkLst>
        </pc:spChg>
        <pc:spChg chg="add mod">
          <ac:chgData name="Aganj, Iman" userId="528e1e0b-db81-4f61-b532-a0ac7c6ac721" providerId="ADAL" clId="{7F1E790B-933C-4AAB-9F80-2FD92EBA6B04}" dt="2023-04-04T18:27:05.712" v="1035"/>
          <ac:spMkLst>
            <pc:docMk/>
            <pc:sldMk cId="3396661770" sldId="465"/>
            <ac:spMk id="812" creationId="{A46C875E-A872-9769-4542-08B06E793D9B}"/>
          </ac:spMkLst>
        </pc:spChg>
        <pc:spChg chg="add mod">
          <ac:chgData name="Aganj, Iman" userId="528e1e0b-db81-4f61-b532-a0ac7c6ac721" providerId="ADAL" clId="{7F1E790B-933C-4AAB-9F80-2FD92EBA6B04}" dt="2023-04-04T18:27:05.712" v="1035"/>
          <ac:spMkLst>
            <pc:docMk/>
            <pc:sldMk cId="3396661770" sldId="465"/>
            <ac:spMk id="813" creationId="{F794F780-04ED-7854-A81B-61F6A9596EBD}"/>
          </ac:spMkLst>
        </pc:spChg>
        <pc:spChg chg="add mod">
          <ac:chgData name="Aganj, Iman" userId="528e1e0b-db81-4f61-b532-a0ac7c6ac721" providerId="ADAL" clId="{7F1E790B-933C-4AAB-9F80-2FD92EBA6B04}" dt="2023-04-04T18:27:05.712" v="1035"/>
          <ac:spMkLst>
            <pc:docMk/>
            <pc:sldMk cId="3396661770" sldId="465"/>
            <ac:spMk id="814" creationId="{71987994-0CD9-4FA3-3550-B38F83D91C35}"/>
          </ac:spMkLst>
        </pc:spChg>
        <pc:spChg chg="add mod">
          <ac:chgData name="Aganj, Iman" userId="528e1e0b-db81-4f61-b532-a0ac7c6ac721" providerId="ADAL" clId="{7F1E790B-933C-4AAB-9F80-2FD92EBA6B04}" dt="2023-04-04T18:27:05.712" v="1035"/>
          <ac:spMkLst>
            <pc:docMk/>
            <pc:sldMk cId="3396661770" sldId="465"/>
            <ac:spMk id="815" creationId="{9BF245B7-E756-0ECC-61F7-9FC11789AB2C}"/>
          </ac:spMkLst>
        </pc:spChg>
        <pc:spChg chg="add mod">
          <ac:chgData name="Aganj, Iman" userId="528e1e0b-db81-4f61-b532-a0ac7c6ac721" providerId="ADAL" clId="{7F1E790B-933C-4AAB-9F80-2FD92EBA6B04}" dt="2023-04-04T18:27:05.712" v="1035"/>
          <ac:spMkLst>
            <pc:docMk/>
            <pc:sldMk cId="3396661770" sldId="465"/>
            <ac:spMk id="816" creationId="{FF093122-4F7E-407A-91AE-75A2B494281A}"/>
          </ac:spMkLst>
        </pc:spChg>
        <pc:spChg chg="add mod">
          <ac:chgData name="Aganj, Iman" userId="528e1e0b-db81-4f61-b532-a0ac7c6ac721" providerId="ADAL" clId="{7F1E790B-933C-4AAB-9F80-2FD92EBA6B04}" dt="2023-04-04T18:27:05.712" v="1035"/>
          <ac:spMkLst>
            <pc:docMk/>
            <pc:sldMk cId="3396661770" sldId="465"/>
            <ac:spMk id="817" creationId="{B9C02AF2-F899-55E1-B5F2-83A1796B60F3}"/>
          </ac:spMkLst>
        </pc:spChg>
        <pc:spChg chg="add mod">
          <ac:chgData name="Aganj, Iman" userId="528e1e0b-db81-4f61-b532-a0ac7c6ac721" providerId="ADAL" clId="{7F1E790B-933C-4AAB-9F80-2FD92EBA6B04}" dt="2023-04-04T18:27:05.712" v="1035"/>
          <ac:spMkLst>
            <pc:docMk/>
            <pc:sldMk cId="3396661770" sldId="465"/>
            <ac:spMk id="818" creationId="{9F41558B-4679-4AE2-A8C5-BD4AEBEECE5E}"/>
          </ac:spMkLst>
        </pc:spChg>
        <pc:spChg chg="add mod">
          <ac:chgData name="Aganj, Iman" userId="528e1e0b-db81-4f61-b532-a0ac7c6ac721" providerId="ADAL" clId="{7F1E790B-933C-4AAB-9F80-2FD92EBA6B04}" dt="2023-04-04T18:27:05.712" v="1035"/>
          <ac:spMkLst>
            <pc:docMk/>
            <pc:sldMk cId="3396661770" sldId="465"/>
            <ac:spMk id="819" creationId="{610B6904-38F0-8B61-E8E1-ED195B7F874C}"/>
          </ac:spMkLst>
        </pc:spChg>
        <pc:spChg chg="add mod">
          <ac:chgData name="Aganj, Iman" userId="528e1e0b-db81-4f61-b532-a0ac7c6ac721" providerId="ADAL" clId="{7F1E790B-933C-4AAB-9F80-2FD92EBA6B04}" dt="2023-04-04T18:27:05.712" v="1035"/>
          <ac:spMkLst>
            <pc:docMk/>
            <pc:sldMk cId="3396661770" sldId="465"/>
            <ac:spMk id="820" creationId="{E821991F-6819-0ACA-F62D-30AF6AE9FF75}"/>
          </ac:spMkLst>
        </pc:spChg>
        <pc:spChg chg="add mod">
          <ac:chgData name="Aganj, Iman" userId="528e1e0b-db81-4f61-b532-a0ac7c6ac721" providerId="ADAL" clId="{7F1E790B-933C-4AAB-9F80-2FD92EBA6B04}" dt="2023-04-04T18:27:05.712" v="1035"/>
          <ac:spMkLst>
            <pc:docMk/>
            <pc:sldMk cId="3396661770" sldId="465"/>
            <ac:spMk id="821" creationId="{603382FD-FBF4-5D2B-97B6-B866677ADA58}"/>
          </ac:spMkLst>
        </pc:spChg>
        <pc:spChg chg="add mod">
          <ac:chgData name="Aganj, Iman" userId="528e1e0b-db81-4f61-b532-a0ac7c6ac721" providerId="ADAL" clId="{7F1E790B-933C-4AAB-9F80-2FD92EBA6B04}" dt="2023-04-04T18:27:05.712" v="1035"/>
          <ac:spMkLst>
            <pc:docMk/>
            <pc:sldMk cId="3396661770" sldId="465"/>
            <ac:spMk id="822" creationId="{DC976FAF-34E3-9152-636B-6EB0FFF81CD7}"/>
          </ac:spMkLst>
        </pc:spChg>
        <pc:spChg chg="add mod">
          <ac:chgData name="Aganj, Iman" userId="528e1e0b-db81-4f61-b532-a0ac7c6ac721" providerId="ADAL" clId="{7F1E790B-933C-4AAB-9F80-2FD92EBA6B04}" dt="2023-04-04T18:27:05.712" v="1035"/>
          <ac:spMkLst>
            <pc:docMk/>
            <pc:sldMk cId="3396661770" sldId="465"/>
            <ac:spMk id="823" creationId="{AD39D076-EFD6-8D55-F00B-D1A44D17BA1F}"/>
          </ac:spMkLst>
        </pc:spChg>
        <pc:spChg chg="add mod">
          <ac:chgData name="Aganj, Iman" userId="528e1e0b-db81-4f61-b532-a0ac7c6ac721" providerId="ADAL" clId="{7F1E790B-933C-4AAB-9F80-2FD92EBA6B04}" dt="2023-04-04T18:27:05.712" v="1035"/>
          <ac:spMkLst>
            <pc:docMk/>
            <pc:sldMk cId="3396661770" sldId="465"/>
            <ac:spMk id="824" creationId="{5CF20C5A-1AB0-5EB7-B907-87CA1D16BA04}"/>
          </ac:spMkLst>
        </pc:spChg>
        <pc:spChg chg="add mod">
          <ac:chgData name="Aganj, Iman" userId="528e1e0b-db81-4f61-b532-a0ac7c6ac721" providerId="ADAL" clId="{7F1E790B-933C-4AAB-9F80-2FD92EBA6B04}" dt="2023-04-04T18:27:05.712" v="1035"/>
          <ac:spMkLst>
            <pc:docMk/>
            <pc:sldMk cId="3396661770" sldId="465"/>
            <ac:spMk id="825" creationId="{9DDCFEBD-E7C1-4930-D1FF-0D7EC3C83E9B}"/>
          </ac:spMkLst>
        </pc:spChg>
        <pc:spChg chg="add mod">
          <ac:chgData name="Aganj, Iman" userId="528e1e0b-db81-4f61-b532-a0ac7c6ac721" providerId="ADAL" clId="{7F1E790B-933C-4AAB-9F80-2FD92EBA6B04}" dt="2023-04-04T18:27:05.712" v="1035"/>
          <ac:spMkLst>
            <pc:docMk/>
            <pc:sldMk cId="3396661770" sldId="465"/>
            <ac:spMk id="826" creationId="{F7196B3E-2196-09BC-EF84-35B0E7A2BF69}"/>
          </ac:spMkLst>
        </pc:spChg>
        <pc:spChg chg="add mod">
          <ac:chgData name="Aganj, Iman" userId="528e1e0b-db81-4f61-b532-a0ac7c6ac721" providerId="ADAL" clId="{7F1E790B-933C-4AAB-9F80-2FD92EBA6B04}" dt="2023-04-04T18:27:05.712" v="1035"/>
          <ac:spMkLst>
            <pc:docMk/>
            <pc:sldMk cId="3396661770" sldId="465"/>
            <ac:spMk id="827" creationId="{4595A7C6-0CA8-76CD-ED4C-F963BB2DE1C6}"/>
          </ac:spMkLst>
        </pc:spChg>
        <pc:spChg chg="add mod">
          <ac:chgData name="Aganj, Iman" userId="528e1e0b-db81-4f61-b532-a0ac7c6ac721" providerId="ADAL" clId="{7F1E790B-933C-4AAB-9F80-2FD92EBA6B04}" dt="2023-04-04T18:27:05.712" v="1035"/>
          <ac:spMkLst>
            <pc:docMk/>
            <pc:sldMk cId="3396661770" sldId="465"/>
            <ac:spMk id="828" creationId="{FE26F84A-DADA-5918-66CF-951BFA50EF71}"/>
          </ac:spMkLst>
        </pc:spChg>
        <pc:spChg chg="add mod">
          <ac:chgData name="Aganj, Iman" userId="528e1e0b-db81-4f61-b532-a0ac7c6ac721" providerId="ADAL" clId="{7F1E790B-933C-4AAB-9F80-2FD92EBA6B04}" dt="2023-04-04T18:27:05.712" v="1035"/>
          <ac:spMkLst>
            <pc:docMk/>
            <pc:sldMk cId="3396661770" sldId="465"/>
            <ac:spMk id="829" creationId="{60BC368A-D131-83D3-E911-AB51C8D1002B}"/>
          </ac:spMkLst>
        </pc:spChg>
        <pc:spChg chg="add mod">
          <ac:chgData name="Aganj, Iman" userId="528e1e0b-db81-4f61-b532-a0ac7c6ac721" providerId="ADAL" clId="{7F1E790B-933C-4AAB-9F80-2FD92EBA6B04}" dt="2023-04-04T18:27:05.712" v="1035"/>
          <ac:spMkLst>
            <pc:docMk/>
            <pc:sldMk cId="3396661770" sldId="465"/>
            <ac:spMk id="830" creationId="{B5FF1C80-EC53-4DE4-BD9C-861A985DF30A}"/>
          </ac:spMkLst>
        </pc:spChg>
        <pc:spChg chg="add mod">
          <ac:chgData name="Aganj, Iman" userId="528e1e0b-db81-4f61-b532-a0ac7c6ac721" providerId="ADAL" clId="{7F1E790B-933C-4AAB-9F80-2FD92EBA6B04}" dt="2023-04-04T18:27:05.712" v="1035"/>
          <ac:spMkLst>
            <pc:docMk/>
            <pc:sldMk cId="3396661770" sldId="465"/>
            <ac:spMk id="831" creationId="{DAE9B0B3-D861-DAE0-1E13-56200D513868}"/>
          </ac:spMkLst>
        </pc:spChg>
        <pc:spChg chg="add mod">
          <ac:chgData name="Aganj, Iman" userId="528e1e0b-db81-4f61-b532-a0ac7c6ac721" providerId="ADAL" clId="{7F1E790B-933C-4AAB-9F80-2FD92EBA6B04}" dt="2023-04-04T18:27:05.712" v="1035"/>
          <ac:spMkLst>
            <pc:docMk/>
            <pc:sldMk cId="3396661770" sldId="465"/>
            <ac:spMk id="832" creationId="{FD3B9DC6-1A59-CBAA-3DB7-1F3103D1E6B9}"/>
          </ac:spMkLst>
        </pc:spChg>
        <pc:spChg chg="add mod">
          <ac:chgData name="Aganj, Iman" userId="528e1e0b-db81-4f61-b532-a0ac7c6ac721" providerId="ADAL" clId="{7F1E790B-933C-4AAB-9F80-2FD92EBA6B04}" dt="2023-04-04T18:27:05.712" v="1035"/>
          <ac:spMkLst>
            <pc:docMk/>
            <pc:sldMk cId="3396661770" sldId="465"/>
            <ac:spMk id="833" creationId="{136BB0D3-745E-2618-D1E3-E13C35DA87FF}"/>
          </ac:spMkLst>
        </pc:spChg>
        <pc:spChg chg="add mod">
          <ac:chgData name="Aganj, Iman" userId="528e1e0b-db81-4f61-b532-a0ac7c6ac721" providerId="ADAL" clId="{7F1E790B-933C-4AAB-9F80-2FD92EBA6B04}" dt="2023-04-04T18:27:05.712" v="1035"/>
          <ac:spMkLst>
            <pc:docMk/>
            <pc:sldMk cId="3396661770" sldId="465"/>
            <ac:spMk id="834" creationId="{AA790D00-88F0-3CBD-9C60-7892C8237C47}"/>
          </ac:spMkLst>
        </pc:spChg>
        <pc:spChg chg="add mod">
          <ac:chgData name="Aganj, Iman" userId="528e1e0b-db81-4f61-b532-a0ac7c6ac721" providerId="ADAL" clId="{7F1E790B-933C-4AAB-9F80-2FD92EBA6B04}" dt="2023-04-04T18:27:05.712" v="1035"/>
          <ac:spMkLst>
            <pc:docMk/>
            <pc:sldMk cId="3396661770" sldId="465"/>
            <ac:spMk id="835" creationId="{782552A2-DA6F-E123-DD14-1C1342271178}"/>
          </ac:spMkLst>
        </pc:spChg>
        <pc:spChg chg="add mod">
          <ac:chgData name="Aganj, Iman" userId="528e1e0b-db81-4f61-b532-a0ac7c6ac721" providerId="ADAL" clId="{7F1E790B-933C-4AAB-9F80-2FD92EBA6B04}" dt="2023-04-04T18:27:05.712" v="1035"/>
          <ac:spMkLst>
            <pc:docMk/>
            <pc:sldMk cId="3396661770" sldId="465"/>
            <ac:spMk id="836" creationId="{E363E9E6-8895-0E28-F81B-BEC3493FCE70}"/>
          </ac:spMkLst>
        </pc:spChg>
        <pc:spChg chg="add mod">
          <ac:chgData name="Aganj, Iman" userId="528e1e0b-db81-4f61-b532-a0ac7c6ac721" providerId="ADAL" clId="{7F1E790B-933C-4AAB-9F80-2FD92EBA6B04}" dt="2023-04-04T18:27:05.712" v="1035"/>
          <ac:spMkLst>
            <pc:docMk/>
            <pc:sldMk cId="3396661770" sldId="465"/>
            <ac:spMk id="837" creationId="{CECA9F7C-6126-C39D-5442-381ACE5B6F72}"/>
          </ac:spMkLst>
        </pc:spChg>
        <pc:spChg chg="add mod">
          <ac:chgData name="Aganj, Iman" userId="528e1e0b-db81-4f61-b532-a0ac7c6ac721" providerId="ADAL" clId="{7F1E790B-933C-4AAB-9F80-2FD92EBA6B04}" dt="2023-04-04T18:27:05.712" v="1035"/>
          <ac:spMkLst>
            <pc:docMk/>
            <pc:sldMk cId="3396661770" sldId="465"/>
            <ac:spMk id="838" creationId="{A781E2D5-750A-6305-2D20-31FE680EB2AB}"/>
          </ac:spMkLst>
        </pc:spChg>
        <pc:spChg chg="add mod">
          <ac:chgData name="Aganj, Iman" userId="528e1e0b-db81-4f61-b532-a0ac7c6ac721" providerId="ADAL" clId="{7F1E790B-933C-4AAB-9F80-2FD92EBA6B04}" dt="2023-04-04T18:27:05.712" v="1035"/>
          <ac:spMkLst>
            <pc:docMk/>
            <pc:sldMk cId="3396661770" sldId="465"/>
            <ac:spMk id="839" creationId="{83EDDA80-D6F9-9A6C-6D44-7701407A59AA}"/>
          </ac:spMkLst>
        </pc:spChg>
        <pc:spChg chg="add mod">
          <ac:chgData name="Aganj, Iman" userId="528e1e0b-db81-4f61-b532-a0ac7c6ac721" providerId="ADAL" clId="{7F1E790B-933C-4AAB-9F80-2FD92EBA6B04}" dt="2023-04-04T18:27:05.712" v="1035"/>
          <ac:spMkLst>
            <pc:docMk/>
            <pc:sldMk cId="3396661770" sldId="465"/>
            <ac:spMk id="840" creationId="{0CBF66D5-0D29-BB7F-FDE3-245270621FAC}"/>
          </ac:spMkLst>
        </pc:spChg>
        <pc:spChg chg="add mod">
          <ac:chgData name="Aganj, Iman" userId="528e1e0b-db81-4f61-b532-a0ac7c6ac721" providerId="ADAL" clId="{7F1E790B-933C-4AAB-9F80-2FD92EBA6B04}" dt="2023-04-04T18:27:05.712" v="1035"/>
          <ac:spMkLst>
            <pc:docMk/>
            <pc:sldMk cId="3396661770" sldId="465"/>
            <ac:spMk id="841" creationId="{536AC37B-E8F2-C3F1-59F2-9E875FC68ADF}"/>
          </ac:spMkLst>
        </pc:spChg>
        <pc:spChg chg="add mod">
          <ac:chgData name="Aganj, Iman" userId="528e1e0b-db81-4f61-b532-a0ac7c6ac721" providerId="ADAL" clId="{7F1E790B-933C-4AAB-9F80-2FD92EBA6B04}" dt="2023-04-04T18:27:05.712" v="1035"/>
          <ac:spMkLst>
            <pc:docMk/>
            <pc:sldMk cId="3396661770" sldId="465"/>
            <ac:spMk id="842" creationId="{352C29B5-56FE-96B6-9C3F-907FF89E0DC4}"/>
          </ac:spMkLst>
        </pc:spChg>
        <pc:spChg chg="add mod">
          <ac:chgData name="Aganj, Iman" userId="528e1e0b-db81-4f61-b532-a0ac7c6ac721" providerId="ADAL" clId="{7F1E790B-933C-4AAB-9F80-2FD92EBA6B04}" dt="2023-04-04T18:27:05.712" v="1035"/>
          <ac:spMkLst>
            <pc:docMk/>
            <pc:sldMk cId="3396661770" sldId="465"/>
            <ac:spMk id="843" creationId="{C44DA3AD-A132-D33F-AF25-15620004ED44}"/>
          </ac:spMkLst>
        </pc:spChg>
        <pc:spChg chg="add mod">
          <ac:chgData name="Aganj, Iman" userId="528e1e0b-db81-4f61-b532-a0ac7c6ac721" providerId="ADAL" clId="{7F1E790B-933C-4AAB-9F80-2FD92EBA6B04}" dt="2023-04-04T18:27:05.712" v="1035"/>
          <ac:spMkLst>
            <pc:docMk/>
            <pc:sldMk cId="3396661770" sldId="465"/>
            <ac:spMk id="844" creationId="{742121CB-F142-56E1-12BB-FB185217D81D}"/>
          </ac:spMkLst>
        </pc:spChg>
        <pc:spChg chg="add mod">
          <ac:chgData name="Aganj, Iman" userId="528e1e0b-db81-4f61-b532-a0ac7c6ac721" providerId="ADAL" clId="{7F1E790B-933C-4AAB-9F80-2FD92EBA6B04}" dt="2023-04-04T18:27:05.712" v="1035"/>
          <ac:spMkLst>
            <pc:docMk/>
            <pc:sldMk cId="3396661770" sldId="465"/>
            <ac:spMk id="845" creationId="{76AA9D28-AFA6-FC2A-8646-47F7F46667E0}"/>
          </ac:spMkLst>
        </pc:spChg>
        <pc:spChg chg="add mod">
          <ac:chgData name="Aganj, Iman" userId="528e1e0b-db81-4f61-b532-a0ac7c6ac721" providerId="ADAL" clId="{7F1E790B-933C-4AAB-9F80-2FD92EBA6B04}" dt="2023-04-04T18:27:05.712" v="1035"/>
          <ac:spMkLst>
            <pc:docMk/>
            <pc:sldMk cId="3396661770" sldId="465"/>
            <ac:spMk id="846" creationId="{CF10D70F-151A-2A2B-532E-2F089CBDEBE1}"/>
          </ac:spMkLst>
        </pc:spChg>
        <pc:spChg chg="add mod">
          <ac:chgData name="Aganj, Iman" userId="528e1e0b-db81-4f61-b532-a0ac7c6ac721" providerId="ADAL" clId="{7F1E790B-933C-4AAB-9F80-2FD92EBA6B04}" dt="2023-04-04T18:27:05.712" v="1035"/>
          <ac:spMkLst>
            <pc:docMk/>
            <pc:sldMk cId="3396661770" sldId="465"/>
            <ac:spMk id="847" creationId="{A442432C-176C-D3EA-B57E-AD9B37702A5F}"/>
          </ac:spMkLst>
        </pc:spChg>
        <pc:spChg chg="add mod">
          <ac:chgData name="Aganj, Iman" userId="528e1e0b-db81-4f61-b532-a0ac7c6ac721" providerId="ADAL" clId="{7F1E790B-933C-4AAB-9F80-2FD92EBA6B04}" dt="2023-04-04T18:27:05.712" v="1035"/>
          <ac:spMkLst>
            <pc:docMk/>
            <pc:sldMk cId="3396661770" sldId="465"/>
            <ac:spMk id="848" creationId="{89B8E38D-C2B9-D0AE-77A6-4C4C1DE20D0F}"/>
          </ac:spMkLst>
        </pc:spChg>
        <pc:spChg chg="add mod">
          <ac:chgData name="Aganj, Iman" userId="528e1e0b-db81-4f61-b532-a0ac7c6ac721" providerId="ADAL" clId="{7F1E790B-933C-4AAB-9F80-2FD92EBA6B04}" dt="2023-04-04T18:27:05.712" v="1035"/>
          <ac:spMkLst>
            <pc:docMk/>
            <pc:sldMk cId="3396661770" sldId="465"/>
            <ac:spMk id="849" creationId="{AB1F7564-769A-FD6A-9AC6-465FC275AAA9}"/>
          </ac:spMkLst>
        </pc:spChg>
        <pc:spChg chg="add mod">
          <ac:chgData name="Aganj, Iman" userId="528e1e0b-db81-4f61-b532-a0ac7c6ac721" providerId="ADAL" clId="{7F1E790B-933C-4AAB-9F80-2FD92EBA6B04}" dt="2023-04-04T18:27:05.712" v="1035"/>
          <ac:spMkLst>
            <pc:docMk/>
            <pc:sldMk cId="3396661770" sldId="465"/>
            <ac:spMk id="850" creationId="{533ED1E4-E7EF-544C-F6A1-30126A47E7A1}"/>
          </ac:spMkLst>
        </pc:spChg>
        <pc:spChg chg="add mod">
          <ac:chgData name="Aganj, Iman" userId="528e1e0b-db81-4f61-b532-a0ac7c6ac721" providerId="ADAL" clId="{7F1E790B-933C-4AAB-9F80-2FD92EBA6B04}" dt="2023-04-04T18:27:05.712" v="1035"/>
          <ac:spMkLst>
            <pc:docMk/>
            <pc:sldMk cId="3396661770" sldId="465"/>
            <ac:spMk id="851" creationId="{0BA249BA-4615-FFDE-545D-C4BDB21DD416}"/>
          </ac:spMkLst>
        </pc:spChg>
        <pc:spChg chg="add mod">
          <ac:chgData name="Aganj, Iman" userId="528e1e0b-db81-4f61-b532-a0ac7c6ac721" providerId="ADAL" clId="{7F1E790B-933C-4AAB-9F80-2FD92EBA6B04}" dt="2023-04-04T18:27:05.712" v="1035"/>
          <ac:spMkLst>
            <pc:docMk/>
            <pc:sldMk cId="3396661770" sldId="465"/>
            <ac:spMk id="852" creationId="{F6DDDCAF-2792-7F82-A32C-82B1B5B62243}"/>
          </ac:spMkLst>
        </pc:spChg>
        <pc:spChg chg="add mod">
          <ac:chgData name="Aganj, Iman" userId="528e1e0b-db81-4f61-b532-a0ac7c6ac721" providerId="ADAL" clId="{7F1E790B-933C-4AAB-9F80-2FD92EBA6B04}" dt="2023-04-04T18:27:05.712" v="1035"/>
          <ac:spMkLst>
            <pc:docMk/>
            <pc:sldMk cId="3396661770" sldId="465"/>
            <ac:spMk id="853" creationId="{092D5CDB-8CAA-8C91-8793-AB37A4D29A84}"/>
          </ac:spMkLst>
        </pc:spChg>
        <pc:spChg chg="add mod">
          <ac:chgData name="Aganj, Iman" userId="528e1e0b-db81-4f61-b532-a0ac7c6ac721" providerId="ADAL" clId="{7F1E790B-933C-4AAB-9F80-2FD92EBA6B04}" dt="2023-04-04T18:27:05.712" v="1035"/>
          <ac:spMkLst>
            <pc:docMk/>
            <pc:sldMk cId="3396661770" sldId="465"/>
            <ac:spMk id="854" creationId="{2AC15565-CA60-027F-9A31-5F9E62A7398E}"/>
          </ac:spMkLst>
        </pc:spChg>
        <pc:spChg chg="add mod">
          <ac:chgData name="Aganj, Iman" userId="528e1e0b-db81-4f61-b532-a0ac7c6ac721" providerId="ADAL" clId="{7F1E790B-933C-4AAB-9F80-2FD92EBA6B04}" dt="2023-04-04T18:27:05.712" v="1035"/>
          <ac:spMkLst>
            <pc:docMk/>
            <pc:sldMk cId="3396661770" sldId="465"/>
            <ac:spMk id="855" creationId="{36A704CC-2392-0464-AEAB-9D3AFA1ABCCD}"/>
          </ac:spMkLst>
        </pc:spChg>
        <pc:spChg chg="add mod">
          <ac:chgData name="Aganj, Iman" userId="528e1e0b-db81-4f61-b532-a0ac7c6ac721" providerId="ADAL" clId="{7F1E790B-933C-4AAB-9F80-2FD92EBA6B04}" dt="2023-04-04T18:27:05.712" v="1035"/>
          <ac:spMkLst>
            <pc:docMk/>
            <pc:sldMk cId="3396661770" sldId="465"/>
            <ac:spMk id="856" creationId="{955E070E-E369-6E54-CCBD-E62EA8BD90F9}"/>
          </ac:spMkLst>
        </pc:spChg>
        <pc:spChg chg="add mod">
          <ac:chgData name="Aganj, Iman" userId="528e1e0b-db81-4f61-b532-a0ac7c6ac721" providerId="ADAL" clId="{7F1E790B-933C-4AAB-9F80-2FD92EBA6B04}" dt="2023-04-04T18:27:05.712" v="1035"/>
          <ac:spMkLst>
            <pc:docMk/>
            <pc:sldMk cId="3396661770" sldId="465"/>
            <ac:spMk id="857" creationId="{729C083B-25ED-F787-FFE0-17E0009F6798}"/>
          </ac:spMkLst>
        </pc:spChg>
        <pc:spChg chg="add mod">
          <ac:chgData name="Aganj, Iman" userId="528e1e0b-db81-4f61-b532-a0ac7c6ac721" providerId="ADAL" clId="{7F1E790B-933C-4AAB-9F80-2FD92EBA6B04}" dt="2023-04-04T18:27:05.712" v="1035"/>
          <ac:spMkLst>
            <pc:docMk/>
            <pc:sldMk cId="3396661770" sldId="465"/>
            <ac:spMk id="858" creationId="{7F40C530-BB73-0139-5B9B-A8C6D0CCD422}"/>
          </ac:spMkLst>
        </pc:spChg>
        <pc:spChg chg="add mod">
          <ac:chgData name="Aganj, Iman" userId="528e1e0b-db81-4f61-b532-a0ac7c6ac721" providerId="ADAL" clId="{7F1E790B-933C-4AAB-9F80-2FD92EBA6B04}" dt="2023-04-04T18:27:05.712" v="1035"/>
          <ac:spMkLst>
            <pc:docMk/>
            <pc:sldMk cId="3396661770" sldId="465"/>
            <ac:spMk id="859" creationId="{57C647EB-F53B-BA69-3BBF-34C50E46BE54}"/>
          </ac:spMkLst>
        </pc:spChg>
        <pc:spChg chg="add mod">
          <ac:chgData name="Aganj, Iman" userId="528e1e0b-db81-4f61-b532-a0ac7c6ac721" providerId="ADAL" clId="{7F1E790B-933C-4AAB-9F80-2FD92EBA6B04}" dt="2023-04-04T18:27:05.712" v="1035"/>
          <ac:spMkLst>
            <pc:docMk/>
            <pc:sldMk cId="3396661770" sldId="465"/>
            <ac:spMk id="860" creationId="{B0308A4E-1588-1E1D-4B7C-3B4E8130E7E1}"/>
          </ac:spMkLst>
        </pc:spChg>
        <pc:spChg chg="add mod">
          <ac:chgData name="Aganj, Iman" userId="528e1e0b-db81-4f61-b532-a0ac7c6ac721" providerId="ADAL" clId="{7F1E790B-933C-4AAB-9F80-2FD92EBA6B04}" dt="2023-04-04T18:27:05.712" v="1035"/>
          <ac:spMkLst>
            <pc:docMk/>
            <pc:sldMk cId="3396661770" sldId="465"/>
            <ac:spMk id="861" creationId="{D0F3FC1E-75CB-94E3-C10F-01023E604201}"/>
          </ac:spMkLst>
        </pc:spChg>
        <pc:spChg chg="add mod">
          <ac:chgData name="Aganj, Iman" userId="528e1e0b-db81-4f61-b532-a0ac7c6ac721" providerId="ADAL" clId="{7F1E790B-933C-4AAB-9F80-2FD92EBA6B04}" dt="2023-04-04T18:27:05.712" v="1035"/>
          <ac:spMkLst>
            <pc:docMk/>
            <pc:sldMk cId="3396661770" sldId="465"/>
            <ac:spMk id="862" creationId="{779B75BE-F511-D45D-4DE5-DCE2B87B7DEB}"/>
          </ac:spMkLst>
        </pc:spChg>
        <pc:spChg chg="add mod">
          <ac:chgData name="Aganj, Iman" userId="528e1e0b-db81-4f61-b532-a0ac7c6ac721" providerId="ADAL" clId="{7F1E790B-933C-4AAB-9F80-2FD92EBA6B04}" dt="2023-04-04T18:27:05.712" v="1035"/>
          <ac:spMkLst>
            <pc:docMk/>
            <pc:sldMk cId="3396661770" sldId="465"/>
            <ac:spMk id="863" creationId="{2F2F34B4-B0C3-7E02-5E5C-2CC1DD0112B2}"/>
          </ac:spMkLst>
        </pc:spChg>
        <pc:spChg chg="add mod">
          <ac:chgData name="Aganj, Iman" userId="528e1e0b-db81-4f61-b532-a0ac7c6ac721" providerId="ADAL" clId="{7F1E790B-933C-4AAB-9F80-2FD92EBA6B04}" dt="2023-04-04T18:27:05.712" v="1035"/>
          <ac:spMkLst>
            <pc:docMk/>
            <pc:sldMk cId="3396661770" sldId="465"/>
            <ac:spMk id="864" creationId="{F5734B63-7FB2-408B-6CEB-7C746FB4BDC3}"/>
          </ac:spMkLst>
        </pc:spChg>
        <pc:spChg chg="add mod">
          <ac:chgData name="Aganj, Iman" userId="528e1e0b-db81-4f61-b532-a0ac7c6ac721" providerId="ADAL" clId="{7F1E790B-933C-4AAB-9F80-2FD92EBA6B04}" dt="2023-04-04T18:27:05.712" v="1035"/>
          <ac:spMkLst>
            <pc:docMk/>
            <pc:sldMk cId="3396661770" sldId="465"/>
            <ac:spMk id="865" creationId="{0E53E0A0-9AC6-FE12-C6BE-667B3907954C}"/>
          </ac:spMkLst>
        </pc:spChg>
        <pc:spChg chg="add mod">
          <ac:chgData name="Aganj, Iman" userId="528e1e0b-db81-4f61-b532-a0ac7c6ac721" providerId="ADAL" clId="{7F1E790B-933C-4AAB-9F80-2FD92EBA6B04}" dt="2023-04-04T18:27:05.712" v="1035"/>
          <ac:spMkLst>
            <pc:docMk/>
            <pc:sldMk cId="3396661770" sldId="465"/>
            <ac:spMk id="866" creationId="{7BC94764-EE9D-529F-E780-3B475D8B803F}"/>
          </ac:spMkLst>
        </pc:spChg>
        <pc:spChg chg="add mod">
          <ac:chgData name="Aganj, Iman" userId="528e1e0b-db81-4f61-b532-a0ac7c6ac721" providerId="ADAL" clId="{7F1E790B-933C-4AAB-9F80-2FD92EBA6B04}" dt="2023-04-04T18:27:05.712" v="1035"/>
          <ac:spMkLst>
            <pc:docMk/>
            <pc:sldMk cId="3396661770" sldId="465"/>
            <ac:spMk id="867" creationId="{B29DAC3A-52F5-8B12-E3AF-085C4CB44435}"/>
          </ac:spMkLst>
        </pc:spChg>
        <pc:spChg chg="add mod">
          <ac:chgData name="Aganj, Iman" userId="528e1e0b-db81-4f61-b532-a0ac7c6ac721" providerId="ADAL" clId="{7F1E790B-933C-4AAB-9F80-2FD92EBA6B04}" dt="2023-04-04T18:27:05.712" v="1035"/>
          <ac:spMkLst>
            <pc:docMk/>
            <pc:sldMk cId="3396661770" sldId="465"/>
            <ac:spMk id="868" creationId="{274EEF41-A3F9-AAEA-CF5C-F7B4D68168AB}"/>
          </ac:spMkLst>
        </pc:spChg>
        <pc:spChg chg="add mod">
          <ac:chgData name="Aganj, Iman" userId="528e1e0b-db81-4f61-b532-a0ac7c6ac721" providerId="ADAL" clId="{7F1E790B-933C-4AAB-9F80-2FD92EBA6B04}" dt="2023-04-04T18:27:05.712" v="1035"/>
          <ac:spMkLst>
            <pc:docMk/>
            <pc:sldMk cId="3396661770" sldId="465"/>
            <ac:spMk id="869" creationId="{D4E8FA60-CCA7-F44D-1C74-D92EFDD0526A}"/>
          </ac:spMkLst>
        </pc:spChg>
        <pc:spChg chg="add mod">
          <ac:chgData name="Aganj, Iman" userId="528e1e0b-db81-4f61-b532-a0ac7c6ac721" providerId="ADAL" clId="{7F1E790B-933C-4AAB-9F80-2FD92EBA6B04}" dt="2023-04-04T18:27:05.712" v="1035"/>
          <ac:spMkLst>
            <pc:docMk/>
            <pc:sldMk cId="3396661770" sldId="465"/>
            <ac:spMk id="870" creationId="{801B9140-1AC9-3C28-5726-A529494B616C}"/>
          </ac:spMkLst>
        </pc:spChg>
        <pc:spChg chg="add mod">
          <ac:chgData name="Aganj, Iman" userId="528e1e0b-db81-4f61-b532-a0ac7c6ac721" providerId="ADAL" clId="{7F1E790B-933C-4AAB-9F80-2FD92EBA6B04}" dt="2023-04-04T18:27:05.712" v="1035"/>
          <ac:spMkLst>
            <pc:docMk/>
            <pc:sldMk cId="3396661770" sldId="465"/>
            <ac:spMk id="871" creationId="{3EADF71C-D4AA-73F4-777F-D420470FA998}"/>
          </ac:spMkLst>
        </pc:spChg>
        <pc:spChg chg="add mod">
          <ac:chgData name="Aganj, Iman" userId="528e1e0b-db81-4f61-b532-a0ac7c6ac721" providerId="ADAL" clId="{7F1E790B-933C-4AAB-9F80-2FD92EBA6B04}" dt="2023-04-04T18:27:05.712" v="1035"/>
          <ac:spMkLst>
            <pc:docMk/>
            <pc:sldMk cId="3396661770" sldId="465"/>
            <ac:spMk id="872" creationId="{424DE814-0EF1-264E-421A-0E585E6F188C}"/>
          </ac:spMkLst>
        </pc:spChg>
        <pc:spChg chg="add mod">
          <ac:chgData name="Aganj, Iman" userId="528e1e0b-db81-4f61-b532-a0ac7c6ac721" providerId="ADAL" clId="{7F1E790B-933C-4AAB-9F80-2FD92EBA6B04}" dt="2023-04-04T18:27:05.712" v="1035"/>
          <ac:spMkLst>
            <pc:docMk/>
            <pc:sldMk cId="3396661770" sldId="465"/>
            <ac:spMk id="873" creationId="{9FA6366A-9A2B-F87D-B9B9-572ACA429B25}"/>
          </ac:spMkLst>
        </pc:spChg>
        <pc:spChg chg="add mod">
          <ac:chgData name="Aganj, Iman" userId="528e1e0b-db81-4f61-b532-a0ac7c6ac721" providerId="ADAL" clId="{7F1E790B-933C-4AAB-9F80-2FD92EBA6B04}" dt="2023-04-04T18:27:05.712" v="1035"/>
          <ac:spMkLst>
            <pc:docMk/>
            <pc:sldMk cId="3396661770" sldId="465"/>
            <ac:spMk id="874" creationId="{C7819FBE-C843-F3FD-A998-52D51242D3C2}"/>
          </ac:spMkLst>
        </pc:spChg>
        <pc:spChg chg="add mod">
          <ac:chgData name="Aganj, Iman" userId="528e1e0b-db81-4f61-b532-a0ac7c6ac721" providerId="ADAL" clId="{7F1E790B-933C-4AAB-9F80-2FD92EBA6B04}" dt="2023-04-04T18:27:05.712" v="1035"/>
          <ac:spMkLst>
            <pc:docMk/>
            <pc:sldMk cId="3396661770" sldId="465"/>
            <ac:spMk id="875" creationId="{225C6755-0458-E1B5-4041-B35B2FEE71E1}"/>
          </ac:spMkLst>
        </pc:spChg>
        <pc:spChg chg="add mod">
          <ac:chgData name="Aganj, Iman" userId="528e1e0b-db81-4f61-b532-a0ac7c6ac721" providerId="ADAL" clId="{7F1E790B-933C-4AAB-9F80-2FD92EBA6B04}" dt="2023-04-04T18:27:05.712" v="1035"/>
          <ac:spMkLst>
            <pc:docMk/>
            <pc:sldMk cId="3396661770" sldId="465"/>
            <ac:spMk id="876" creationId="{4206597F-66EF-1E65-9310-9E8ADD22FDA0}"/>
          </ac:spMkLst>
        </pc:spChg>
        <pc:spChg chg="add mod">
          <ac:chgData name="Aganj, Iman" userId="528e1e0b-db81-4f61-b532-a0ac7c6ac721" providerId="ADAL" clId="{7F1E790B-933C-4AAB-9F80-2FD92EBA6B04}" dt="2023-04-04T18:27:05.712" v="1035"/>
          <ac:spMkLst>
            <pc:docMk/>
            <pc:sldMk cId="3396661770" sldId="465"/>
            <ac:spMk id="877" creationId="{C3ED3287-1976-BE10-E3C3-451AD7A24AB0}"/>
          </ac:spMkLst>
        </pc:spChg>
        <pc:spChg chg="add mod">
          <ac:chgData name="Aganj, Iman" userId="528e1e0b-db81-4f61-b532-a0ac7c6ac721" providerId="ADAL" clId="{7F1E790B-933C-4AAB-9F80-2FD92EBA6B04}" dt="2023-04-04T18:27:05.712" v="1035"/>
          <ac:spMkLst>
            <pc:docMk/>
            <pc:sldMk cId="3396661770" sldId="465"/>
            <ac:spMk id="878" creationId="{DAA38A0B-27AD-9E31-D61F-FB7B28E70460}"/>
          </ac:spMkLst>
        </pc:spChg>
        <pc:spChg chg="add mod">
          <ac:chgData name="Aganj, Iman" userId="528e1e0b-db81-4f61-b532-a0ac7c6ac721" providerId="ADAL" clId="{7F1E790B-933C-4AAB-9F80-2FD92EBA6B04}" dt="2023-04-04T18:27:05.712" v="1035"/>
          <ac:spMkLst>
            <pc:docMk/>
            <pc:sldMk cId="3396661770" sldId="465"/>
            <ac:spMk id="879" creationId="{5221C153-378F-4D2A-5CDA-64796AB3A811}"/>
          </ac:spMkLst>
        </pc:spChg>
        <pc:spChg chg="add mod">
          <ac:chgData name="Aganj, Iman" userId="528e1e0b-db81-4f61-b532-a0ac7c6ac721" providerId="ADAL" clId="{7F1E790B-933C-4AAB-9F80-2FD92EBA6B04}" dt="2023-04-04T18:27:05.712" v="1035"/>
          <ac:spMkLst>
            <pc:docMk/>
            <pc:sldMk cId="3396661770" sldId="465"/>
            <ac:spMk id="880" creationId="{75462C52-6704-B14D-68A3-9A35D23149BC}"/>
          </ac:spMkLst>
        </pc:spChg>
        <pc:spChg chg="add mod">
          <ac:chgData name="Aganj, Iman" userId="528e1e0b-db81-4f61-b532-a0ac7c6ac721" providerId="ADAL" clId="{7F1E790B-933C-4AAB-9F80-2FD92EBA6B04}" dt="2023-04-04T18:27:05.712" v="1035"/>
          <ac:spMkLst>
            <pc:docMk/>
            <pc:sldMk cId="3396661770" sldId="465"/>
            <ac:spMk id="881" creationId="{F32D6AA2-F6E9-9AC9-D434-8068065D2824}"/>
          </ac:spMkLst>
        </pc:spChg>
        <pc:spChg chg="add mod">
          <ac:chgData name="Aganj, Iman" userId="528e1e0b-db81-4f61-b532-a0ac7c6ac721" providerId="ADAL" clId="{7F1E790B-933C-4AAB-9F80-2FD92EBA6B04}" dt="2023-04-04T18:27:05.712" v="1035"/>
          <ac:spMkLst>
            <pc:docMk/>
            <pc:sldMk cId="3396661770" sldId="465"/>
            <ac:spMk id="882" creationId="{DCDF0C28-C419-1A92-91F9-95927FE94275}"/>
          </ac:spMkLst>
        </pc:spChg>
        <pc:spChg chg="add mod">
          <ac:chgData name="Aganj, Iman" userId="528e1e0b-db81-4f61-b532-a0ac7c6ac721" providerId="ADAL" clId="{7F1E790B-933C-4AAB-9F80-2FD92EBA6B04}" dt="2023-04-04T18:27:05.712" v="1035"/>
          <ac:spMkLst>
            <pc:docMk/>
            <pc:sldMk cId="3396661770" sldId="465"/>
            <ac:spMk id="883" creationId="{26B77B4F-5C01-31E6-5ADE-61FD227820B7}"/>
          </ac:spMkLst>
        </pc:spChg>
        <pc:spChg chg="add mod">
          <ac:chgData name="Aganj, Iman" userId="528e1e0b-db81-4f61-b532-a0ac7c6ac721" providerId="ADAL" clId="{7F1E790B-933C-4AAB-9F80-2FD92EBA6B04}" dt="2023-04-04T18:27:05.712" v="1035"/>
          <ac:spMkLst>
            <pc:docMk/>
            <pc:sldMk cId="3396661770" sldId="465"/>
            <ac:spMk id="884" creationId="{26791D12-EEAA-7F25-0E78-92D461B9C7E6}"/>
          </ac:spMkLst>
        </pc:spChg>
        <pc:spChg chg="add mod">
          <ac:chgData name="Aganj, Iman" userId="528e1e0b-db81-4f61-b532-a0ac7c6ac721" providerId="ADAL" clId="{7F1E790B-933C-4AAB-9F80-2FD92EBA6B04}" dt="2023-04-04T18:27:05.712" v="1035"/>
          <ac:spMkLst>
            <pc:docMk/>
            <pc:sldMk cId="3396661770" sldId="465"/>
            <ac:spMk id="885" creationId="{79680A05-10C3-90F4-38AD-0F8572CDC7E2}"/>
          </ac:spMkLst>
        </pc:spChg>
        <pc:spChg chg="add mod">
          <ac:chgData name="Aganj, Iman" userId="528e1e0b-db81-4f61-b532-a0ac7c6ac721" providerId="ADAL" clId="{7F1E790B-933C-4AAB-9F80-2FD92EBA6B04}" dt="2023-04-04T18:27:05.712" v="1035"/>
          <ac:spMkLst>
            <pc:docMk/>
            <pc:sldMk cId="3396661770" sldId="465"/>
            <ac:spMk id="886" creationId="{1BAFB3DC-B119-3BA5-5044-BB6E9367686C}"/>
          </ac:spMkLst>
        </pc:spChg>
        <pc:spChg chg="add mod">
          <ac:chgData name="Aganj, Iman" userId="528e1e0b-db81-4f61-b532-a0ac7c6ac721" providerId="ADAL" clId="{7F1E790B-933C-4AAB-9F80-2FD92EBA6B04}" dt="2023-04-04T18:27:05.712" v="1035"/>
          <ac:spMkLst>
            <pc:docMk/>
            <pc:sldMk cId="3396661770" sldId="465"/>
            <ac:spMk id="887" creationId="{82415C1D-1944-977F-C313-D7F62D4FA2B7}"/>
          </ac:spMkLst>
        </pc:spChg>
        <pc:spChg chg="add mod">
          <ac:chgData name="Aganj, Iman" userId="528e1e0b-db81-4f61-b532-a0ac7c6ac721" providerId="ADAL" clId="{7F1E790B-933C-4AAB-9F80-2FD92EBA6B04}" dt="2023-04-04T18:27:05.712" v="1035"/>
          <ac:spMkLst>
            <pc:docMk/>
            <pc:sldMk cId="3396661770" sldId="465"/>
            <ac:spMk id="888" creationId="{F5703EBC-DBC5-9875-02A3-B1F9D7A8C464}"/>
          </ac:spMkLst>
        </pc:spChg>
        <pc:spChg chg="add mod">
          <ac:chgData name="Aganj, Iman" userId="528e1e0b-db81-4f61-b532-a0ac7c6ac721" providerId="ADAL" clId="{7F1E790B-933C-4AAB-9F80-2FD92EBA6B04}" dt="2023-04-04T18:27:05.712" v="1035"/>
          <ac:spMkLst>
            <pc:docMk/>
            <pc:sldMk cId="3396661770" sldId="465"/>
            <ac:spMk id="889" creationId="{159C608F-2A30-D170-7655-E629DCFAC72B}"/>
          </ac:spMkLst>
        </pc:spChg>
        <pc:spChg chg="add mod">
          <ac:chgData name="Aganj, Iman" userId="528e1e0b-db81-4f61-b532-a0ac7c6ac721" providerId="ADAL" clId="{7F1E790B-933C-4AAB-9F80-2FD92EBA6B04}" dt="2023-04-04T18:27:05.712" v="1035"/>
          <ac:spMkLst>
            <pc:docMk/>
            <pc:sldMk cId="3396661770" sldId="465"/>
            <ac:spMk id="890" creationId="{7C068466-771E-92AD-CA10-0FB6F1507707}"/>
          </ac:spMkLst>
        </pc:spChg>
        <pc:spChg chg="add mod">
          <ac:chgData name="Aganj, Iman" userId="528e1e0b-db81-4f61-b532-a0ac7c6ac721" providerId="ADAL" clId="{7F1E790B-933C-4AAB-9F80-2FD92EBA6B04}" dt="2023-04-04T18:27:05.712" v="1035"/>
          <ac:spMkLst>
            <pc:docMk/>
            <pc:sldMk cId="3396661770" sldId="465"/>
            <ac:spMk id="891" creationId="{DE090B45-8BA7-6362-320A-616534D6FD4C}"/>
          </ac:spMkLst>
        </pc:spChg>
        <pc:spChg chg="add mod">
          <ac:chgData name="Aganj, Iman" userId="528e1e0b-db81-4f61-b532-a0ac7c6ac721" providerId="ADAL" clId="{7F1E790B-933C-4AAB-9F80-2FD92EBA6B04}" dt="2023-04-04T18:27:05.712" v="1035"/>
          <ac:spMkLst>
            <pc:docMk/>
            <pc:sldMk cId="3396661770" sldId="465"/>
            <ac:spMk id="892" creationId="{6A29950C-B552-CCF3-3BF9-88CD89D899BC}"/>
          </ac:spMkLst>
        </pc:spChg>
        <pc:spChg chg="add mod">
          <ac:chgData name="Aganj, Iman" userId="528e1e0b-db81-4f61-b532-a0ac7c6ac721" providerId="ADAL" clId="{7F1E790B-933C-4AAB-9F80-2FD92EBA6B04}" dt="2023-04-04T18:27:05.712" v="1035"/>
          <ac:spMkLst>
            <pc:docMk/>
            <pc:sldMk cId="3396661770" sldId="465"/>
            <ac:spMk id="893" creationId="{28351167-3C83-015C-BF98-CA489A486927}"/>
          </ac:spMkLst>
        </pc:spChg>
        <pc:spChg chg="add mod">
          <ac:chgData name="Aganj, Iman" userId="528e1e0b-db81-4f61-b532-a0ac7c6ac721" providerId="ADAL" clId="{7F1E790B-933C-4AAB-9F80-2FD92EBA6B04}" dt="2023-04-04T18:27:05.712" v="1035"/>
          <ac:spMkLst>
            <pc:docMk/>
            <pc:sldMk cId="3396661770" sldId="465"/>
            <ac:spMk id="894" creationId="{DEE90FE4-3B24-28A3-0140-78C3BB2E7BF8}"/>
          </ac:spMkLst>
        </pc:spChg>
        <pc:spChg chg="add mod">
          <ac:chgData name="Aganj, Iman" userId="528e1e0b-db81-4f61-b532-a0ac7c6ac721" providerId="ADAL" clId="{7F1E790B-933C-4AAB-9F80-2FD92EBA6B04}" dt="2023-04-04T18:27:05.712" v="1035"/>
          <ac:spMkLst>
            <pc:docMk/>
            <pc:sldMk cId="3396661770" sldId="465"/>
            <ac:spMk id="895" creationId="{8A096AE6-C519-9621-21E1-372E8F144150}"/>
          </ac:spMkLst>
        </pc:spChg>
        <pc:spChg chg="add mod">
          <ac:chgData name="Aganj, Iman" userId="528e1e0b-db81-4f61-b532-a0ac7c6ac721" providerId="ADAL" clId="{7F1E790B-933C-4AAB-9F80-2FD92EBA6B04}" dt="2023-04-04T18:27:05.712" v="1035"/>
          <ac:spMkLst>
            <pc:docMk/>
            <pc:sldMk cId="3396661770" sldId="465"/>
            <ac:spMk id="896" creationId="{ADB33EAD-1D6A-DA14-B6E7-DA546FF2C72E}"/>
          </ac:spMkLst>
        </pc:spChg>
        <pc:spChg chg="add mod">
          <ac:chgData name="Aganj, Iman" userId="528e1e0b-db81-4f61-b532-a0ac7c6ac721" providerId="ADAL" clId="{7F1E790B-933C-4AAB-9F80-2FD92EBA6B04}" dt="2023-04-04T18:27:05.712" v="1035"/>
          <ac:spMkLst>
            <pc:docMk/>
            <pc:sldMk cId="3396661770" sldId="465"/>
            <ac:spMk id="897" creationId="{1090C089-C853-E95C-0165-671EAF61A94B}"/>
          </ac:spMkLst>
        </pc:spChg>
        <pc:spChg chg="add mod">
          <ac:chgData name="Aganj, Iman" userId="528e1e0b-db81-4f61-b532-a0ac7c6ac721" providerId="ADAL" clId="{7F1E790B-933C-4AAB-9F80-2FD92EBA6B04}" dt="2023-04-04T18:27:05.712" v="1035"/>
          <ac:spMkLst>
            <pc:docMk/>
            <pc:sldMk cId="3396661770" sldId="465"/>
            <ac:spMk id="898" creationId="{1347B379-B803-5E6E-D5E8-54D6DD40B3EE}"/>
          </ac:spMkLst>
        </pc:spChg>
        <pc:spChg chg="add mod">
          <ac:chgData name="Aganj, Iman" userId="528e1e0b-db81-4f61-b532-a0ac7c6ac721" providerId="ADAL" clId="{7F1E790B-933C-4AAB-9F80-2FD92EBA6B04}" dt="2023-04-04T18:27:05.712" v="1035"/>
          <ac:spMkLst>
            <pc:docMk/>
            <pc:sldMk cId="3396661770" sldId="465"/>
            <ac:spMk id="899" creationId="{D7D8C282-F12C-276E-5998-9F661EF6C83D}"/>
          </ac:spMkLst>
        </pc:spChg>
        <pc:spChg chg="add mod">
          <ac:chgData name="Aganj, Iman" userId="528e1e0b-db81-4f61-b532-a0ac7c6ac721" providerId="ADAL" clId="{7F1E790B-933C-4AAB-9F80-2FD92EBA6B04}" dt="2023-04-04T18:27:05.712" v="1035"/>
          <ac:spMkLst>
            <pc:docMk/>
            <pc:sldMk cId="3396661770" sldId="465"/>
            <ac:spMk id="900" creationId="{682E505E-E19C-B63B-C4F9-14F38E283EB7}"/>
          </ac:spMkLst>
        </pc:spChg>
        <pc:spChg chg="add mod">
          <ac:chgData name="Aganj, Iman" userId="528e1e0b-db81-4f61-b532-a0ac7c6ac721" providerId="ADAL" clId="{7F1E790B-933C-4AAB-9F80-2FD92EBA6B04}" dt="2023-04-04T18:27:05.712" v="1035"/>
          <ac:spMkLst>
            <pc:docMk/>
            <pc:sldMk cId="3396661770" sldId="465"/>
            <ac:spMk id="901" creationId="{573F96CE-3B27-99D4-C942-81B238AC6AEB}"/>
          </ac:spMkLst>
        </pc:spChg>
        <pc:spChg chg="add mod">
          <ac:chgData name="Aganj, Iman" userId="528e1e0b-db81-4f61-b532-a0ac7c6ac721" providerId="ADAL" clId="{7F1E790B-933C-4AAB-9F80-2FD92EBA6B04}" dt="2023-04-04T18:27:05.712" v="1035"/>
          <ac:spMkLst>
            <pc:docMk/>
            <pc:sldMk cId="3396661770" sldId="465"/>
            <ac:spMk id="902" creationId="{B6DED4A3-912D-57F3-6DC9-AED437B2551E}"/>
          </ac:spMkLst>
        </pc:spChg>
        <pc:spChg chg="add mod">
          <ac:chgData name="Aganj, Iman" userId="528e1e0b-db81-4f61-b532-a0ac7c6ac721" providerId="ADAL" clId="{7F1E790B-933C-4AAB-9F80-2FD92EBA6B04}" dt="2023-04-04T18:27:05.712" v="1035"/>
          <ac:spMkLst>
            <pc:docMk/>
            <pc:sldMk cId="3396661770" sldId="465"/>
            <ac:spMk id="903" creationId="{2923D754-4A5E-099B-D97E-0B7BC14ABD86}"/>
          </ac:spMkLst>
        </pc:spChg>
        <pc:spChg chg="add mod">
          <ac:chgData name="Aganj, Iman" userId="528e1e0b-db81-4f61-b532-a0ac7c6ac721" providerId="ADAL" clId="{7F1E790B-933C-4AAB-9F80-2FD92EBA6B04}" dt="2023-04-04T18:27:05.712" v="1035"/>
          <ac:spMkLst>
            <pc:docMk/>
            <pc:sldMk cId="3396661770" sldId="465"/>
            <ac:spMk id="904" creationId="{DCC6F46B-57E3-96C6-25B5-88771163E05A}"/>
          </ac:spMkLst>
        </pc:spChg>
        <pc:spChg chg="add mod">
          <ac:chgData name="Aganj, Iman" userId="528e1e0b-db81-4f61-b532-a0ac7c6ac721" providerId="ADAL" clId="{7F1E790B-933C-4AAB-9F80-2FD92EBA6B04}" dt="2023-04-04T18:27:05.712" v="1035"/>
          <ac:spMkLst>
            <pc:docMk/>
            <pc:sldMk cId="3396661770" sldId="465"/>
            <ac:spMk id="905" creationId="{B81A7670-97E5-0268-5A3A-5BB91448CC77}"/>
          </ac:spMkLst>
        </pc:spChg>
        <pc:spChg chg="add mod">
          <ac:chgData name="Aganj, Iman" userId="528e1e0b-db81-4f61-b532-a0ac7c6ac721" providerId="ADAL" clId="{7F1E790B-933C-4AAB-9F80-2FD92EBA6B04}" dt="2023-04-04T18:27:05.712" v="1035"/>
          <ac:spMkLst>
            <pc:docMk/>
            <pc:sldMk cId="3396661770" sldId="465"/>
            <ac:spMk id="906" creationId="{3175B112-D3B5-DD0B-AE7F-F92DEA5C1532}"/>
          </ac:spMkLst>
        </pc:spChg>
        <pc:spChg chg="add mod">
          <ac:chgData name="Aganj, Iman" userId="528e1e0b-db81-4f61-b532-a0ac7c6ac721" providerId="ADAL" clId="{7F1E790B-933C-4AAB-9F80-2FD92EBA6B04}" dt="2023-04-04T18:27:05.712" v="1035"/>
          <ac:spMkLst>
            <pc:docMk/>
            <pc:sldMk cId="3396661770" sldId="465"/>
            <ac:spMk id="907" creationId="{FBF6A5FD-C37D-FA3B-AC63-09BEE65DA137}"/>
          </ac:spMkLst>
        </pc:spChg>
        <pc:spChg chg="add mod">
          <ac:chgData name="Aganj, Iman" userId="528e1e0b-db81-4f61-b532-a0ac7c6ac721" providerId="ADAL" clId="{7F1E790B-933C-4AAB-9F80-2FD92EBA6B04}" dt="2023-04-04T18:27:05.712" v="1035"/>
          <ac:spMkLst>
            <pc:docMk/>
            <pc:sldMk cId="3396661770" sldId="465"/>
            <ac:spMk id="908" creationId="{351E359C-142B-9A6E-0CAF-412E9E3FFBC2}"/>
          </ac:spMkLst>
        </pc:spChg>
        <pc:spChg chg="add mod">
          <ac:chgData name="Aganj, Iman" userId="528e1e0b-db81-4f61-b532-a0ac7c6ac721" providerId="ADAL" clId="{7F1E790B-933C-4AAB-9F80-2FD92EBA6B04}" dt="2023-04-04T18:27:05.712" v="1035"/>
          <ac:spMkLst>
            <pc:docMk/>
            <pc:sldMk cId="3396661770" sldId="465"/>
            <ac:spMk id="909" creationId="{D8082718-21D6-DA63-1933-8F793A27659F}"/>
          </ac:spMkLst>
        </pc:spChg>
        <pc:spChg chg="add mod">
          <ac:chgData name="Aganj, Iman" userId="528e1e0b-db81-4f61-b532-a0ac7c6ac721" providerId="ADAL" clId="{7F1E790B-933C-4AAB-9F80-2FD92EBA6B04}" dt="2023-04-04T18:27:05.712" v="1035"/>
          <ac:spMkLst>
            <pc:docMk/>
            <pc:sldMk cId="3396661770" sldId="465"/>
            <ac:spMk id="910" creationId="{391490F9-C5B8-0E45-0F39-1446B837D6C2}"/>
          </ac:spMkLst>
        </pc:spChg>
        <pc:spChg chg="add mod">
          <ac:chgData name="Aganj, Iman" userId="528e1e0b-db81-4f61-b532-a0ac7c6ac721" providerId="ADAL" clId="{7F1E790B-933C-4AAB-9F80-2FD92EBA6B04}" dt="2023-04-04T18:27:05.712" v="1035"/>
          <ac:spMkLst>
            <pc:docMk/>
            <pc:sldMk cId="3396661770" sldId="465"/>
            <ac:spMk id="911" creationId="{0884ABF8-D451-F494-7CE0-0B44C7289C2C}"/>
          </ac:spMkLst>
        </pc:spChg>
        <pc:spChg chg="add mod">
          <ac:chgData name="Aganj, Iman" userId="528e1e0b-db81-4f61-b532-a0ac7c6ac721" providerId="ADAL" clId="{7F1E790B-933C-4AAB-9F80-2FD92EBA6B04}" dt="2023-04-04T18:27:05.712" v="1035"/>
          <ac:spMkLst>
            <pc:docMk/>
            <pc:sldMk cId="3396661770" sldId="465"/>
            <ac:spMk id="912" creationId="{29A57C06-33B6-CA78-4C74-5991ADD9E0D4}"/>
          </ac:spMkLst>
        </pc:spChg>
        <pc:spChg chg="add mod">
          <ac:chgData name="Aganj, Iman" userId="528e1e0b-db81-4f61-b532-a0ac7c6ac721" providerId="ADAL" clId="{7F1E790B-933C-4AAB-9F80-2FD92EBA6B04}" dt="2023-04-04T18:27:05.712" v="1035"/>
          <ac:spMkLst>
            <pc:docMk/>
            <pc:sldMk cId="3396661770" sldId="465"/>
            <ac:spMk id="913" creationId="{01E4702D-C4A9-B4E5-0FF4-1F5D42C9344A}"/>
          </ac:spMkLst>
        </pc:spChg>
        <pc:spChg chg="add mod">
          <ac:chgData name="Aganj, Iman" userId="528e1e0b-db81-4f61-b532-a0ac7c6ac721" providerId="ADAL" clId="{7F1E790B-933C-4AAB-9F80-2FD92EBA6B04}" dt="2023-04-04T18:27:05.712" v="1035"/>
          <ac:spMkLst>
            <pc:docMk/>
            <pc:sldMk cId="3396661770" sldId="465"/>
            <ac:spMk id="914" creationId="{45783A92-3FDA-072F-8CE0-4C3562AF1CC3}"/>
          </ac:spMkLst>
        </pc:spChg>
        <pc:spChg chg="add mod">
          <ac:chgData name="Aganj, Iman" userId="528e1e0b-db81-4f61-b532-a0ac7c6ac721" providerId="ADAL" clId="{7F1E790B-933C-4AAB-9F80-2FD92EBA6B04}" dt="2023-04-04T18:27:05.712" v="1035"/>
          <ac:spMkLst>
            <pc:docMk/>
            <pc:sldMk cId="3396661770" sldId="465"/>
            <ac:spMk id="915" creationId="{94CF4AA0-5714-85D2-80AB-8E29125CCAAE}"/>
          </ac:spMkLst>
        </pc:spChg>
        <pc:spChg chg="add mod">
          <ac:chgData name="Aganj, Iman" userId="528e1e0b-db81-4f61-b532-a0ac7c6ac721" providerId="ADAL" clId="{7F1E790B-933C-4AAB-9F80-2FD92EBA6B04}" dt="2023-04-04T18:27:05.712" v="1035"/>
          <ac:spMkLst>
            <pc:docMk/>
            <pc:sldMk cId="3396661770" sldId="465"/>
            <ac:spMk id="916" creationId="{30C4645D-11A8-5F9B-3B19-E55DBA76DBB1}"/>
          </ac:spMkLst>
        </pc:spChg>
        <pc:spChg chg="add mod">
          <ac:chgData name="Aganj, Iman" userId="528e1e0b-db81-4f61-b532-a0ac7c6ac721" providerId="ADAL" clId="{7F1E790B-933C-4AAB-9F80-2FD92EBA6B04}" dt="2023-04-04T18:27:05.712" v="1035"/>
          <ac:spMkLst>
            <pc:docMk/>
            <pc:sldMk cId="3396661770" sldId="465"/>
            <ac:spMk id="917" creationId="{04D04DE3-B6DC-FDCC-7BC8-72659225C1B5}"/>
          </ac:spMkLst>
        </pc:spChg>
        <pc:spChg chg="add mod">
          <ac:chgData name="Aganj, Iman" userId="528e1e0b-db81-4f61-b532-a0ac7c6ac721" providerId="ADAL" clId="{7F1E790B-933C-4AAB-9F80-2FD92EBA6B04}" dt="2023-04-04T18:27:05.712" v="1035"/>
          <ac:spMkLst>
            <pc:docMk/>
            <pc:sldMk cId="3396661770" sldId="465"/>
            <ac:spMk id="918" creationId="{2F562D0D-5B85-6F01-0DB2-662164E984D3}"/>
          </ac:spMkLst>
        </pc:spChg>
        <pc:spChg chg="add mod">
          <ac:chgData name="Aganj, Iman" userId="528e1e0b-db81-4f61-b532-a0ac7c6ac721" providerId="ADAL" clId="{7F1E790B-933C-4AAB-9F80-2FD92EBA6B04}" dt="2023-04-04T18:27:05.712" v="1035"/>
          <ac:spMkLst>
            <pc:docMk/>
            <pc:sldMk cId="3396661770" sldId="465"/>
            <ac:spMk id="919" creationId="{96710ADB-6E4F-B3C0-4A0E-7A6ECFA592D7}"/>
          </ac:spMkLst>
        </pc:spChg>
        <pc:spChg chg="add mod">
          <ac:chgData name="Aganj, Iman" userId="528e1e0b-db81-4f61-b532-a0ac7c6ac721" providerId="ADAL" clId="{7F1E790B-933C-4AAB-9F80-2FD92EBA6B04}" dt="2023-04-04T18:27:05.712" v="1035"/>
          <ac:spMkLst>
            <pc:docMk/>
            <pc:sldMk cId="3396661770" sldId="465"/>
            <ac:spMk id="920" creationId="{3382D707-C4AD-0B05-ECCA-D6534666D73D}"/>
          </ac:spMkLst>
        </pc:spChg>
        <pc:spChg chg="add mod">
          <ac:chgData name="Aganj, Iman" userId="528e1e0b-db81-4f61-b532-a0ac7c6ac721" providerId="ADAL" clId="{7F1E790B-933C-4AAB-9F80-2FD92EBA6B04}" dt="2023-04-04T18:27:05.712" v="1035"/>
          <ac:spMkLst>
            <pc:docMk/>
            <pc:sldMk cId="3396661770" sldId="465"/>
            <ac:spMk id="921" creationId="{EEC43137-40FA-193E-0BBF-0CD01FAB073A}"/>
          </ac:spMkLst>
        </pc:spChg>
        <pc:spChg chg="add mod">
          <ac:chgData name="Aganj, Iman" userId="528e1e0b-db81-4f61-b532-a0ac7c6ac721" providerId="ADAL" clId="{7F1E790B-933C-4AAB-9F80-2FD92EBA6B04}" dt="2023-04-04T18:27:05.712" v="1035"/>
          <ac:spMkLst>
            <pc:docMk/>
            <pc:sldMk cId="3396661770" sldId="465"/>
            <ac:spMk id="922" creationId="{F52BD3CD-A458-8025-6CAA-01F323519B50}"/>
          </ac:spMkLst>
        </pc:spChg>
        <pc:spChg chg="add mod">
          <ac:chgData name="Aganj, Iman" userId="528e1e0b-db81-4f61-b532-a0ac7c6ac721" providerId="ADAL" clId="{7F1E790B-933C-4AAB-9F80-2FD92EBA6B04}" dt="2023-04-04T18:27:05.712" v="1035"/>
          <ac:spMkLst>
            <pc:docMk/>
            <pc:sldMk cId="3396661770" sldId="465"/>
            <ac:spMk id="923" creationId="{6BDA1366-414B-F47A-EDFF-C3D85B8F7A3F}"/>
          </ac:spMkLst>
        </pc:spChg>
        <pc:spChg chg="add mod">
          <ac:chgData name="Aganj, Iman" userId="528e1e0b-db81-4f61-b532-a0ac7c6ac721" providerId="ADAL" clId="{7F1E790B-933C-4AAB-9F80-2FD92EBA6B04}" dt="2023-04-04T18:27:05.712" v="1035"/>
          <ac:spMkLst>
            <pc:docMk/>
            <pc:sldMk cId="3396661770" sldId="465"/>
            <ac:spMk id="924" creationId="{5F80E03D-1FC3-AC47-2E7A-1DAF05FE64C3}"/>
          </ac:spMkLst>
        </pc:spChg>
        <pc:spChg chg="add mod">
          <ac:chgData name="Aganj, Iman" userId="528e1e0b-db81-4f61-b532-a0ac7c6ac721" providerId="ADAL" clId="{7F1E790B-933C-4AAB-9F80-2FD92EBA6B04}" dt="2023-04-04T18:27:05.712" v="1035"/>
          <ac:spMkLst>
            <pc:docMk/>
            <pc:sldMk cId="3396661770" sldId="465"/>
            <ac:spMk id="925" creationId="{ABF7BA82-8C35-0753-6469-7A5C34CFE883}"/>
          </ac:spMkLst>
        </pc:spChg>
        <pc:spChg chg="add mod">
          <ac:chgData name="Aganj, Iman" userId="528e1e0b-db81-4f61-b532-a0ac7c6ac721" providerId="ADAL" clId="{7F1E790B-933C-4AAB-9F80-2FD92EBA6B04}" dt="2023-04-04T18:27:05.712" v="1035"/>
          <ac:spMkLst>
            <pc:docMk/>
            <pc:sldMk cId="3396661770" sldId="465"/>
            <ac:spMk id="926" creationId="{0D3C9212-7C1D-34F9-5754-F4C307D2635D}"/>
          </ac:spMkLst>
        </pc:spChg>
        <pc:spChg chg="add mod">
          <ac:chgData name="Aganj, Iman" userId="528e1e0b-db81-4f61-b532-a0ac7c6ac721" providerId="ADAL" clId="{7F1E790B-933C-4AAB-9F80-2FD92EBA6B04}" dt="2023-04-04T18:27:05.712" v="1035"/>
          <ac:spMkLst>
            <pc:docMk/>
            <pc:sldMk cId="3396661770" sldId="465"/>
            <ac:spMk id="927" creationId="{AFD1FECF-8DC6-BEEA-B0BA-397A85C2AE5C}"/>
          </ac:spMkLst>
        </pc:spChg>
        <pc:spChg chg="add mod">
          <ac:chgData name="Aganj, Iman" userId="528e1e0b-db81-4f61-b532-a0ac7c6ac721" providerId="ADAL" clId="{7F1E790B-933C-4AAB-9F80-2FD92EBA6B04}" dt="2023-04-04T18:27:05.712" v="1035"/>
          <ac:spMkLst>
            <pc:docMk/>
            <pc:sldMk cId="3396661770" sldId="465"/>
            <ac:spMk id="928" creationId="{CE085BE2-0476-41DA-A270-88A83DE5B427}"/>
          </ac:spMkLst>
        </pc:spChg>
        <pc:spChg chg="add mod">
          <ac:chgData name="Aganj, Iman" userId="528e1e0b-db81-4f61-b532-a0ac7c6ac721" providerId="ADAL" clId="{7F1E790B-933C-4AAB-9F80-2FD92EBA6B04}" dt="2023-04-04T18:27:05.712" v="1035"/>
          <ac:spMkLst>
            <pc:docMk/>
            <pc:sldMk cId="3396661770" sldId="465"/>
            <ac:spMk id="929" creationId="{85F06408-A36C-D468-BCFB-A935D11FD497}"/>
          </ac:spMkLst>
        </pc:spChg>
        <pc:spChg chg="add mod">
          <ac:chgData name="Aganj, Iman" userId="528e1e0b-db81-4f61-b532-a0ac7c6ac721" providerId="ADAL" clId="{7F1E790B-933C-4AAB-9F80-2FD92EBA6B04}" dt="2023-04-04T18:27:05.712" v="1035"/>
          <ac:spMkLst>
            <pc:docMk/>
            <pc:sldMk cId="3396661770" sldId="465"/>
            <ac:spMk id="930" creationId="{CECD7990-1FE4-7E2B-6252-30EC30080A73}"/>
          </ac:spMkLst>
        </pc:spChg>
        <pc:spChg chg="add mod">
          <ac:chgData name="Aganj, Iman" userId="528e1e0b-db81-4f61-b532-a0ac7c6ac721" providerId="ADAL" clId="{7F1E790B-933C-4AAB-9F80-2FD92EBA6B04}" dt="2023-04-04T18:27:05.712" v="1035"/>
          <ac:spMkLst>
            <pc:docMk/>
            <pc:sldMk cId="3396661770" sldId="465"/>
            <ac:spMk id="931" creationId="{B7ACE50D-D39B-1E1E-88D2-AA2C320CE5FA}"/>
          </ac:spMkLst>
        </pc:spChg>
        <pc:spChg chg="add mod">
          <ac:chgData name="Aganj, Iman" userId="528e1e0b-db81-4f61-b532-a0ac7c6ac721" providerId="ADAL" clId="{7F1E790B-933C-4AAB-9F80-2FD92EBA6B04}" dt="2023-04-04T18:27:05.712" v="1035"/>
          <ac:spMkLst>
            <pc:docMk/>
            <pc:sldMk cId="3396661770" sldId="465"/>
            <ac:spMk id="932" creationId="{7ED99E29-18CB-D1B8-C054-9732D5F67073}"/>
          </ac:spMkLst>
        </pc:spChg>
        <pc:spChg chg="add mod">
          <ac:chgData name="Aganj, Iman" userId="528e1e0b-db81-4f61-b532-a0ac7c6ac721" providerId="ADAL" clId="{7F1E790B-933C-4AAB-9F80-2FD92EBA6B04}" dt="2023-04-04T18:27:05.712" v="1035"/>
          <ac:spMkLst>
            <pc:docMk/>
            <pc:sldMk cId="3396661770" sldId="465"/>
            <ac:spMk id="933" creationId="{A4C2132C-37E1-9080-77E8-BEE5F6DD9D89}"/>
          </ac:spMkLst>
        </pc:spChg>
        <pc:spChg chg="add mod">
          <ac:chgData name="Aganj, Iman" userId="528e1e0b-db81-4f61-b532-a0ac7c6ac721" providerId="ADAL" clId="{7F1E790B-933C-4AAB-9F80-2FD92EBA6B04}" dt="2023-04-04T18:27:05.712" v="1035"/>
          <ac:spMkLst>
            <pc:docMk/>
            <pc:sldMk cId="3396661770" sldId="465"/>
            <ac:spMk id="934" creationId="{365B0299-C254-CFE9-F05A-0F4052B7FED0}"/>
          </ac:spMkLst>
        </pc:spChg>
        <pc:spChg chg="add mod">
          <ac:chgData name="Aganj, Iman" userId="528e1e0b-db81-4f61-b532-a0ac7c6ac721" providerId="ADAL" clId="{7F1E790B-933C-4AAB-9F80-2FD92EBA6B04}" dt="2023-04-04T18:27:05.712" v="1035"/>
          <ac:spMkLst>
            <pc:docMk/>
            <pc:sldMk cId="3396661770" sldId="465"/>
            <ac:spMk id="935" creationId="{3B6620A4-B2A4-2D1C-E190-ED0E61C9907F}"/>
          </ac:spMkLst>
        </pc:spChg>
        <pc:spChg chg="add mod">
          <ac:chgData name="Aganj, Iman" userId="528e1e0b-db81-4f61-b532-a0ac7c6ac721" providerId="ADAL" clId="{7F1E790B-933C-4AAB-9F80-2FD92EBA6B04}" dt="2023-04-04T18:27:05.712" v="1035"/>
          <ac:spMkLst>
            <pc:docMk/>
            <pc:sldMk cId="3396661770" sldId="465"/>
            <ac:spMk id="936" creationId="{95B5F42F-3A74-6226-2A10-010330F0AA2F}"/>
          </ac:spMkLst>
        </pc:spChg>
        <pc:spChg chg="add mod">
          <ac:chgData name="Aganj, Iman" userId="528e1e0b-db81-4f61-b532-a0ac7c6ac721" providerId="ADAL" clId="{7F1E790B-933C-4AAB-9F80-2FD92EBA6B04}" dt="2023-04-04T18:27:05.712" v="1035"/>
          <ac:spMkLst>
            <pc:docMk/>
            <pc:sldMk cId="3396661770" sldId="465"/>
            <ac:spMk id="937" creationId="{69119158-6CE3-599A-06D5-5B0994D96894}"/>
          </ac:spMkLst>
        </pc:spChg>
        <pc:spChg chg="add mod">
          <ac:chgData name="Aganj, Iman" userId="528e1e0b-db81-4f61-b532-a0ac7c6ac721" providerId="ADAL" clId="{7F1E790B-933C-4AAB-9F80-2FD92EBA6B04}" dt="2023-04-04T18:27:05.712" v="1035"/>
          <ac:spMkLst>
            <pc:docMk/>
            <pc:sldMk cId="3396661770" sldId="465"/>
            <ac:spMk id="938" creationId="{0CB4BDCE-44CE-6B57-9EA8-5A1E91FC3D88}"/>
          </ac:spMkLst>
        </pc:spChg>
        <pc:spChg chg="add mod">
          <ac:chgData name="Aganj, Iman" userId="528e1e0b-db81-4f61-b532-a0ac7c6ac721" providerId="ADAL" clId="{7F1E790B-933C-4AAB-9F80-2FD92EBA6B04}" dt="2023-04-04T18:27:05.712" v="1035"/>
          <ac:spMkLst>
            <pc:docMk/>
            <pc:sldMk cId="3396661770" sldId="465"/>
            <ac:spMk id="939" creationId="{32AD40B9-8398-047A-16FA-683A9C2C9539}"/>
          </ac:spMkLst>
        </pc:spChg>
        <pc:spChg chg="add mod">
          <ac:chgData name="Aganj, Iman" userId="528e1e0b-db81-4f61-b532-a0ac7c6ac721" providerId="ADAL" clId="{7F1E790B-933C-4AAB-9F80-2FD92EBA6B04}" dt="2023-04-04T18:27:05.712" v="1035"/>
          <ac:spMkLst>
            <pc:docMk/>
            <pc:sldMk cId="3396661770" sldId="465"/>
            <ac:spMk id="940" creationId="{ABAB359E-11E3-D2FC-B49A-C5EEE6225302}"/>
          </ac:spMkLst>
        </pc:spChg>
        <pc:spChg chg="add mod">
          <ac:chgData name="Aganj, Iman" userId="528e1e0b-db81-4f61-b532-a0ac7c6ac721" providerId="ADAL" clId="{7F1E790B-933C-4AAB-9F80-2FD92EBA6B04}" dt="2023-04-04T18:27:05.712" v="1035"/>
          <ac:spMkLst>
            <pc:docMk/>
            <pc:sldMk cId="3396661770" sldId="465"/>
            <ac:spMk id="941" creationId="{8DEF1F49-49BA-DFC5-E1FE-A660FD08A7E6}"/>
          </ac:spMkLst>
        </pc:spChg>
        <pc:spChg chg="add mod">
          <ac:chgData name="Aganj, Iman" userId="528e1e0b-db81-4f61-b532-a0ac7c6ac721" providerId="ADAL" clId="{7F1E790B-933C-4AAB-9F80-2FD92EBA6B04}" dt="2023-04-04T18:27:05.712" v="1035"/>
          <ac:spMkLst>
            <pc:docMk/>
            <pc:sldMk cId="3396661770" sldId="465"/>
            <ac:spMk id="942" creationId="{784EFED5-9709-7EAC-53D5-024CBF4B42ED}"/>
          </ac:spMkLst>
        </pc:spChg>
        <pc:spChg chg="add mod">
          <ac:chgData name="Aganj, Iman" userId="528e1e0b-db81-4f61-b532-a0ac7c6ac721" providerId="ADAL" clId="{7F1E790B-933C-4AAB-9F80-2FD92EBA6B04}" dt="2023-04-04T18:27:05.712" v="1035"/>
          <ac:spMkLst>
            <pc:docMk/>
            <pc:sldMk cId="3396661770" sldId="465"/>
            <ac:spMk id="943" creationId="{5659D4CD-56D0-33F8-A2F2-F81464158F68}"/>
          </ac:spMkLst>
        </pc:spChg>
        <pc:spChg chg="add mod">
          <ac:chgData name="Aganj, Iman" userId="528e1e0b-db81-4f61-b532-a0ac7c6ac721" providerId="ADAL" clId="{7F1E790B-933C-4AAB-9F80-2FD92EBA6B04}" dt="2023-04-04T18:27:05.712" v="1035"/>
          <ac:spMkLst>
            <pc:docMk/>
            <pc:sldMk cId="3396661770" sldId="465"/>
            <ac:spMk id="944" creationId="{5952B25C-EAF8-FA09-3018-B815328D58A5}"/>
          </ac:spMkLst>
        </pc:spChg>
        <pc:spChg chg="add mod">
          <ac:chgData name="Aganj, Iman" userId="528e1e0b-db81-4f61-b532-a0ac7c6ac721" providerId="ADAL" clId="{7F1E790B-933C-4AAB-9F80-2FD92EBA6B04}" dt="2023-04-04T18:27:05.712" v="1035"/>
          <ac:spMkLst>
            <pc:docMk/>
            <pc:sldMk cId="3396661770" sldId="465"/>
            <ac:spMk id="945" creationId="{F9379377-D33D-59B0-76C1-9150DEBAD4F8}"/>
          </ac:spMkLst>
        </pc:spChg>
        <pc:spChg chg="add mod">
          <ac:chgData name="Aganj, Iman" userId="528e1e0b-db81-4f61-b532-a0ac7c6ac721" providerId="ADAL" clId="{7F1E790B-933C-4AAB-9F80-2FD92EBA6B04}" dt="2023-04-04T18:27:05.712" v="1035"/>
          <ac:spMkLst>
            <pc:docMk/>
            <pc:sldMk cId="3396661770" sldId="465"/>
            <ac:spMk id="946" creationId="{C2011103-B16C-9CFB-57B7-02FB244E8E27}"/>
          </ac:spMkLst>
        </pc:spChg>
        <pc:spChg chg="add mod">
          <ac:chgData name="Aganj, Iman" userId="528e1e0b-db81-4f61-b532-a0ac7c6ac721" providerId="ADAL" clId="{7F1E790B-933C-4AAB-9F80-2FD92EBA6B04}" dt="2023-04-04T18:27:05.712" v="1035"/>
          <ac:spMkLst>
            <pc:docMk/>
            <pc:sldMk cId="3396661770" sldId="465"/>
            <ac:spMk id="947" creationId="{493846D6-7F2C-C22F-251C-3DEEF40A1F16}"/>
          </ac:spMkLst>
        </pc:spChg>
        <pc:spChg chg="add mod">
          <ac:chgData name="Aganj, Iman" userId="528e1e0b-db81-4f61-b532-a0ac7c6ac721" providerId="ADAL" clId="{7F1E790B-933C-4AAB-9F80-2FD92EBA6B04}" dt="2023-04-04T18:27:05.712" v="1035"/>
          <ac:spMkLst>
            <pc:docMk/>
            <pc:sldMk cId="3396661770" sldId="465"/>
            <ac:spMk id="948" creationId="{5FA5917F-BA5D-35EA-E29B-B6E677143221}"/>
          </ac:spMkLst>
        </pc:spChg>
        <pc:spChg chg="add mod">
          <ac:chgData name="Aganj, Iman" userId="528e1e0b-db81-4f61-b532-a0ac7c6ac721" providerId="ADAL" clId="{7F1E790B-933C-4AAB-9F80-2FD92EBA6B04}" dt="2023-04-04T18:27:05.712" v="1035"/>
          <ac:spMkLst>
            <pc:docMk/>
            <pc:sldMk cId="3396661770" sldId="465"/>
            <ac:spMk id="949" creationId="{377BD432-6540-FA43-51F4-BC39D2AD80A9}"/>
          </ac:spMkLst>
        </pc:spChg>
        <pc:spChg chg="add mod">
          <ac:chgData name="Aganj, Iman" userId="528e1e0b-db81-4f61-b532-a0ac7c6ac721" providerId="ADAL" clId="{7F1E790B-933C-4AAB-9F80-2FD92EBA6B04}" dt="2023-04-04T18:27:05.712" v="1035"/>
          <ac:spMkLst>
            <pc:docMk/>
            <pc:sldMk cId="3396661770" sldId="465"/>
            <ac:spMk id="950" creationId="{52E14614-20B4-62C2-ED4B-92F3C890592D}"/>
          </ac:spMkLst>
        </pc:spChg>
        <pc:spChg chg="add mod">
          <ac:chgData name="Aganj, Iman" userId="528e1e0b-db81-4f61-b532-a0ac7c6ac721" providerId="ADAL" clId="{7F1E790B-933C-4AAB-9F80-2FD92EBA6B04}" dt="2023-04-04T18:27:05.712" v="1035"/>
          <ac:spMkLst>
            <pc:docMk/>
            <pc:sldMk cId="3396661770" sldId="465"/>
            <ac:spMk id="951" creationId="{73FACB10-C16C-B58F-AD28-6B72B07C62B6}"/>
          </ac:spMkLst>
        </pc:spChg>
        <pc:spChg chg="add mod">
          <ac:chgData name="Aganj, Iman" userId="528e1e0b-db81-4f61-b532-a0ac7c6ac721" providerId="ADAL" clId="{7F1E790B-933C-4AAB-9F80-2FD92EBA6B04}" dt="2023-04-04T18:27:05.712" v="1035"/>
          <ac:spMkLst>
            <pc:docMk/>
            <pc:sldMk cId="3396661770" sldId="465"/>
            <ac:spMk id="952" creationId="{28AA9C98-DDD6-D692-6628-CC039DBE7D58}"/>
          </ac:spMkLst>
        </pc:spChg>
        <pc:spChg chg="add mod">
          <ac:chgData name="Aganj, Iman" userId="528e1e0b-db81-4f61-b532-a0ac7c6ac721" providerId="ADAL" clId="{7F1E790B-933C-4AAB-9F80-2FD92EBA6B04}" dt="2023-04-04T18:27:05.712" v="1035"/>
          <ac:spMkLst>
            <pc:docMk/>
            <pc:sldMk cId="3396661770" sldId="465"/>
            <ac:spMk id="953" creationId="{E25A1A81-289C-DA59-6E48-58B3FF8138DA}"/>
          </ac:spMkLst>
        </pc:spChg>
        <pc:spChg chg="add mod">
          <ac:chgData name="Aganj, Iman" userId="528e1e0b-db81-4f61-b532-a0ac7c6ac721" providerId="ADAL" clId="{7F1E790B-933C-4AAB-9F80-2FD92EBA6B04}" dt="2023-04-04T18:27:05.712" v="1035"/>
          <ac:spMkLst>
            <pc:docMk/>
            <pc:sldMk cId="3396661770" sldId="465"/>
            <ac:spMk id="954" creationId="{5E67DC1F-57CA-860A-FDC5-6D9ED2A1F3FE}"/>
          </ac:spMkLst>
        </pc:spChg>
        <pc:spChg chg="add mod">
          <ac:chgData name="Aganj, Iman" userId="528e1e0b-db81-4f61-b532-a0ac7c6ac721" providerId="ADAL" clId="{7F1E790B-933C-4AAB-9F80-2FD92EBA6B04}" dt="2023-04-04T18:27:05.712" v="1035"/>
          <ac:spMkLst>
            <pc:docMk/>
            <pc:sldMk cId="3396661770" sldId="465"/>
            <ac:spMk id="955" creationId="{AD18372B-6A1E-BDED-E39C-3AB896FC3CF7}"/>
          </ac:spMkLst>
        </pc:spChg>
        <pc:spChg chg="add mod">
          <ac:chgData name="Aganj, Iman" userId="528e1e0b-db81-4f61-b532-a0ac7c6ac721" providerId="ADAL" clId="{7F1E790B-933C-4AAB-9F80-2FD92EBA6B04}" dt="2023-04-04T18:27:05.712" v="1035"/>
          <ac:spMkLst>
            <pc:docMk/>
            <pc:sldMk cId="3396661770" sldId="465"/>
            <ac:spMk id="956" creationId="{A3902B59-B69F-1C19-49BC-59183348F759}"/>
          </ac:spMkLst>
        </pc:spChg>
        <pc:spChg chg="add mod">
          <ac:chgData name="Aganj, Iman" userId="528e1e0b-db81-4f61-b532-a0ac7c6ac721" providerId="ADAL" clId="{7F1E790B-933C-4AAB-9F80-2FD92EBA6B04}" dt="2023-04-04T18:27:05.712" v="1035"/>
          <ac:spMkLst>
            <pc:docMk/>
            <pc:sldMk cId="3396661770" sldId="465"/>
            <ac:spMk id="957" creationId="{AE8F3715-997C-9B52-6435-64685241BDA9}"/>
          </ac:spMkLst>
        </pc:spChg>
        <pc:spChg chg="add mod">
          <ac:chgData name="Aganj, Iman" userId="528e1e0b-db81-4f61-b532-a0ac7c6ac721" providerId="ADAL" clId="{7F1E790B-933C-4AAB-9F80-2FD92EBA6B04}" dt="2023-04-04T18:27:05.712" v="1035"/>
          <ac:spMkLst>
            <pc:docMk/>
            <pc:sldMk cId="3396661770" sldId="465"/>
            <ac:spMk id="958" creationId="{4F48C187-BD88-E0DD-706E-EFEA132F34AE}"/>
          </ac:spMkLst>
        </pc:spChg>
        <pc:spChg chg="add mod">
          <ac:chgData name="Aganj, Iman" userId="528e1e0b-db81-4f61-b532-a0ac7c6ac721" providerId="ADAL" clId="{7F1E790B-933C-4AAB-9F80-2FD92EBA6B04}" dt="2023-04-04T18:27:05.712" v="1035"/>
          <ac:spMkLst>
            <pc:docMk/>
            <pc:sldMk cId="3396661770" sldId="465"/>
            <ac:spMk id="959" creationId="{3B51F76C-3429-1D33-C14F-C26F3CB2ECED}"/>
          </ac:spMkLst>
        </pc:spChg>
        <pc:spChg chg="add mod">
          <ac:chgData name="Aganj, Iman" userId="528e1e0b-db81-4f61-b532-a0ac7c6ac721" providerId="ADAL" clId="{7F1E790B-933C-4AAB-9F80-2FD92EBA6B04}" dt="2023-04-04T18:27:05.712" v="1035"/>
          <ac:spMkLst>
            <pc:docMk/>
            <pc:sldMk cId="3396661770" sldId="465"/>
            <ac:spMk id="960" creationId="{1512BD60-8CF0-3670-31AA-91269F6F0D49}"/>
          </ac:spMkLst>
        </pc:spChg>
        <pc:spChg chg="add mod">
          <ac:chgData name="Aganj, Iman" userId="528e1e0b-db81-4f61-b532-a0ac7c6ac721" providerId="ADAL" clId="{7F1E790B-933C-4AAB-9F80-2FD92EBA6B04}" dt="2023-04-04T18:27:05.712" v="1035"/>
          <ac:spMkLst>
            <pc:docMk/>
            <pc:sldMk cId="3396661770" sldId="465"/>
            <ac:spMk id="961" creationId="{FD1CE79B-D3EE-998B-1F22-891F4BF475B4}"/>
          </ac:spMkLst>
        </pc:spChg>
        <pc:spChg chg="add mod">
          <ac:chgData name="Aganj, Iman" userId="528e1e0b-db81-4f61-b532-a0ac7c6ac721" providerId="ADAL" clId="{7F1E790B-933C-4AAB-9F80-2FD92EBA6B04}" dt="2023-04-04T18:27:05.712" v="1035"/>
          <ac:spMkLst>
            <pc:docMk/>
            <pc:sldMk cId="3396661770" sldId="465"/>
            <ac:spMk id="962" creationId="{A49DB9DE-52C3-D033-1155-C42E76645AC4}"/>
          </ac:spMkLst>
        </pc:spChg>
        <pc:spChg chg="add mod">
          <ac:chgData name="Aganj, Iman" userId="528e1e0b-db81-4f61-b532-a0ac7c6ac721" providerId="ADAL" clId="{7F1E790B-933C-4AAB-9F80-2FD92EBA6B04}" dt="2023-04-04T18:27:05.712" v="1035"/>
          <ac:spMkLst>
            <pc:docMk/>
            <pc:sldMk cId="3396661770" sldId="465"/>
            <ac:spMk id="963" creationId="{EF9F8A55-C0F1-1831-0902-E2C71645F17D}"/>
          </ac:spMkLst>
        </pc:spChg>
        <pc:spChg chg="add mod">
          <ac:chgData name="Aganj, Iman" userId="528e1e0b-db81-4f61-b532-a0ac7c6ac721" providerId="ADAL" clId="{7F1E790B-933C-4AAB-9F80-2FD92EBA6B04}" dt="2023-04-04T18:27:05.712" v="1035"/>
          <ac:spMkLst>
            <pc:docMk/>
            <pc:sldMk cId="3396661770" sldId="465"/>
            <ac:spMk id="964" creationId="{975C6EC1-9868-3FBA-7315-1A4DAE7F860A}"/>
          </ac:spMkLst>
        </pc:spChg>
        <pc:spChg chg="add mod">
          <ac:chgData name="Aganj, Iman" userId="528e1e0b-db81-4f61-b532-a0ac7c6ac721" providerId="ADAL" clId="{7F1E790B-933C-4AAB-9F80-2FD92EBA6B04}" dt="2023-04-04T18:27:05.712" v="1035"/>
          <ac:spMkLst>
            <pc:docMk/>
            <pc:sldMk cId="3396661770" sldId="465"/>
            <ac:spMk id="965" creationId="{A0D92D01-3EC1-4E36-7A6A-DB80AE3C00AC}"/>
          </ac:spMkLst>
        </pc:spChg>
        <pc:spChg chg="add mod">
          <ac:chgData name="Aganj, Iman" userId="528e1e0b-db81-4f61-b532-a0ac7c6ac721" providerId="ADAL" clId="{7F1E790B-933C-4AAB-9F80-2FD92EBA6B04}" dt="2023-04-04T18:27:05.712" v="1035"/>
          <ac:spMkLst>
            <pc:docMk/>
            <pc:sldMk cId="3396661770" sldId="465"/>
            <ac:spMk id="966" creationId="{CADBBE78-A14D-2C0B-B039-1F6331B30AA0}"/>
          </ac:spMkLst>
        </pc:spChg>
        <pc:spChg chg="add mod">
          <ac:chgData name="Aganj, Iman" userId="528e1e0b-db81-4f61-b532-a0ac7c6ac721" providerId="ADAL" clId="{7F1E790B-933C-4AAB-9F80-2FD92EBA6B04}" dt="2023-04-04T18:27:05.712" v="1035"/>
          <ac:spMkLst>
            <pc:docMk/>
            <pc:sldMk cId="3396661770" sldId="465"/>
            <ac:spMk id="967" creationId="{7FBC1178-05D4-1E58-6BFD-1B605472C44B}"/>
          </ac:spMkLst>
        </pc:spChg>
        <pc:spChg chg="add mod">
          <ac:chgData name="Aganj, Iman" userId="528e1e0b-db81-4f61-b532-a0ac7c6ac721" providerId="ADAL" clId="{7F1E790B-933C-4AAB-9F80-2FD92EBA6B04}" dt="2023-04-04T18:27:05.712" v="1035"/>
          <ac:spMkLst>
            <pc:docMk/>
            <pc:sldMk cId="3396661770" sldId="465"/>
            <ac:spMk id="968" creationId="{00892D9F-6E91-2C9A-3991-07E321575650}"/>
          </ac:spMkLst>
        </pc:spChg>
        <pc:spChg chg="add mod">
          <ac:chgData name="Aganj, Iman" userId="528e1e0b-db81-4f61-b532-a0ac7c6ac721" providerId="ADAL" clId="{7F1E790B-933C-4AAB-9F80-2FD92EBA6B04}" dt="2023-04-04T18:27:05.712" v="1035"/>
          <ac:spMkLst>
            <pc:docMk/>
            <pc:sldMk cId="3396661770" sldId="465"/>
            <ac:spMk id="969" creationId="{9129982B-CAED-FFDA-DB41-15EBE8CF370B}"/>
          </ac:spMkLst>
        </pc:spChg>
        <pc:spChg chg="add mod">
          <ac:chgData name="Aganj, Iman" userId="528e1e0b-db81-4f61-b532-a0ac7c6ac721" providerId="ADAL" clId="{7F1E790B-933C-4AAB-9F80-2FD92EBA6B04}" dt="2023-04-04T18:27:05.712" v="1035"/>
          <ac:spMkLst>
            <pc:docMk/>
            <pc:sldMk cId="3396661770" sldId="465"/>
            <ac:spMk id="970" creationId="{BFB13556-D284-5D81-9EE2-267A24819DF5}"/>
          </ac:spMkLst>
        </pc:spChg>
        <pc:spChg chg="add mod">
          <ac:chgData name="Aganj, Iman" userId="528e1e0b-db81-4f61-b532-a0ac7c6ac721" providerId="ADAL" clId="{7F1E790B-933C-4AAB-9F80-2FD92EBA6B04}" dt="2023-04-04T18:27:05.712" v="1035"/>
          <ac:spMkLst>
            <pc:docMk/>
            <pc:sldMk cId="3396661770" sldId="465"/>
            <ac:spMk id="971" creationId="{C47FD783-E6BF-9FF4-49EC-656FBCCCB72F}"/>
          </ac:spMkLst>
        </pc:spChg>
        <pc:spChg chg="add mod">
          <ac:chgData name="Aganj, Iman" userId="528e1e0b-db81-4f61-b532-a0ac7c6ac721" providerId="ADAL" clId="{7F1E790B-933C-4AAB-9F80-2FD92EBA6B04}" dt="2023-04-04T18:27:05.712" v="1035"/>
          <ac:spMkLst>
            <pc:docMk/>
            <pc:sldMk cId="3396661770" sldId="465"/>
            <ac:spMk id="972" creationId="{F125214A-A3F6-2E93-2517-5FEF4A938C1B}"/>
          </ac:spMkLst>
        </pc:spChg>
        <pc:spChg chg="add mod">
          <ac:chgData name="Aganj, Iman" userId="528e1e0b-db81-4f61-b532-a0ac7c6ac721" providerId="ADAL" clId="{7F1E790B-933C-4AAB-9F80-2FD92EBA6B04}" dt="2023-04-04T18:27:05.712" v="1035"/>
          <ac:spMkLst>
            <pc:docMk/>
            <pc:sldMk cId="3396661770" sldId="465"/>
            <ac:spMk id="973" creationId="{9755501E-A2C6-8F16-52AF-FC5ABDFB08BD}"/>
          </ac:spMkLst>
        </pc:spChg>
        <pc:spChg chg="add mod">
          <ac:chgData name="Aganj, Iman" userId="528e1e0b-db81-4f61-b532-a0ac7c6ac721" providerId="ADAL" clId="{7F1E790B-933C-4AAB-9F80-2FD92EBA6B04}" dt="2023-04-04T18:27:05.712" v="1035"/>
          <ac:spMkLst>
            <pc:docMk/>
            <pc:sldMk cId="3396661770" sldId="465"/>
            <ac:spMk id="974" creationId="{BB2CBA11-07E5-F177-3FB4-6FB52345163F}"/>
          </ac:spMkLst>
        </pc:spChg>
        <pc:spChg chg="add mod">
          <ac:chgData name="Aganj, Iman" userId="528e1e0b-db81-4f61-b532-a0ac7c6ac721" providerId="ADAL" clId="{7F1E790B-933C-4AAB-9F80-2FD92EBA6B04}" dt="2023-04-04T18:27:05.712" v="1035"/>
          <ac:spMkLst>
            <pc:docMk/>
            <pc:sldMk cId="3396661770" sldId="465"/>
            <ac:spMk id="975" creationId="{FD407C3C-6024-715D-3894-B16495F230B3}"/>
          </ac:spMkLst>
        </pc:spChg>
        <pc:spChg chg="add mod">
          <ac:chgData name="Aganj, Iman" userId="528e1e0b-db81-4f61-b532-a0ac7c6ac721" providerId="ADAL" clId="{7F1E790B-933C-4AAB-9F80-2FD92EBA6B04}" dt="2023-04-04T18:27:05.712" v="1035"/>
          <ac:spMkLst>
            <pc:docMk/>
            <pc:sldMk cId="3396661770" sldId="465"/>
            <ac:spMk id="976" creationId="{774438F9-86BD-0CEE-5F0C-D9F7D4C08BEC}"/>
          </ac:spMkLst>
        </pc:spChg>
        <pc:spChg chg="add mod">
          <ac:chgData name="Aganj, Iman" userId="528e1e0b-db81-4f61-b532-a0ac7c6ac721" providerId="ADAL" clId="{7F1E790B-933C-4AAB-9F80-2FD92EBA6B04}" dt="2023-04-04T18:27:05.712" v="1035"/>
          <ac:spMkLst>
            <pc:docMk/>
            <pc:sldMk cId="3396661770" sldId="465"/>
            <ac:spMk id="977" creationId="{E02B2476-A3B2-34E5-B637-A7DE9EB1BE4E}"/>
          </ac:spMkLst>
        </pc:spChg>
        <pc:spChg chg="add mod">
          <ac:chgData name="Aganj, Iman" userId="528e1e0b-db81-4f61-b532-a0ac7c6ac721" providerId="ADAL" clId="{7F1E790B-933C-4AAB-9F80-2FD92EBA6B04}" dt="2023-04-04T18:27:05.712" v="1035"/>
          <ac:spMkLst>
            <pc:docMk/>
            <pc:sldMk cId="3396661770" sldId="465"/>
            <ac:spMk id="978" creationId="{81910126-FF82-4C07-E7F4-31C2B5DFE12C}"/>
          </ac:spMkLst>
        </pc:spChg>
        <pc:spChg chg="add mod">
          <ac:chgData name="Aganj, Iman" userId="528e1e0b-db81-4f61-b532-a0ac7c6ac721" providerId="ADAL" clId="{7F1E790B-933C-4AAB-9F80-2FD92EBA6B04}" dt="2023-04-04T18:27:05.712" v="1035"/>
          <ac:spMkLst>
            <pc:docMk/>
            <pc:sldMk cId="3396661770" sldId="465"/>
            <ac:spMk id="979" creationId="{C68DADD3-28D8-7061-C3FC-4FB6F5B6C60D}"/>
          </ac:spMkLst>
        </pc:spChg>
        <pc:spChg chg="add mod">
          <ac:chgData name="Aganj, Iman" userId="528e1e0b-db81-4f61-b532-a0ac7c6ac721" providerId="ADAL" clId="{7F1E790B-933C-4AAB-9F80-2FD92EBA6B04}" dt="2023-04-04T18:27:05.712" v="1035"/>
          <ac:spMkLst>
            <pc:docMk/>
            <pc:sldMk cId="3396661770" sldId="465"/>
            <ac:spMk id="980" creationId="{81A52D3A-D281-528F-6470-02E982BFC9F5}"/>
          </ac:spMkLst>
        </pc:spChg>
        <pc:spChg chg="add mod">
          <ac:chgData name="Aganj, Iman" userId="528e1e0b-db81-4f61-b532-a0ac7c6ac721" providerId="ADAL" clId="{7F1E790B-933C-4AAB-9F80-2FD92EBA6B04}" dt="2023-04-04T18:27:05.712" v="1035"/>
          <ac:spMkLst>
            <pc:docMk/>
            <pc:sldMk cId="3396661770" sldId="465"/>
            <ac:spMk id="981" creationId="{9932D82D-9569-88FF-553D-ACCFC2186EED}"/>
          </ac:spMkLst>
        </pc:spChg>
        <pc:spChg chg="add mod">
          <ac:chgData name="Aganj, Iman" userId="528e1e0b-db81-4f61-b532-a0ac7c6ac721" providerId="ADAL" clId="{7F1E790B-933C-4AAB-9F80-2FD92EBA6B04}" dt="2023-04-04T18:27:05.712" v="1035"/>
          <ac:spMkLst>
            <pc:docMk/>
            <pc:sldMk cId="3396661770" sldId="465"/>
            <ac:spMk id="982" creationId="{05F1095D-E91B-10CE-9B4F-935864AF5955}"/>
          </ac:spMkLst>
        </pc:spChg>
        <pc:spChg chg="add mod">
          <ac:chgData name="Aganj, Iman" userId="528e1e0b-db81-4f61-b532-a0ac7c6ac721" providerId="ADAL" clId="{7F1E790B-933C-4AAB-9F80-2FD92EBA6B04}" dt="2023-04-04T18:27:05.712" v="1035"/>
          <ac:spMkLst>
            <pc:docMk/>
            <pc:sldMk cId="3396661770" sldId="465"/>
            <ac:spMk id="983" creationId="{FC3D6BE5-F34B-F30B-9012-1CF823A2C5E6}"/>
          </ac:spMkLst>
        </pc:spChg>
        <pc:spChg chg="add mod">
          <ac:chgData name="Aganj, Iman" userId="528e1e0b-db81-4f61-b532-a0ac7c6ac721" providerId="ADAL" clId="{7F1E790B-933C-4AAB-9F80-2FD92EBA6B04}" dt="2023-04-04T18:27:05.712" v="1035"/>
          <ac:spMkLst>
            <pc:docMk/>
            <pc:sldMk cId="3396661770" sldId="465"/>
            <ac:spMk id="984" creationId="{FE8DF453-FDB8-62E9-9A85-80F4FE3C5198}"/>
          </ac:spMkLst>
        </pc:spChg>
        <pc:spChg chg="add mod">
          <ac:chgData name="Aganj, Iman" userId="528e1e0b-db81-4f61-b532-a0ac7c6ac721" providerId="ADAL" clId="{7F1E790B-933C-4AAB-9F80-2FD92EBA6B04}" dt="2023-04-04T18:27:05.712" v="1035"/>
          <ac:spMkLst>
            <pc:docMk/>
            <pc:sldMk cId="3396661770" sldId="465"/>
            <ac:spMk id="985" creationId="{885F5E3D-5AD2-5890-1AFC-084FAEF50DC9}"/>
          </ac:spMkLst>
        </pc:spChg>
        <pc:spChg chg="add mod">
          <ac:chgData name="Aganj, Iman" userId="528e1e0b-db81-4f61-b532-a0ac7c6ac721" providerId="ADAL" clId="{7F1E790B-933C-4AAB-9F80-2FD92EBA6B04}" dt="2023-04-04T18:27:05.712" v="1035"/>
          <ac:spMkLst>
            <pc:docMk/>
            <pc:sldMk cId="3396661770" sldId="465"/>
            <ac:spMk id="986" creationId="{7587F5B6-D076-8956-9D97-1B5A8ED422EA}"/>
          </ac:spMkLst>
        </pc:spChg>
        <pc:spChg chg="add mod">
          <ac:chgData name="Aganj, Iman" userId="528e1e0b-db81-4f61-b532-a0ac7c6ac721" providerId="ADAL" clId="{7F1E790B-933C-4AAB-9F80-2FD92EBA6B04}" dt="2023-04-04T18:27:05.712" v="1035"/>
          <ac:spMkLst>
            <pc:docMk/>
            <pc:sldMk cId="3396661770" sldId="465"/>
            <ac:spMk id="987" creationId="{CF94F325-F650-8EED-8660-F3C770388252}"/>
          </ac:spMkLst>
        </pc:spChg>
        <pc:spChg chg="add mod">
          <ac:chgData name="Aganj, Iman" userId="528e1e0b-db81-4f61-b532-a0ac7c6ac721" providerId="ADAL" clId="{7F1E790B-933C-4AAB-9F80-2FD92EBA6B04}" dt="2023-04-04T18:27:05.712" v="1035"/>
          <ac:spMkLst>
            <pc:docMk/>
            <pc:sldMk cId="3396661770" sldId="465"/>
            <ac:spMk id="988" creationId="{4C5392E3-B581-D02F-4B00-89FD25350EF0}"/>
          </ac:spMkLst>
        </pc:spChg>
        <pc:spChg chg="add mod">
          <ac:chgData name="Aganj, Iman" userId="528e1e0b-db81-4f61-b532-a0ac7c6ac721" providerId="ADAL" clId="{7F1E790B-933C-4AAB-9F80-2FD92EBA6B04}" dt="2023-04-04T18:27:05.712" v="1035"/>
          <ac:spMkLst>
            <pc:docMk/>
            <pc:sldMk cId="3396661770" sldId="465"/>
            <ac:spMk id="989" creationId="{1AE20176-F625-87F2-7B05-FAD1A82F04D2}"/>
          </ac:spMkLst>
        </pc:spChg>
        <pc:spChg chg="add mod">
          <ac:chgData name="Aganj, Iman" userId="528e1e0b-db81-4f61-b532-a0ac7c6ac721" providerId="ADAL" clId="{7F1E790B-933C-4AAB-9F80-2FD92EBA6B04}" dt="2023-04-04T18:27:05.712" v="1035"/>
          <ac:spMkLst>
            <pc:docMk/>
            <pc:sldMk cId="3396661770" sldId="465"/>
            <ac:spMk id="990" creationId="{9AD8EBF7-135B-C224-4835-34DB5B3E25AB}"/>
          </ac:spMkLst>
        </pc:spChg>
        <pc:spChg chg="add mod">
          <ac:chgData name="Aganj, Iman" userId="528e1e0b-db81-4f61-b532-a0ac7c6ac721" providerId="ADAL" clId="{7F1E790B-933C-4AAB-9F80-2FD92EBA6B04}" dt="2023-04-04T18:27:05.712" v="1035"/>
          <ac:spMkLst>
            <pc:docMk/>
            <pc:sldMk cId="3396661770" sldId="465"/>
            <ac:spMk id="991" creationId="{4148A237-E3A7-E218-BF5D-200F4142D538}"/>
          </ac:spMkLst>
        </pc:spChg>
        <pc:spChg chg="add mod">
          <ac:chgData name="Aganj, Iman" userId="528e1e0b-db81-4f61-b532-a0ac7c6ac721" providerId="ADAL" clId="{7F1E790B-933C-4AAB-9F80-2FD92EBA6B04}" dt="2023-04-04T18:27:05.712" v="1035"/>
          <ac:spMkLst>
            <pc:docMk/>
            <pc:sldMk cId="3396661770" sldId="465"/>
            <ac:spMk id="992" creationId="{15D39CA8-7FBF-8F2B-49AD-69C23155B761}"/>
          </ac:spMkLst>
        </pc:spChg>
        <pc:spChg chg="add mod">
          <ac:chgData name="Aganj, Iman" userId="528e1e0b-db81-4f61-b532-a0ac7c6ac721" providerId="ADAL" clId="{7F1E790B-933C-4AAB-9F80-2FD92EBA6B04}" dt="2023-04-04T18:27:05.712" v="1035"/>
          <ac:spMkLst>
            <pc:docMk/>
            <pc:sldMk cId="3396661770" sldId="465"/>
            <ac:spMk id="993" creationId="{34BFB530-36D0-04CA-47C5-6EE849F80F64}"/>
          </ac:spMkLst>
        </pc:spChg>
        <pc:spChg chg="add mod">
          <ac:chgData name="Aganj, Iman" userId="528e1e0b-db81-4f61-b532-a0ac7c6ac721" providerId="ADAL" clId="{7F1E790B-933C-4AAB-9F80-2FD92EBA6B04}" dt="2023-04-04T18:27:05.712" v="1035"/>
          <ac:spMkLst>
            <pc:docMk/>
            <pc:sldMk cId="3396661770" sldId="465"/>
            <ac:spMk id="994" creationId="{F0F486BD-A19E-AA35-A680-778249D38845}"/>
          </ac:spMkLst>
        </pc:spChg>
        <pc:spChg chg="add mod">
          <ac:chgData name="Aganj, Iman" userId="528e1e0b-db81-4f61-b532-a0ac7c6ac721" providerId="ADAL" clId="{7F1E790B-933C-4AAB-9F80-2FD92EBA6B04}" dt="2023-04-04T18:27:05.712" v="1035"/>
          <ac:spMkLst>
            <pc:docMk/>
            <pc:sldMk cId="3396661770" sldId="465"/>
            <ac:spMk id="995" creationId="{E7004578-BF00-2E61-EA9A-DD9ED6BF3EEE}"/>
          </ac:spMkLst>
        </pc:spChg>
        <pc:spChg chg="add mod">
          <ac:chgData name="Aganj, Iman" userId="528e1e0b-db81-4f61-b532-a0ac7c6ac721" providerId="ADAL" clId="{7F1E790B-933C-4AAB-9F80-2FD92EBA6B04}" dt="2023-04-04T18:27:05.712" v="1035"/>
          <ac:spMkLst>
            <pc:docMk/>
            <pc:sldMk cId="3396661770" sldId="465"/>
            <ac:spMk id="996" creationId="{59DD7B8E-E03F-803D-7378-8F09B14BE4DD}"/>
          </ac:spMkLst>
        </pc:spChg>
        <pc:spChg chg="add mod">
          <ac:chgData name="Aganj, Iman" userId="528e1e0b-db81-4f61-b532-a0ac7c6ac721" providerId="ADAL" clId="{7F1E790B-933C-4AAB-9F80-2FD92EBA6B04}" dt="2023-04-04T18:27:05.712" v="1035"/>
          <ac:spMkLst>
            <pc:docMk/>
            <pc:sldMk cId="3396661770" sldId="465"/>
            <ac:spMk id="997" creationId="{09A48255-2A0E-5725-441B-F68E58EA28BB}"/>
          </ac:spMkLst>
        </pc:spChg>
        <pc:spChg chg="add mod">
          <ac:chgData name="Aganj, Iman" userId="528e1e0b-db81-4f61-b532-a0ac7c6ac721" providerId="ADAL" clId="{7F1E790B-933C-4AAB-9F80-2FD92EBA6B04}" dt="2023-04-04T18:27:05.712" v="1035"/>
          <ac:spMkLst>
            <pc:docMk/>
            <pc:sldMk cId="3396661770" sldId="465"/>
            <ac:spMk id="998" creationId="{489D15F5-1CE1-E1DF-86DD-E17D746DFC84}"/>
          </ac:spMkLst>
        </pc:spChg>
        <pc:spChg chg="add mod">
          <ac:chgData name="Aganj, Iman" userId="528e1e0b-db81-4f61-b532-a0ac7c6ac721" providerId="ADAL" clId="{7F1E790B-933C-4AAB-9F80-2FD92EBA6B04}" dt="2023-04-04T18:27:05.712" v="1035"/>
          <ac:spMkLst>
            <pc:docMk/>
            <pc:sldMk cId="3396661770" sldId="465"/>
            <ac:spMk id="999" creationId="{FB221226-3A6D-1237-B71C-077D7C7FAC92}"/>
          </ac:spMkLst>
        </pc:spChg>
        <pc:spChg chg="add mod">
          <ac:chgData name="Aganj, Iman" userId="528e1e0b-db81-4f61-b532-a0ac7c6ac721" providerId="ADAL" clId="{7F1E790B-933C-4AAB-9F80-2FD92EBA6B04}" dt="2023-04-04T18:27:05.712" v="1035"/>
          <ac:spMkLst>
            <pc:docMk/>
            <pc:sldMk cId="3396661770" sldId="465"/>
            <ac:spMk id="1000" creationId="{6A1F3844-61ED-868D-C969-D7F029CEA6E9}"/>
          </ac:spMkLst>
        </pc:spChg>
        <pc:spChg chg="add mod">
          <ac:chgData name="Aganj, Iman" userId="528e1e0b-db81-4f61-b532-a0ac7c6ac721" providerId="ADAL" clId="{7F1E790B-933C-4AAB-9F80-2FD92EBA6B04}" dt="2023-04-04T18:27:05.712" v="1035"/>
          <ac:spMkLst>
            <pc:docMk/>
            <pc:sldMk cId="3396661770" sldId="465"/>
            <ac:spMk id="1001" creationId="{CC2FC67A-BF27-D8D6-E0FA-83F5F9990EE4}"/>
          </ac:spMkLst>
        </pc:spChg>
        <pc:spChg chg="add mod">
          <ac:chgData name="Aganj, Iman" userId="528e1e0b-db81-4f61-b532-a0ac7c6ac721" providerId="ADAL" clId="{7F1E790B-933C-4AAB-9F80-2FD92EBA6B04}" dt="2023-04-04T18:27:05.712" v="1035"/>
          <ac:spMkLst>
            <pc:docMk/>
            <pc:sldMk cId="3396661770" sldId="465"/>
            <ac:spMk id="1002" creationId="{B5A87017-4ABA-E0E1-F907-D3A9CB3F96EA}"/>
          </ac:spMkLst>
        </pc:spChg>
        <pc:spChg chg="add mod">
          <ac:chgData name="Aganj, Iman" userId="528e1e0b-db81-4f61-b532-a0ac7c6ac721" providerId="ADAL" clId="{7F1E790B-933C-4AAB-9F80-2FD92EBA6B04}" dt="2023-04-04T18:27:05.712" v="1035"/>
          <ac:spMkLst>
            <pc:docMk/>
            <pc:sldMk cId="3396661770" sldId="465"/>
            <ac:spMk id="1003" creationId="{C13E318B-7716-FDBA-C906-A8601B9C2362}"/>
          </ac:spMkLst>
        </pc:spChg>
        <pc:spChg chg="add mod">
          <ac:chgData name="Aganj, Iman" userId="528e1e0b-db81-4f61-b532-a0ac7c6ac721" providerId="ADAL" clId="{7F1E790B-933C-4AAB-9F80-2FD92EBA6B04}" dt="2023-04-04T18:27:05.712" v="1035"/>
          <ac:spMkLst>
            <pc:docMk/>
            <pc:sldMk cId="3396661770" sldId="465"/>
            <ac:spMk id="1004" creationId="{4BD3AD61-B074-A9F0-CA04-B329F2FCB46F}"/>
          </ac:spMkLst>
        </pc:spChg>
        <pc:spChg chg="add mod">
          <ac:chgData name="Aganj, Iman" userId="528e1e0b-db81-4f61-b532-a0ac7c6ac721" providerId="ADAL" clId="{7F1E790B-933C-4AAB-9F80-2FD92EBA6B04}" dt="2023-04-04T18:27:05.712" v="1035"/>
          <ac:spMkLst>
            <pc:docMk/>
            <pc:sldMk cId="3396661770" sldId="465"/>
            <ac:spMk id="1005" creationId="{DF101126-9500-37F5-0464-D6812B22263E}"/>
          </ac:spMkLst>
        </pc:spChg>
        <pc:spChg chg="add mod">
          <ac:chgData name="Aganj, Iman" userId="528e1e0b-db81-4f61-b532-a0ac7c6ac721" providerId="ADAL" clId="{7F1E790B-933C-4AAB-9F80-2FD92EBA6B04}" dt="2023-04-04T18:27:05.712" v="1035"/>
          <ac:spMkLst>
            <pc:docMk/>
            <pc:sldMk cId="3396661770" sldId="465"/>
            <ac:spMk id="1006" creationId="{873AE817-12BD-CD12-49D1-8A417471A167}"/>
          </ac:spMkLst>
        </pc:spChg>
        <pc:spChg chg="add mod">
          <ac:chgData name="Aganj, Iman" userId="528e1e0b-db81-4f61-b532-a0ac7c6ac721" providerId="ADAL" clId="{7F1E790B-933C-4AAB-9F80-2FD92EBA6B04}" dt="2023-04-04T18:27:05.712" v="1035"/>
          <ac:spMkLst>
            <pc:docMk/>
            <pc:sldMk cId="3396661770" sldId="465"/>
            <ac:spMk id="1007" creationId="{DD3AF845-02A5-A9D0-5EB9-997E4E8C58A2}"/>
          </ac:spMkLst>
        </pc:spChg>
        <pc:spChg chg="add mod">
          <ac:chgData name="Aganj, Iman" userId="528e1e0b-db81-4f61-b532-a0ac7c6ac721" providerId="ADAL" clId="{7F1E790B-933C-4AAB-9F80-2FD92EBA6B04}" dt="2023-04-04T18:27:05.712" v="1035"/>
          <ac:spMkLst>
            <pc:docMk/>
            <pc:sldMk cId="3396661770" sldId="465"/>
            <ac:spMk id="1008" creationId="{16E0706D-5477-C93C-E88C-1D9FC9289D4A}"/>
          </ac:spMkLst>
        </pc:spChg>
        <pc:spChg chg="add mod">
          <ac:chgData name="Aganj, Iman" userId="528e1e0b-db81-4f61-b532-a0ac7c6ac721" providerId="ADAL" clId="{7F1E790B-933C-4AAB-9F80-2FD92EBA6B04}" dt="2023-04-04T18:27:05.712" v="1035"/>
          <ac:spMkLst>
            <pc:docMk/>
            <pc:sldMk cId="3396661770" sldId="465"/>
            <ac:spMk id="1009" creationId="{DD09DC45-BCAC-62C8-DA9D-4D8B438333B4}"/>
          </ac:spMkLst>
        </pc:spChg>
        <pc:spChg chg="add mod">
          <ac:chgData name="Aganj, Iman" userId="528e1e0b-db81-4f61-b532-a0ac7c6ac721" providerId="ADAL" clId="{7F1E790B-933C-4AAB-9F80-2FD92EBA6B04}" dt="2023-04-04T18:27:05.712" v="1035"/>
          <ac:spMkLst>
            <pc:docMk/>
            <pc:sldMk cId="3396661770" sldId="465"/>
            <ac:spMk id="1010" creationId="{3A50060F-A816-7340-BD93-0377E0E6BCF3}"/>
          </ac:spMkLst>
        </pc:spChg>
        <pc:spChg chg="add mod">
          <ac:chgData name="Aganj, Iman" userId="528e1e0b-db81-4f61-b532-a0ac7c6ac721" providerId="ADAL" clId="{7F1E790B-933C-4AAB-9F80-2FD92EBA6B04}" dt="2023-04-04T18:27:05.712" v="1035"/>
          <ac:spMkLst>
            <pc:docMk/>
            <pc:sldMk cId="3396661770" sldId="465"/>
            <ac:spMk id="1011" creationId="{37093069-EFF9-064E-9DAB-3D6AE3E3E485}"/>
          </ac:spMkLst>
        </pc:spChg>
        <pc:spChg chg="add mod">
          <ac:chgData name="Aganj, Iman" userId="528e1e0b-db81-4f61-b532-a0ac7c6ac721" providerId="ADAL" clId="{7F1E790B-933C-4AAB-9F80-2FD92EBA6B04}" dt="2023-04-04T18:27:05.712" v="1035"/>
          <ac:spMkLst>
            <pc:docMk/>
            <pc:sldMk cId="3396661770" sldId="465"/>
            <ac:spMk id="1012" creationId="{9E2B815E-0D57-7586-EB2E-0F2C3933D635}"/>
          </ac:spMkLst>
        </pc:spChg>
        <pc:spChg chg="add mod">
          <ac:chgData name="Aganj, Iman" userId="528e1e0b-db81-4f61-b532-a0ac7c6ac721" providerId="ADAL" clId="{7F1E790B-933C-4AAB-9F80-2FD92EBA6B04}" dt="2023-04-04T18:27:05.712" v="1035"/>
          <ac:spMkLst>
            <pc:docMk/>
            <pc:sldMk cId="3396661770" sldId="465"/>
            <ac:spMk id="1013" creationId="{82A8E519-6241-06DC-37DC-56513DF61B5D}"/>
          </ac:spMkLst>
        </pc:spChg>
        <pc:spChg chg="add mod">
          <ac:chgData name="Aganj, Iman" userId="528e1e0b-db81-4f61-b532-a0ac7c6ac721" providerId="ADAL" clId="{7F1E790B-933C-4AAB-9F80-2FD92EBA6B04}" dt="2023-04-04T18:27:05.712" v="1035"/>
          <ac:spMkLst>
            <pc:docMk/>
            <pc:sldMk cId="3396661770" sldId="465"/>
            <ac:spMk id="1014" creationId="{AE4DDC59-D305-C159-E96A-2457A85B0A7D}"/>
          </ac:spMkLst>
        </pc:spChg>
        <pc:spChg chg="add mod">
          <ac:chgData name="Aganj, Iman" userId="528e1e0b-db81-4f61-b532-a0ac7c6ac721" providerId="ADAL" clId="{7F1E790B-933C-4AAB-9F80-2FD92EBA6B04}" dt="2023-04-04T18:27:05.712" v="1035"/>
          <ac:spMkLst>
            <pc:docMk/>
            <pc:sldMk cId="3396661770" sldId="465"/>
            <ac:spMk id="1015" creationId="{ECFFD866-3674-203F-AA32-96FF0715A462}"/>
          </ac:spMkLst>
        </pc:spChg>
        <pc:spChg chg="add mod">
          <ac:chgData name="Aganj, Iman" userId="528e1e0b-db81-4f61-b532-a0ac7c6ac721" providerId="ADAL" clId="{7F1E790B-933C-4AAB-9F80-2FD92EBA6B04}" dt="2023-04-04T18:27:05.712" v="1035"/>
          <ac:spMkLst>
            <pc:docMk/>
            <pc:sldMk cId="3396661770" sldId="465"/>
            <ac:spMk id="1016" creationId="{D1EE2A45-1A4F-F98B-8399-0B4271F5BE01}"/>
          </ac:spMkLst>
        </pc:spChg>
        <pc:spChg chg="add mod">
          <ac:chgData name="Aganj, Iman" userId="528e1e0b-db81-4f61-b532-a0ac7c6ac721" providerId="ADAL" clId="{7F1E790B-933C-4AAB-9F80-2FD92EBA6B04}" dt="2023-04-04T18:27:05.712" v="1035"/>
          <ac:spMkLst>
            <pc:docMk/>
            <pc:sldMk cId="3396661770" sldId="465"/>
            <ac:spMk id="1017" creationId="{D0216B9E-2FAE-B7A1-F37F-9F97018CE21C}"/>
          </ac:spMkLst>
        </pc:spChg>
        <pc:spChg chg="add mod">
          <ac:chgData name="Aganj, Iman" userId="528e1e0b-db81-4f61-b532-a0ac7c6ac721" providerId="ADAL" clId="{7F1E790B-933C-4AAB-9F80-2FD92EBA6B04}" dt="2023-04-04T18:27:05.712" v="1035"/>
          <ac:spMkLst>
            <pc:docMk/>
            <pc:sldMk cId="3396661770" sldId="465"/>
            <ac:spMk id="1018" creationId="{1258B62A-2C0E-038D-1981-047263E853DC}"/>
          </ac:spMkLst>
        </pc:spChg>
        <pc:spChg chg="add mod">
          <ac:chgData name="Aganj, Iman" userId="528e1e0b-db81-4f61-b532-a0ac7c6ac721" providerId="ADAL" clId="{7F1E790B-933C-4AAB-9F80-2FD92EBA6B04}" dt="2023-04-04T18:27:05.712" v="1035"/>
          <ac:spMkLst>
            <pc:docMk/>
            <pc:sldMk cId="3396661770" sldId="465"/>
            <ac:spMk id="1019" creationId="{14438828-D78B-3164-8286-A7AB8B10DC8B}"/>
          </ac:spMkLst>
        </pc:spChg>
        <pc:spChg chg="add mod">
          <ac:chgData name="Aganj, Iman" userId="528e1e0b-db81-4f61-b532-a0ac7c6ac721" providerId="ADAL" clId="{7F1E790B-933C-4AAB-9F80-2FD92EBA6B04}" dt="2023-04-04T18:27:05.712" v="1035"/>
          <ac:spMkLst>
            <pc:docMk/>
            <pc:sldMk cId="3396661770" sldId="465"/>
            <ac:spMk id="1020" creationId="{9CC7FD69-EF1E-B6C9-C0FF-07176D5D04F6}"/>
          </ac:spMkLst>
        </pc:spChg>
        <pc:spChg chg="add mod">
          <ac:chgData name="Aganj, Iman" userId="528e1e0b-db81-4f61-b532-a0ac7c6ac721" providerId="ADAL" clId="{7F1E790B-933C-4AAB-9F80-2FD92EBA6B04}" dt="2023-04-04T18:27:05.712" v="1035"/>
          <ac:spMkLst>
            <pc:docMk/>
            <pc:sldMk cId="3396661770" sldId="465"/>
            <ac:spMk id="1021" creationId="{47CF55A5-B0F1-B3BA-F202-D040841ECAD1}"/>
          </ac:spMkLst>
        </pc:spChg>
        <pc:spChg chg="add mod">
          <ac:chgData name="Aganj, Iman" userId="528e1e0b-db81-4f61-b532-a0ac7c6ac721" providerId="ADAL" clId="{7F1E790B-933C-4AAB-9F80-2FD92EBA6B04}" dt="2023-04-04T18:27:05.712" v="1035"/>
          <ac:spMkLst>
            <pc:docMk/>
            <pc:sldMk cId="3396661770" sldId="465"/>
            <ac:spMk id="1022" creationId="{84366F39-6AD0-A3A6-990C-7564B694F44A}"/>
          </ac:spMkLst>
        </pc:spChg>
        <pc:spChg chg="add mod">
          <ac:chgData name="Aganj, Iman" userId="528e1e0b-db81-4f61-b532-a0ac7c6ac721" providerId="ADAL" clId="{7F1E790B-933C-4AAB-9F80-2FD92EBA6B04}" dt="2023-04-04T18:27:05.712" v="1035"/>
          <ac:spMkLst>
            <pc:docMk/>
            <pc:sldMk cId="3396661770" sldId="465"/>
            <ac:spMk id="1023" creationId="{D48697E6-733A-AE35-CDEC-9AAB7890325B}"/>
          </ac:spMkLst>
        </pc:spChg>
        <pc:spChg chg="add mod">
          <ac:chgData name="Aganj, Iman" userId="528e1e0b-db81-4f61-b532-a0ac7c6ac721" providerId="ADAL" clId="{7F1E790B-933C-4AAB-9F80-2FD92EBA6B04}" dt="2023-04-04T18:27:05.712" v="1035"/>
          <ac:spMkLst>
            <pc:docMk/>
            <pc:sldMk cId="3396661770" sldId="465"/>
            <ac:spMk id="1024" creationId="{ABBA3412-5CE8-4AFA-7EC3-CC95F1EB7772}"/>
          </ac:spMkLst>
        </pc:spChg>
        <pc:spChg chg="add mod">
          <ac:chgData name="Aganj, Iman" userId="528e1e0b-db81-4f61-b532-a0ac7c6ac721" providerId="ADAL" clId="{7F1E790B-933C-4AAB-9F80-2FD92EBA6B04}" dt="2023-04-04T18:27:05.712" v="1035"/>
          <ac:spMkLst>
            <pc:docMk/>
            <pc:sldMk cId="3396661770" sldId="465"/>
            <ac:spMk id="1025" creationId="{13DD3834-82FD-1BD1-72FC-CD7C8E68A7BA}"/>
          </ac:spMkLst>
        </pc:spChg>
        <pc:spChg chg="add mod">
          <ac:chgData name="Aganj, Iman" userId="528e1e0b-db81-4f61-b532-a0ac7c6ac721" providerId="ADAL" clId="{7F1E790B-933C-4AAB-9F80-2FD92EBA6B04}" dt="2023-04-04T18:27:05.712" v="1035"/>
          <ac:spMkLst>
            <pc:docMk/>
            <pc:sldMk cId="3396661770" sldId="465"/>
            <ac:spMk id="1026" creationId="{580BF53A-DCBF-223B-E274-C0D41F988FB4}"/>
          </ac:spMkLst>
        </pc:spChg>
        <pc:spChg chg="add mod">
          <ac:chgData name="Aganj, Iman" userId="528e1e0b-db81-4f61-b532-a0ac7c6ac721" providerId="ADAL" clId="{7F1E790B-933C-4AAB-9F80-2FD92EBA6B04}" dt="2023-04-04T18:27:05.712" v="1035"/>
          <ac:spMkLst>
            <pc:docMk/>
            <pc:sldMk cId="3396661770" sldId="465"/>
            <ac:spMk id="1027" creationId="{5A4100EC-F274-483F-18C5-AE52761D6ABA}"/>
          </ac:spMkLst>
        </pc:spChg>
        <pc:spChg chg="add mod">
          <ac:chgData name="Aganj, Iman" userId="528e1e0b-db81-4f61-b532-a0ac7c6ac721" providerId="ADAL" clId="{7F1E790B-933C-4AAB-9F80-2FD92EBA6B04}" dt="2023-04-04T18:27:05.712" v="1035"/>
          <ac:spMkLst>
            <pc:docMk/>
            <pc:sldMk cId="3396661770" sldId="465"/>
            <ac:spMk id="1028" creationId="{36C6429E-297F-B2F4-3AD1-26EE36B2E989}"/>
          </ac:spMkLst>
        </pc:spChg>
        <pc:spChg chg="add mod">
          <ac:chgData name="Aganj, Iman" userId="528e1e0b-db81-4f61-b532-a0ac7c6ac721" providerId="ADAL" clId="{7F1E790B-933C-4AAB-9F80-2FD92EBA6B04}" dt="2023-04-04T18:27:05.712" v="1035"/>
          <ac:spMkLst>
            <pc:docMk/>
            <pc:sldMk cId="3396661770" sldId="465"/>
            <ac:spMk id="1029" creationId="{EA6B1B58-7FCD-C564-1D5E-02DED8E3A67D}"/>
          </ac:spMkLst>
        </pc:spChg>
        <pc:spChg chg="add mod">
          <ac:chgData name="Aganj, Iman" userId="528e1e0b-db81-4f61-b532-a0ac7c6ac721" providerId="ADAL" clId="{7F1E790B-933C-4AAB-9F80-2FD92EBA6B04}" dt="2023-04-04T18:27:05.712" v="1035"/>
          <ac:spMkLst>
            <pc:docMk/>
            <pc:sldMk cId="3396661770" sldId="465"/>
            <ac:spMk id="1030" creationId="{2B325710-2B81-137C-3ACB-51FD117A4D22}"/>
          </ac:spMkLst>
        </pc:spChg>
        <pc:spChg chg="add mod">
          <ac:chgData name="Aganj, Iman" userId="528e1e0b-db81-4f61-b532-a0ac7c6ac721" providerId="ADAL" clId="{7F1E790B-933C-4AAB-9F80-2FD92EBA6B04}" dt="2023-04-04T18:27:05.712" v="1035"/>
          <ac:spMkLst>
            <pc:docMk/>
            <pc:sldMk cId="3396661770" sldId="465"/>
            <ac:spMk id="1031" creationId="{4AE2CCEC-5183-C429-6FC7-CDE07A019F33}"/>
          </ac:spMkLst>
        </pc:spChg>
        <pc:spChg chg="add mod">
          <ac:chgData name="Aganj, Iman" userId="528e1e0b-db81-4f61-b532-a0ac7c6ac721" providerId="ADAL" clId="{7F1E790B-933C-4AAB-9F80-2FD92EBA6B04}" dt="2023-04-04T18:27:05.712" v="1035"/>
          <ac:spMkLst>
            <pc:docMk/>
            <pc:sldMk cId="3396661770" sldId="465"/>
            <ac:spMk id="1032" creationId="{6496590F-E039-3F08-6D82-F9D34FFB16D5}"/>
          </ac:spMkLst>
        </pc:spChg>
        <pc:spChg chg="add mod">
          <ac:chgData name="Aganj, Iman" userId="528e1e0b-db81-4f61-b532-a0ac7c6ac721" providerId="ADAL" clId="{7F1E790B-933C-4AAB-9F80-2FD92EBA6B04}" dt="2023-04-04T18:27:05.712" v="1035"/>
          <ac:spMkLst>
            <pc:docMk/>
            <pc:sldMk cId="3396661770" sldId="465"/>
            <ac:spMk id="1033" creationId="{1F073270-31BB-FEEE-4C64-5690E982E7B3}"/>
          </ac:spMkLst>
        </pc:spChg>
        <pc:spChg chg="add mod">
          <ac:chgData name="Aganj, Iman" userId="528e1e0b-db81-4f61-b532-a0ac7c6ac721" providerId="ADAL" clId="{7F1E790B-933C-4AAB-9F80-2FD92EBA6B04}" dt="2023-04-04T18:27:05.712" v="1035"/>
          <ac:spMkLst>
            <pc:docMk/>
            <pc:sldMk cId="3396661770" sldId="465"/>
            <ac:spMk id="1034" creationId="{2F805C39-D219-AEC2-17EA-A2E357BD2613}"/>
          </ac:spMkLst>
        </pc:spChg>
        <pc:spChg chg="add mod">
          <ac:chgData name="Aganj, Iman" userId="528e1e0b-db81-4f61-b532-a0ac7c6ac721" providerId="ADAL" clId="{7F1E790B-933C-4AAB-9F80-2FD92EBA6B04}" dt="2023-04-04T18:27:05.712" v="1035"/>
          <ac:spMkLst>
            <pc:docMk/>
            <pc:sldMk cId="3396661770" sldId="465"/>
            <ac:spMk id="1035" creationId="{E7DA4CD6-C679-1191-81E4-2C013AE8A761}"/>
          </ac:spMkLst>
        </pc:spChg>
        <pc:spChg chg="add mod">
          <ac:chgData name="Aganj, Iman" userId="528e1e0b-db81-4f61-b532-a0ac7c6ac721" providerId="ADAL" clId="{7F1E790B-933C-4AAB-9F80-2FD92EBA6B04}" dt="2023-04-04T18:27:05.712" v="1035"/>
          <ac:spMkLst>
            <pc:docMk/>
            <pc:sldMk cId="3396661770" sldId="465"/>
            <ac:spMk id="1036" creationId="{E75D31A8-6737-8847-03D6-56A6CC1E2E2C}"/>
          </ac:spMkLst>
        </pc:spChg>
        <pc:spChg chg="add mod">
          <ac:chgData name="Aganj, Iman" userId="528e1e0b-db81-4f61-b532-a0ac7c6ac721" providerId="ADAL" clId="{7F1E790B-933C-4AAB-9F80-2FD92EBA6B04}" dt="2023-04-04T18:27:05.712" v="1035"/>
          <ac:spMkLst>
            <pc:docMk/>
            <pc:sldMk cId="3396661770" sldId="465"/>
            <ac:spMk id="1037" creationId="{328AEA8E-0187-5540-5D0F-34A5A251A2A6}"/>
          </ac:spMkLst>
        </pc:spChg>
        <pc:spChg chg="add mod">
          <ac:chgData name="Aganj, Iman" userId="528e1e0b-db81-4f61-b532-a0ac7c6ac721" providerId="ADAL" clId="{7F1E790B-933C-4AAB-9F80-2FD92EBA6B04}" dt="2023-04-04T18:27:05.712" v="1035"/>
          <ac:spMkLst>
            <pc:docMk/>
            <pc:sldMk cId="3396661770" sldId="465"/>
            <ac:spMk id="1038" creationId="{74600FFD-C786-4B3D-0A56-ED4B983D44E0}"/>
          </ac:spMkLst>
        </pc:spChg>
        <pc:spChg chg="add mod">
          <ac:chgData name="Aganj, Iman" userId="528e1e0b-db81-4f61-b532-a0ac7c6ac721" providerId="ADAL" clId="{7F1E790B-933C-4AAB-9F80-2FD92EBA6B04}" dt="2023-04-04T18:27:05.712" v="1035"/>
          <ac:spMkLst>
            <pc:docMk/>
            <pc:sldMk cId="3396661770" sldId="465"/>
            <ac:spMk id="1039" creationId="{26BF6BE2-C359-1B5B-5FFC-00C6F5A31472}"/>
          </ac:spMkLst>
        </pc:spChg>
        <pc:spChg chg="add mod">
          <ac:chgData name="Aganj, Iman" userId="528e1e0b-db81-4f61-b532-a0ac7c6ac721" providerId="ADAL" clId="{7F1E790B-933C-4AAB-9F80-2FD92EBA6B04}" dt="2023-04-04T18:27:05.712" v="1035"/>
          <ac:spMkLst>
            <pc:docMk/>
            <pc:sldMk cId="3396661770" sldId="465"/>
            <ac:spMk id="1040" creationId="{408BC0D7-08D7-7BAB-42F0-060439DA36F7}"/>
          </ac:spMkLst>
        </pc:spChg>
        <pc:spChg chg="add mod">
          <ac:chgData name="Aganj, Iman" userId="528e1e0b-db81-4f61-b532-a0ac7c6ac721" providerId="ADAL" clId="{7F1E790B-933C-4AAB-9F80-2FD92EBA6B04}" dt="2023-04-04T18:27:05.712" v="1035"/>
          <ac:spMkLst>
            <pc:docMk/>
            <pc:sldMk cId="3396661770" sldId="465"/>
            <ac:spMk id="1041" creationId="{4B87ED27-3D5D-80A5-970A-B3104FEEB883}"/>
          </ac:spMkLst>
        </pc:spChg>
        <pc:spChg chg="add mod">
          <ac:chgData name="Aganj, Iman" userId="528e1e0b-db81-4f61-b532-a0ac7c6ac721" providerId="ADAL" clId="{7F1E790B-933C-4AAB-9F80-2FD92EBA6B04}" dt="2023-04-04T18:27:05.712" v="1035"/>
          <ac:spMkLst>
            <pc:docMk/>
            <pc:sldMk cId="3396661770" sldId="465"/>
            <ac:spMk id="1042" creationId="{0E9B8B49-9F59-31F5-3628-E9D9CFF818B5}"/>
          </ac:spMkLst>
        </pc:spChg>
        <pc:spChg chg="add mod">
          <ac:chgData name="Aganj, Iman" userId="528e1e0b-db81-4f61-b532-a0ac7c6ac721" providerId="ADAL" clId="{7F1E790B-933C-4AAB-9F80-2FD92EBA6B04}" dt="2023-04-04T18:27:05.712" v="1035"/>
          <ac:spMkLst>
            <pc:docMk/>
            <pc:sldMk cId="3396661770" sldId="465"/>
            <ac:spMk id="1043" creationId="{1E08EC96-D8C8-2620-1591-A0310ED663C7}"/>
          </ac:spMkLst>
        </pc:spChg>
        <pc:spChg chg="add mod">
          <ac:chgData name="Aganj, Iman" userId="528e1e0b-db81-4f61-b532-a0ac7c6ac721" providerId="ADAL" clId="{7F1E790B-933C-4AAB-9F80-2FD92EBA6B04}" dt="2023-04-04T18:27:05.712" v="1035"/>
          <ac:spMkLst>
            <pc:docMk/>
            <pc:sldMk cId="3396661770" sldId="465"/>
            <ac:spMk id="1044" creationId="{DC44CEBB-D9DF-FABA-368C-76F5CBAE7ACC}"/>
          </ac:spMkLst>
        </pc:spChg>
        <pc:spChg chg="add mod">
          <ac:chgData name="Aganj, Iman" userId="528e1e0b-db81-4f61-b532-a0ac7c6ac721" providerId="ADAL" clId="{7F1E790B-933C-4AAB-9F80-2FD92EBA6B04}" dt="2023-04-04T18:27:05.712" v="1035"/>
          <ac:spMkLst>
            <pc:docMk/>
            <pc:sldMk cId="3396661770" sldId="465"/>
            <ac:spMk id="1045" creationId="{56F03C0F-B35D-F354-6153-C4222CD57808}"/>
          </ac:spMkLst>
        </pc:spChg>
        <pc:spChg chg="add mod">
          <ac:chgData name="Aganj, Iman" userId="528e1e0b-db81-4f61-b532-a0ac7c6ac721" providerId="ADAL" clId="{7F1E790B-933C-4AAB-9F80-2FD92EBA6B04}" dt="2023-04-04T18:27:05.712" v="1035"/>
          <ac:spMkLst>
            <pc:docMk/>
            <pc:sldMk cId="3396661770" sldId="465"/>
            <ac:spMk id="1046" creationId="{ED3CAD20-D04A-B8B0-55FE-E18AA92E8799}"/>
          </ac:spMkLst>
        </pc:spChg>
        <pc:spChg chg="add mod">
          <ac:chgData name="Aganj, Iman" userId="528e1e0b-db81-4f61-b532-a0ac7c6ac721" providerId="ADAL" clId="{7F1E790B-933C-4AAB-9F80-2FD92EBA6B04}" dt="2023-04-04T18:27:05.712" v="1035"/>
          <ac:spMkLst>
            <pc:docMk/>
            <pc:sldMk cId="3396661770" sldId="465"/>
            <ac:spMk id="1047" creationId="{714ECAC8-53F6-BF68-3D84-B4C0FA209443}"/>
          </ac:spMkLst>
        </pc:spChg>
        <pc:spChg chg="add mod">
          <ac:chgData name="Aganj, Iman" userId="528e1e0b-db81-4f61-b532-a0ac7c6ac721" providerId="ADAL" clId="{7F1E790B-933C-4AAB-9F80-2FD92EBA6B04}" dt="2023-04-04T18:27:05.712" v="1035"/>
          <ac:spMkLst>
            <pc:docMk/>
            <pc:sldMk cId="3396661770" sldId="465"/>
            <ac:spMk id="1048" creationId="{90D5F1E3-1783-F34D-C4D0-8CBE832FD65B}"/>
          </ac:spMkLst>
        </pc:spChg>
        <pc:spChg chg="add mod">
          <ac:chgData name="Aganj, Iman" userId="528e1e0b-db81-4f61-b532-a0ac7c6ac721" providerId="ADAL" clId="{7F1E790B-933C-4AAB-9F80-2FD92EBA6B04}" dt="2023-04-04T18:27:05.712" v="1035"/>
          <ac:spMkLst>
            <pc:docMk/>
            <pc:sldMk cId="3396661770" sldId="465"/>
            <ac:spMk id="1049" creationId="{54CA3C34-936B-7C3B-957E-7499FC6BB5D0}"/>
          </ac:spMkLst>
        </pc:spChg>
        <pc:spChg chg="add mod">
          <ac:chgData name="Aganj, Iman" userId="528e1e0b-db81-4f61-b532-a0ac7c6ac721" providerId="ADAL" clId="{7F1E790B-933C-4AAB-9F80-2FD92EBA6B04}" dt="2023-04-04T18:27:05.712" v="1035"/>
          <ac:spMkLst>
            <pc:docMk/>
            <pc:sldMk cId="3396661770" sldId="465"/>
            <ac:spMk id="1050" creationId="{4661CA35-65E2-5498-B6C5-65CDF2178EFC}"/>
          </ac:spMkLst>
        </pc:spChg>
        <pc:spChg chg="add mod">
          <ac:chgData name="Aganj, Iman" userId="528e1e0b-db81-4f61-b532-a0ac7c6ac721" providerId="ADAL" clId="{7F1E790B-933C-4AAB-9F80-2FD92EBA6B04}" dt="2023-04-04T18:27:05.712" v="1035"/>
          <ac:spMkLst>
            <pc:docMk/>
            <pc:sldMk cId="3396661770" sldId="465"/>
            <ac:spMk id="1051" creationId="{03A0CA1C-EBB7-4143-FD7B-2FC305C4E092}"/>
          </ac:spMkLst>
        </pc:spChg>
        <pc:spChg chg="add mod">
          <ac:chgData name="Aganj, Iman" userId="528e1e0b-db81-4f61-b532-a0ac7c6ac721" providerId="ADAL" clId="{7F1E790B-933C-4AAB-9F80-2FD92EBA6B04}" dt="2023-04-04T18:27:05.712" v="1035"/>
          <ac:spMkLst>
            <pc:docMk/>
            <pc:sldMk cId="3396661770" sldId="465"/>
            <ac:spMk id="1052" creationId="{406FD89E-61C9-6ABE-70A7-78337F05A284}"/>
          </ac:spMkLst>
        </pc:spChg>
        <pc:spChg chg="add mod">
          <ac:chgData name="Aganj, Iman" userId="528e1e0b-db81-4f61-b532-a0ac7c6ac721" providerId="ADAL" clId="{7F1E790B-933C-4AAB-9F80-2FD92EBA6B04}" dt="2023-04-04T18:27:05.712" v="1035"/>
          <ac:spMkLst>
            <pc:docMk/>
            <pc:sldMk cId="3396661770" sldId="465"/>
            <ac:spMk id="1053" creationId="{30A385A4-70CF-838F-2BEE-4D5777A497E5}"/>
          </ac:spMkLst>
        </pc:spChg>
        <pc:spChg chg="add mod">
          <ac:chgData name="Aganj, Iman" userId="528e1e0b-db81-4f61-b532-a0ac7c6ac721" providerId="ADAL" clId="{7F1E790B-933C-4AAB-9F80-2FD92EBA6B04}" dt="2023-04-04T18:27:05.712" v="1035"/>
          <ac:spMkLst>
            <pc:docMk/>
            <pc:sldMk cId="3396661770" sldId="465"/>
            <ac:spMk id="1054" creationId="{6AD99259-19C2-2B2B-EF7B-D3D230172F05}"/>
          </ac:spMkLst>
        </pc:spChg>
        <pc:spChg chg="add mod">
          <ac:chgData name="Aganj, Iman" userId="528e1e0b-db81-4f61-b532-a0ac7c6ac721" providerId="ADAL" clId="{7F1E790B-933C-4AAB-9F80-2FD92EBA6B04}" dt="2023-04-04T18:27:05.712" v="1035"/>
          <ac:spMkLst>
            <pc:docMk/>
            <pc:sldMk cId="3396661770" sldId="465"/>
            <ac:spMk id="1055" creationId="{195471E6-3546-B9DD-1717-7F961C41D487}"/>
          </ac:spMkLst>
        </pc:spChg>
        <pc:spChg chg="add mod">
          <ac:chgData name="Aganj, Iman" userId="528e1e0b-db81-4f61-b532-a0ac7c6ac721" providerId="ADAL" clId="{7F1E790B-933C-4AAB-9F80-2FD92EBA6B04}" dt="2023-04-04T18:27:05.712" v="1035"/>
          <ac:spMkLst>
            <pc:docMk/>
            <pc:sldMk cId="3396661770" sldId="465"/>
            <ac:spMk id="1056" creationId="{45432356-4B34-F457-FEE8-758CE84FCB9E}"/>
          </ac:spMkLst>
        </pc:spChg>
        <pc:spChg chg="add mod">
          <ac:chgData name="Aganj, Iman" userId="528e1e0b-db81-4f61-b532-a0ac7c6ac721" providerId="ADAL" clId="{7F1E790B-933C-4AAB-9F80-2FD92EBA6B04}" dt="2023-04-04T18:27:05.712" v="1035"/>
          <ac:spMkLst>
            <pc:docMk/>
            <pc:sldMk cId="3396661770" sldId="465"/>
            <ac:spMk id="1057" creationId="{BABD9B52-B612-B9D9-BBC8-D01986C83952}"/>
          </ac:spMkLst>
        </pc:spChg>
        <pc:spChg chg="add mod">
          <ac:chgData name="Aganj, Iman" userId="528e1e0b-db81-4f61-b532-a0ac7c6ac721" providerId="ADAL" clId="{7F1E790B-933C-4AAB-9F80-2FD92EBA6B04}" dt="2023-04-04T18:27:05.712" v="1035"/>
          <ac:spMkLst>
            <pc:docMk/>
            <pc:sldMk cId="3396661770" sldId="465"/>
            <ac:spMk id="1058" creationId="{7BDFD352-F82C-C19D-C477-74A689B81DFB}"/>
          </ac:spMkLst>
        </pc:spChg>
        <pc:spChg chg="add mod">
          <ac:chgData name="Aganj, Iman" userId="528e1e0b-db81-4f61-b532-a0ac7c6ac721" providerId="ADAL" clId="{7F1E790B-933C-4AAB-9F80-2FD92EBA6B04}" dt="2023-04-04T18:27:05.712" v="1035"/>
          <ac:spMkLst>
            <pc:docMk/>
            <pc:sldMk cId="3396661770" sldId="465"/>
            <ac:spMk id="1059" creationId="{E7E44508-DD47-2A4A-F3CD-E8232FA69858}"/>
          </ac:spMkLst>
        </pc:spChg>
        <pc:spChg chg="add mod">
          <ac:chgData name="Aganj, Iman" userId="528e1e0b-db81-4f61-b532-a0ac7c6ac721" providerId="ADAL" clId="{7F1E790B-933C-4AAB-9F80-2FD92EBA6B04}" dt="2023-04-04T18:27:05.712" v="1035"/>
          <ac:spMkLst>
            <pc:docMk/>
            <pc:sldMk cId="3396661770" sldId="465"/>
            <ac:spMk id="1060" creationId="{C34E58ED-63AD-04AB-C0EC-C1EABADEDF60}"/>
          </ac:spMkLst>
        </pc:spChg>
        <pc:spChg chg="add mod">
          <ac:chgData name="Aganj, Iman" userId="528e1e0b-db81-4f61-b532-a0ac7c6ac721" providerId="ADAL" clId="{7F1E790B-933C-4AAB-9F80-2FD92EBA6B04}" dt="2023-04-04T18:27:05.712" v="1035"/>
          <ac:spMkLst>
            <pc:docMk/>
            <pc:sldMk cId="3396661770" sldId="465"/>
            <ac:spMk id="1061" creationId="{D58959F7-4514-8679-0973-232147AC79EB}"/>
          </ac:spMkLst>
        </pc:spChg>
        <pc:spChg chg="add mod">
          <ac:chgData name="Aganj, Iman" userId="528e1e0b-db81-4f61-b532-a0ac7c6ac721" providerId="ADAL" clId="{7F1E790B-933C-4AAB-9F80-2FD92EBA6B04}" dt="2023-04-04T18:27:05.712" v="1035"/>
          <ac:spMkLst>
            <pc:docMk/>
            <pc:sldMk cId="3396661770" sldId="465"/>
            <ac:spMk id="1062" creationId="{A42AA4BF-50DA-BA77-74F2-B3DC7D5F23E7}"/>
          </ac:spMkLst>
        </pc:spChg>
        <pc:spChg chg="add mod">
          <ac:chgData name="Aganj, Iman" userId="528e1e0b-db81-4f61-b532-a0ac7c6ac721" providerId="ADAL" clId="{7F1E790B-933C-4AAB-9F80-2FD92EBA6B04}" dt="2023-04-04T18:27:05.712" v="1035"/>
          <ac:spMkLst>
            <pc:docMk/>
            <pc:sldMk cId="3396661770" sldId="465"/>
            <ac:spMk id="1063" creationId="{C814D205-3C08-7B36-A8D5-3E3F19779883}"/>
          </ac:spMkLst>
        </pc:spChg>
        <pc:spChg chg="add mod">
          <ac:chgData name="Aganj, Iman" userId="528e1e0b-db81-4f61-b532-a0ac7c6ac721" providerId="ADAL" clId="{7F1E790B-933C-4AAB-9F80-2FD92EBA6B04}" dt="2023-04-04T18:27:05.712" v="1035"/>
          <ac:spMkLst>
            <pc:docMk/>
            <pc:sldMk cId="3396661770" sldId="465"/>
            <ac:spMk id="1064" creationId="{490186B4-B7BA-7F6C-AE77-1B1B5CB6118F}"/>
          </ac:spMkLst>
        </pc:spChg>
        <pc:spChg chg="add mod">
          <ac:chgData name="Aganj, Iman" userId="528e1e0b-db81-4f61-b532-a0ac7c6ac721" providerId="ADAL" clId="{7F1E790B-933C-4AAB-9F80-2FD92EBA6B04}" dt="2023-04-04T18:27:05.712" v="1035"/>
          <ac:spMkLst>
            <pc:docMk/>
            <pc:sldMk cId="3396661770" sldId="465"/>
            <ac:spMk id="1065" creationId="{3D69697D-8EB6-3505-F3A1-61CC6EE853C4}"/>
          </ac:spMkLst>
        </pc:spChg>
        <pc:spChg chg="add mod">
          <ac:chgData name="Aganj, Iman" userId="528e1e0b-db81-4f61-b532-a0ac7c6ac721" providerId="ADAL" clId="{7F1E790B-933C-4AAB-9F80-2FD92EBA6B04}" dt="2023-04-04T18:27:05.712" v="1035"/>
          <ac:spMkLst>
            <pc:docMk/>
            <pc:sldMk cId="3396661770" sldId="465"/>
            <ac:spMk id="1066" creationId="{7F576D75-BB8E-DC2A-8C20-781389ABFD9B}"/>
          </ac:spMkLst>
        </pc:spChg>
        <pc:spChg chg="add mod">
          <ac:chgData name="Aganj, Iman" userId="528e1e0b-db81-4f61-b532-a0ac7c6ac721" providerId="ADAL" clId="{7F1E790B-933C-4AAB-9F80-2FD92EBA6B04}" dt="2023-04-04T18:27:05.712" v="1035"/>
          <ac:spMkLst>
            <pc:docMk/>
            <pc:sldMk cId="3396661770" sldId="465"/>
            <ac:spMk id="1067" creationId="{1383CEE2-986D-EA13-A07D-9D827F3A18F2}"/>
          </ac:spMkLst>
        </pc:spChg>
        <pc:spChg chg="add mod">
          <ac:chgData name="Aganj, Iman" userId="528e1e0b-db81-4f61-b532-a0ac7c6ac721" providerId="ADAL" clId="{7F1E790B-933C-4AAB-9F80-2FD92EBA6B04}" dt="2023-04-04T18:27:05.712" v="1035"/>
          <ac:spMkLst>
            <pc:docMk/>
            <pc:sldMk cId="3396661770" sldId="465"/>
            <ac:spMk id="1068" creationId="{FDB46BCA-C282-94FC-CAD2-85B95B2435D0}"/>
          </ac:spMkLst>
        </pc:spChg>
        <pc:spChg chg="add mod">
          <ac:chgData name="Aganj, Iman" userId="528e1e0b-db81-4f61-b532-a0ac7c6ac721" providerId="ADAL" clId="{7F1E790B-933C-4AAB-9F80-2FD92EBA6B04}" dt="2023-04-04T18:27:05.712" v="1035"/>
          <ac:spMkLst>
            <pc:docMk/>
            <pc:sldMk cId="3396661770" sldId="465"/>
            <ac:spMk id="1069" creationId="{011C10A0-7F46-A667-FA16-5EA6AD80BCC3}"/>
          </ac:spMkLst>
        </pc:spChg>
        <pc:spChg chg="add mod">
          <ac:chgData name="Aganj, Iman" userId="528e1e0b-db81-4f61-b532-a0ac7c6ac721" providerId="ADAL" clId="{7F1E790B-933C-4AAB-9F80-2FD92EBA6B04}" dt="2023-04-04T18:27:05.712" v="1035"/>
          <ac:spMkLst>
            <pc:docMk/>
            <pc:sldMk cId="3396661770" sldId="465"/>
            <ac:spMk id="1070" creationId="{E411AD13-4C8D-87DA-E12E-E35361C529E8}"/>
          </ac:spMkLst>
        </pc:spChg>
        <pc:spChg chg="add mod">
          <ac:chgData name="Aganj, Iman" userId="528e1e0b-db81-4f61-b532-a0ac7c6ac721" providerId="ADAL" clId="{7F1E790B-933C-4AAB-9F80-2FD92EBA6B04}" dt="2023-04-04T18:27:05.712" v="1035"/>
          <ac:spMkLst>
            <pc:docMk/>
            <pc:sldMk cId="3396661770" sldId="465"/>
            <ac:spMk id="1071" creationId="{F45E7622-22D4-7137-B00D-357424874202}"/>
          </ac:spMkLst>
        </pc:spChg>
        <pc:spChg chg="add mod">
          <ac:chgData name="Aganj, Iman" userId="528e1e0b-db81-4f61-b532-a0ac7c6ac721" providerId="ADAL" clId="{7F1E790B-933C-4AAB-9F80-2FD92EBA6B04}" dt="2023-04-04T18:27:05.712" v="1035"/>
          <ac:spMkLst>
            <pc:docMk/>
            <pc:sldMk cId="3396661770" sldId="465"/>
            <ac:spMk id="1072" creationId="{C72D0A1D-D177-66E3-1269-30B12097C6DB}"/>
          </ac:spMkLst>
        </pc:spChg>
        <pc:spChg chg="add mod">
          <ac:chgData name="Aganj, Iman" userId="528e1e0b-db81-4f61-b532-a0ac7c6ac721" providerId="ADAL" clId="{7F1E790B-933C-4AAB-9F80-2FD92EBA6B04}" dt="2023-04-04T18:27:05.712" v="1035"/>
          <ac:spMkLst>
            <pc:docMk/>
            <pc:sldMk cId="3396661770" sldId="465"/>
            <ac:spMk id="1073" creationId="{75ABAF9B-DE82-D6E9-C138-3EB65F5263D7}"/>
          </ac:spMkLst>
        </pc:spChg>
        <pc:spChg chg="add mod">
          <ac:chgData name="Aganj, Iman" userId="528e1e0b-db81-4f61-b532-a0ac7c6ac721" providerId="ADAL" clId="{7F1E790B-933C-4AAB-9F80-2FD92EBA6B04}" dt="2023-04-04T18:27:05.712" v="1035"/>
          <ac:spMkLst>
            <pc:docMk/>
            <pc:sldMk cId="3396661770" sldId="465"/>
            <ac:spMk id="1074" creationId="{12665F2F-14C5-79E6-466A-0216F7BCC347}"/>
          </ac:spMkLst>
        </pc:spChg>
        <pc:spChg chg="add mod">
          <ac:chgData name="Aganj, Iman" userId="528e1e0b-db81-4f61-b532-a0ac7c6ac721" providerId="ADAL" clId="{7F1E790B-933C-4AAB-9F80-2FD92EBA6B04}" dt="2023-04-04T18:27:05.712" v="1035"/>
          <ac:spMkLst>
            <pc:docMk/>
            <pc:sldMk cId="3396661770" sldId="465"/>
            <ac:spMk id="1075" creationId="{496C9BA7-F7C3-336D-E5D1-D04D1AF29811}"/>
          </ac:spMkLst>
        </pc:spChg>
        <pc:spChg chg="add mod">
          <ac:chgData name="Aganj, Iman" userId="528e1e0b-db81-4f61-b532-a0ac7c6ac721" providerId="ADAL" clId="{7F1E790B-933C-4AAB-9F80-2FD92EBA6B04}" dt="2023-04-04T18:27:05.712" v="1035"/>
          <ac:spMkLst>
            <pc:docMk/>
            <pc:sldMk cId="3396661770" sldId="465"/>
            <ac:spMk id="1076" creationId="{750DED28-B320-B876-3260-B3BD77FF002F}"/>
          </ac:spMkLst>
        </pc:spChg>
        <pc:spChg chg="add mod">
          <ac:chgData name="Aganj, Iman" userId="528e1e0b-db81-4f61-b532-a0ac7c6ac721" providerId="ADAL" clId="{7F1E790B-933C-4AAB-9F80-2FD92EBA6B04}" dt="2023-04-04T18:27:05.712" v="1035"/>
          <ac:spMkLst>
            <pc:docMk/>
            <pc:sldMk cId="3396661770" sldId="465"/>
            <ac:spMk id="1077" creationId="{581F4FC8-5619-B332-8238-142874DF228D}"/>
          </ac:spMkLst>
        </pc:spChg>
        <pc:spChg chg="add mod">
          <ac:chgData name="Aganj, Iman" userId="528e1e0b-db81-4f61-b532-a0ac7c6ac721" providerId="ADAL" clId="{7F1E790B-933C-4AAB-9F80-2FD92EBA6B04}" dt="2023-04-04T18:27:05.712" v="1035"/>
          <ac:spMkLst>
            <pc:docMk/>
            <pc:sldMk cId="3396661770" sldId="465"/>
            <ac:spMk id="1078" creationId="{B11E767E-5305-108A-41FA-8CCAF932E960}"/>
          </ac:spMkLst>
        </pc:spChg>
        <pc:spChg chg="add mod">
          <ac:chgData name="Aganj, Iman" userId="528e1e0b-db81-4f61-b532-a0ac7c6ac721" providerId="ADAL" clId="{7F1E790B-933C-4AAB-9F80-2FD92EBA6B04}" dt="2023-04-04T18:27:05.712" v="1035"/>
          <ac:spMkLst>
            <pc:docMk/>
            <pc:sldMk cId="3396661770" sldId="465"/>
            <ac:spMk id="1079" creationId="{E8311508-06B6-0249-2D2E-B7CADB0B91E1}"/>
          </ac:spMkLst>
        </pc:spChg>
        <pc:spChg chg="add mod">
          <ac:chgData name="Aganj, Iman" userId="528e1e0b-db81-4f61-b532-a0ac7c6ac721" providerId="ADAL" clId="{7F1E790B-933C-4AAB-9F80-2FD92EBA6B04}" dt="2023-04-04T18:27:05.712" v="1035"/>
          <ac:spMkLst>
            <pc:docMk/>
            <pc:sldMk cId="3396661770" sldId="465"/>
            <ac:spMk id="1080" creationId="{B41DAD76-F955-8333-343C-7B9B778D2A8C}"/>
          </ac:spMkLst>
        </pc:spChg>
        <pc:spChg chg="add mod">
          <ac:chgData name="Aganj, Iman" userId="528e1e0b-db81-4f61-b532-a0ac7c6ac721" providerId="ADAL" clId="{7F1E790B-933C-4AAB-9F80-2FD92EBA6B04}" dt="2023-04-04T18:27:05.712" v="1035"/>
          <ac:spMkLst>
            <pc:docMk/>
            <pc:sldMk cId="3396661770" sldId="465"/>
            <ac:spMk id="1081" creationId="{C6E6EF29-CA23-1381-D26E-E918E7690888}"/>
          </ac:spMkLst>
        </pc:spChg>
        <pc:spChg chg="add mod">
          <ac:chgData name="Aganj, Iman" userId="528e1e0b-db81-4f61-b532-a0ac7c6ac721" providerId="ADAL" clId="{7F1E790B-933C-4AAB-9F80-2FD92EBA6B04}" dt="2023-04-04T18:27:05.712" v="1035"/>
          <ac:spMkLst>
            <pc:docMk/>
            <pc:sldMk cId="3396661770" sldId="465"/>
            <ac:spMk id="1082" creationId="{0F7F4370-A008-67FA-2786-BC28E4C63D2C}"/>
          </ac:spMkLst>
        </pc:spChg>
        <pc:spChg chg="add mod">
          <ac:chgData name="Aganj, Iman" userId="528e1e0b-db81-4f61-b532-a0ac7c6ac721" providerId="ADAL" clId="{7F1E790B-933C-4AAB-9F80-2FD92EBA6B04}" dt="2023-04-04T18:27:05.712" v="1035"/>
          <ac:spMkLst>
            <pc:docMk/>
            <pc:sldMk cId="3396661770" sldId="465"/>
            <ac:spMk id="1083" creationId="{C1153064-85FC-D207-C128-F52163F86CF9}"/>
          </ac:spMkLst>
        </pc:spChg>
        <pc:spChg chg="add mod">
          <ac:chgData name="Aganj, Iman" userId="528e1e0b-db81-4f61-b532-a0ac7c6ac721" providerId="ADAL" clId="{7F1E790B-933C-4AAB-9F80-2FD92EBA6B04}" dt="2023-04-04T18:27:05.712" v="1035"/>
          <ac:spMkLst>
            <pc:docMk/>
            <pc:sldMk cId="3396661770" sldId="465"/>
            <ac:spMk id="1084" creationId="{0AB83F19-092B-5A22-B784-170E58AD79B6}"/>
          </ac:spMkLst>
        </pc:spChg>
        <pc:spChg chg="add mod">
          <ac:chgData name="Aganj, Iman" userId="528e1e0b-db81-4f61-b532-a0ac7c6ac721" providerId="ADAL" clId="{7F1E790B-933C-4AAB-9F80-2FD92EBA6B04}" dt="2023-04-04T18:27:05.712" v="1035"/>
          <ac:spMkLst>
            <pc:docMk/>
            <pc:sldMk cId="3396661770" sldId="465"/>
            <ac:spMk id="1085" creationId="{B3DBBE10-CFC6-EFF9-4026-FCEDD35655BB}"/>
          </ac:spMkLst>
        </pc:spChg>
        <pc:spChg chg="add mod">
          <ac:chgData name="Aganj, Iman" userId="528e1e0b-db81-4f61-b532-a0ac7c6ac721" providerId="ADAL" clId="{7F1E790B-933C-4AAB-9F80-2FD92EBA6B04}" dt="2023-04-04T18:27:05.712" v="1035"/>
          <ac:spMkLst>
            <pc:docMk/>
            <pc:sldMk cId="3396661770" sldId="465"/>
            <ac:spMk id="1086" creationId="{02007D25-B84D-B058-9B3F-58339C7032B1}"/>
          </ac:spMkLst>
        </pc:spChg>
        <pc:spChg chg="add mod">
          <ac:chgData name="Aganj, Iman" userId="528e1e0b-db81-4f61-b532-a0ac7c6ac721" providerId="ADAL" clId="{7F1E790B-933C-4AAB-9F80-2FD92EBA6B04}" dt="2023-04-04T18:27:05.712" v="1035"/>
          <ac:spMkLst>
            <pc:docMk/>
            <pc:sldMk cId="3396661770" sldId="465"/>
            <ac:spMk id="1087" creationId="{5F181093-5AF8-36F6-016E-DC3D86E5F7C0}"/>
          </ac:spMkLst>
        </pc:spChg>
        <pc:spChg chg="add mod">
          <ac:chgData name="Aganj, Iman" userId="528e1e0b-db81-4f61-b532-a0ac7c6ac721" providerId="ADAL" clId="{7F1E790B-933C-4AAB-9F80-2FD92EBA6B04}" dt="2023-04-04T18:27:05.712" v="1035"/>
          <ac:spMkLst>
            <pc:docMk/>
            <pc:sldMk cId="3396661770" sldId="465"/>
            <ac:spMk id="1088" creationId="{75EC7827-5B48-904D-C003-A039BB8B1579}"/>
          </ac:spMkLst>
        </pc:spChg>
        <pc:spChg chg="add mod">
          <ac:chgData name="Aganj, Iman" userId="528e1e0b-db81-4f61-b532-a0ac7c6ac721" providerId="ADAL" clId="{7F1E790B-933C-4AAB-9F80-2FD92EBA6B04}" dt="2023-04-04T18:27:05.712" v="1035"/>
          <ac:spMkLst>
            <pc:docMk/>
            <pc:sldMk cId="3396661770" sldId="465"/>
            <ac:spMk id="1089" creationId="{A6168A97-64C2-90C1-9973-28429D5DD935}"/>
          </ac:spMkLst>
        </pc:spChg>
        <pc:spChg chg="add mod">
          <ac:chgData name="Aganj, Iman" userId="528e1e0b-db81-4f61-b532-a0ac7c6ac721" providerId="ADAL" clId="{7F1E790B-933C-4AAB-9F80-2FD92EBA6B04}" dt="2023-04-04T18:27:05.712" v="1035"/>
          <ac:spMkLst>
            <pc:docMk/>
            <pc:sldMk cId="3396661770" sldId="465"/>
            <ac:spMk id="1090" creationId="{381F75A8-8B92-2FBA-CC62-22E44256E031}"/>
          </ac:spMkLst>
        </pc:spChg>
        <pc:spChg chg="add mod">
          <ac:chgData name="Aganj, Iman" userId="528e1e0b-db81-4f61-b532-a0ac7c6ac721" providerId="ADAL" clId="{7F1E790B-933C-4AAB-9F80-2FD92EBA6B04}" dt="2023-04-04T18:27:05.712" v="1035"/>
          <ac:spMkLst>
            <pc:docMk/>
            <pc:sldMk cId="3396661770" sldId="465"/>
            <ac:spMk id="1091" creationId="{E2FC7D07-E678-70F8-CFDA-8CBD3E3109EE}"/>
          </ac:spMkLst>
        </pc:spChg>
        <pc:spChg chg="add mod">
          <ac:chgData name="Aganj, Iman" userId="528e1e0b-db81-4f61-b532-a0ac7c6ac721" providerId="ADAL" clId="{7F1E790B-933C-4AAB-9F80-2FD92EBA6B04}" dt="2023-04-04T18:27:05.712" v="1035"/>
          <ac:spMkLst>
            <pc:docMk/>
            <pc:sldMk cId="3396661770" sldId="465"/>
            <ac:spMk id="1092" creationId="{AF47AC75-BD37-BB1C-A55F-3F1465783ACF}"/>
          </ac:spMkLst>
        </pc:spChg>
        <pc:spChg chg="add mod">
          <ac:chgData name="Aganj, Iman" userId="528e1e0b-db81-4f61-b532-a0ac7c6ac721" providerId="ADAL" clId="{7F1E790B-933C-4AAB-9F80-2FD92EBA6B04}" dt="2023-04-04T18:27:05.712" v="1035"/>
          <ac:spMkLst>
            <pc:docMk/>
            <pc:sldMk cId="3396661770" sldId="465"/>
            <ac:spMk id="1093" creationId="{9814757F-9972-C2B5-D634-7C6209053E61}"/>
          </ac:spMkLst>
        </pc:spChg>
        <pc:spChg chg="add mod">
          <ac:chgData name="Aganj, Iman" userId="528e1e0b-db81-4f61-b532-a0ac7c6ac721" providerId="ADAL" clId="{7F1E790B-933C-4AAB-9F80-2FD92EBA6B04}" dt="2023-04-04T18:27:05.712" v="1035"/>
          <ac:spMkLst>
            <pc:docMk/>
            <pc:sldMk cId="3396661770" sldId="465"/>
            <ac:spMk id="1094" creationId="{785FD74C-2FED-BB25-CDB8-7AF4A2016DF1}"/>
          </ac:spMkLst>
        </pc:spChg>
        <pc:spChg chg="add mod">
          <ac:chgData name="Aganj, Iman" userId="528e1e0b-db81-4f61-b532-a0ac7c6ac721" providerId="ADAL" clId="{7F1E790B-933C-4AAB-9F80-2FD92EBA6B04}" dt="2023-04-04T18:27:05.712" v="1035"/>
          <ac:spMkLst>
            <pc:docMk/>
            <pc:sldMk cId="3396661770" sldId="465"/>
            <ac:spMk id="1095" creationId="{FFEB7604-AF88-EE88-8674-CAF7EB2005E5}"/>
          </ac:spMkLst>
        </pc:spChg>
        <pc:spChg chg="add mod">
          <ac:chgData name="Aganj, Iman" userId="528e1e0b-db81-4f61-b532-a0ac7c6ac721" providerId="ADAL" clId="{7F1E790B-933C-4AAB-9F80-2FD92EBA6B04}" dt="2023-04-04T18:27:05.712" v="1035"/>
          <ac:spMkLst>
            <pc:docMk/>
            <pc:sldMk cId="3396661770" sldId="465"/>
            <ac:spMk id="1096" creationId="{9DA4F3E8-2A0F-FA2B-EE68-618BF4F3A343}"/>
          </ac:spMkLst>
        </pc:spChg>
        <pc:spChg chg="add mod">
          <ac:chgData name="Aganj, Iman" userId="528e1e0b-db81-4f61-b532-a0ac7c6ac721" providerId="ADAL" clId="{7F1E790B-933C-4AAB-9F80-2FD92EBA6B04}" dt="2023-04-04T18:27:05.712" v="1035"/>
          <ac:spMkLst>
            <pc:docMk/>
            <pc:sldMk cId="3396661770" sldId="465"/>
            <ac:spMk id="1097" creationId="{BD014F25-1055-E276-7FB8-3635DA429DF2}"/>
          </ac:spMkLst>
        </pc:spChg>
        <pc:spChg chg="add mod">
          <ac:chgData name="Aganj, Iman" userId="528e1e0b-db81-4f61-b532-a0ac7c6ac721" providerId="ADAL" clId="{7F1E790B-933C-4AAB-9F80-2FD92EBA6B04}" dt="2023-04-04T18:27:05.712" v="1035"/>
          <ac:spMkLst>
            <pc:docMk/>
            <pc:sldMk cId="3396661770" sldId="465"/>
            <ac:spMk id="1098" creationId="{75A6BD0C-B886-1FF8-1675-7FEB64199916}"/>
          </ac:spMkLst>
        </pc:spChg>
        <pc:spChg chg="add mod">
          <ac:chgData name="Aganj, Iman" userId="528e1e0b-db81-4f61-b532-a0ac7c6ac721" providerId="ADAL" clId="{7F1E790B-933C-4AAB-9F80-2FD92EBA6B04}" dt="2023-04-04T18:27:05.712" v="1035"/>
          <ac:spMkLst>
            <pc:docMk/>
            <pc:sldMk cId="3396661770" sldId="465"/>
            <ac:spMk id="1099" creationId="{0616DFE1-4D26-6D38-395E-3424AE50D654}"/>
          </ac:spMkLst>
        </pc:spChg>
        <pc:spChg chg="add mod">
          <ac:chgData name="Aganj, Iman" userId="528e1e0b-db81-4f61-b532-a0ac7c6ac721" providerId="ADAL" clId="{7F1E790B-933C-4AAB-9F80-2FD92EBA6B04}" dt="2023-04-04T18:27:05.712" v="1035"/>
          <ac:spMkLst>
            <pc:docMk/>
            <pc:sldMk cId="3396661770" sldId="465"/>
            <ac:spMk id="1100" creationId="{6DEE7996-5EDA-93F3-4F14-9AF38D7DD2AB}"/>
          </ac:spMkLst>
        </pc:spChg>
        <pc:spChg chg="add mod">
          <ac:chgData name="Aganj, Iman" userId="528e1e0b-db81-4f61-b532-a0ac7c6ac721" providerId="ADAL" clId="{7F1E790B-933C-4AAB-9F80-2FD92EBA6B04}" dt="2023-04-04T18:27:05.712" v="1035"/>
          <ac:spMkLst>
            <pc:docMk/>
            <pc:sldMk cId="3396661770" sldId="465"/>
            <ac:spMk id="1101" creationId="{53EC63B8-E73B-558A-0511-0C9CD4BEA9FC}"/>
          </ac:spMkLst>
        </pc:spChg>
        <pc:spChg chg="add mod">
          <ac:chgData name="Aganj, Iman" userId="528e1e0b-db81-4f61-b532-a0ac7c6ac721" providerId="ADAL" clId="{7F1E790B-933C-4AAB-9F80-2FD92EBA6B04}" dt="2023-04-04T18:27:05.712" v="1035"/>
          <ac:spMkLst>
            <pc:docMk/>
            <pc:sldMk cId="3396661770" sldId="465"/>
            <ac:spMk id="1102" creationId="{10CDAC76-2779-F821-3A1D-618820BADB1C}"/>
          </ac:spMkLst>
        </pc:spChg>
        <pc:spChg chg="add mod">
          <ac:chgData name="Aganj, Iman" userId="528e1e0b-db81-4f61-b532-a0ac7c6ac721" providerId="ADAL" clId="{7F1E790B-933C-4AAB-9F80-2FD92EBA6B04}" dt="2023-04-04T18:27:05.712" v="1035"/>
          <ac:spMkLst>
            <pc:docMk/>
            <pc:sldMk cId="3396661770" sldId="465"/>
            <ac:spMk id="1103" creationId="{36197EFC-0C64-3485-66F1-CFDFB4CB0AF8}"/>
          </ac:spMkLst>
        </pc:spChg>
        <pc:spChg chg="add mod">
          <ac:chgData name="Aganj, Iman" userId="528e1e0b-db81-4f61-b532-a0ac7c6ac721" providerId="ADAL" clId="{7F1E790B-933C-4AAB-9F80-2FD92EBA6B04}" dt="2023-04-04T18:27:05.712" v="1035"/>
          <ac:spMkLst>
            <pc:docMk/>
            <pc:sldMk cId="3396661770" sldId="465"/>
            <ac:spMk id="1104" creationId="{A9074EC4-A821-B59A-9C47-91AC3B427627}"/>
          </ac:spMkLst>
        </pc:spChg>
        <pc:spChg chg="add mod">
          <ac:chgData name="Aganj, Iman" userId="528e1e0b-db81-4f61-b532-a0ac7c6ac721" providerId="ADAL" clId="{7F1E790B-933C-4AAB-9F80-2FD92EBA6B04}" dt="2023-04-04T18:27:05.712" v="1035"/>
          <ac:spMkLst>
            <pc:docMk/>
            <pc:sldMk cId="3396661770" sldId="465"/>
            <ac:spMk id="1105" creationId="{9162C99F-BFC8-3569-B3F9-EF33461B29C7}"/>
          </ac:spMkLst>
        </pc:spChg>
        <pc:spChg chg="add mod">
          <ac:chgData name="Aganj, Iman" userId="528e1e0b-db81-4f61-b532-a0ac7c6ac721" providerId="ADAL" clId="{7F1E790B-933C-4AAB-9F80-2FD92EBA6B04}" dt="2023-04-04T18:27:05.712" v="1035"/>
          <ac:spMkLst>
            <pc:docMk/>
            <pc:sldMk cId="3396661770" sldId="465"/>
            <ac:spMk id="1106" creationId="{9D846C3A-EC7F-051F-C44C-3E7621523200}"/>
          </ac:spMkLst>
        </pc:spChg>
        <pc:spChg chg="add mod">
          <ac:chgData name="Aganj, Iman" userId="528e1e0b-db81-4f61-b532-a0ac7c6ac721" providerId="ADAL" clId="{7F1E790B-933C-4AAB-9F80-2FD92EBA6B04}" dt="2023-04-04T18:27:05.712" v="1035"/>
          <ac:spMkLst>
            <pc:docMk/>
            <pc:sldMk cId="3396661770" sldId="465"/>
            <ac:spMk id="1107" creationId="{C320F18A-A581-A1B2-B970-C3860D10F32C}"/>
          </ac:spMkLst>
        </pc:spChg>
        <pc:spChg chg="add mod">
          <ac:chgData name="Aganj, Iman" userId="528e1e0b-db81-4f61-b532-a0ac7c6ac721" providerId="ADAL" clId="{7F1E790B-933C-4AAB-9F80-2FD92EBA6B04}" dt="2023-04-04T18:27:05.712" v="1035"/>
          <ac:spMkLst>
            <pc:docMk/>
            <pc:sldMk cId="3396661770" sldId="465"/>
            <ac:spMk id="1108" creationId="{FAA59566-AF56-256B-5691-1D5E51143D6A}"/>
          </ac:spMkLst>
        </pc:spChg>
        <pc:spChg chg="add mod">
          <ac:chgData name="Aganj, Iman" userId="528e1e0b-db81-4f61-b532-a0ac7c6ac721" providerId="ADAL" clId="{7F1E790B-933C-4AAB-9F80-2FD92EBA6B04}" dt="2023-04-04T18:27:05.712" v="1035"/>
          <ac:spMkLst>
            <pc:docMk/>
            <pc:sldMk cId="3396661770" sldId="465"/>
            <ac:spMk id="1109" creationId="{F414B660-18C7-5995-CFF6-C93563AA9D3F}"/>
          </ac:spMkLst>
        </pc:spChg>
        <pc:spChg chg="add mod">
          <ac:chgData name="Aganj, Iman" userId="528e1e0b-db81-4f61-b532-a0ac7c6ac721" providerId="ADAL" clId="{7F1E790B-933C-4AAB-9F80-2FD92EBA6B04}" dt="2023-04-04T18:27:05.712" v="1035"/>
          <ac:spMkLst>
            <pc:docMk/>
            <pc:sldMk cId="3396661770" sldId="465"/>
            <ac:spMk id="1110" creationId="{A23AE9DD-64C1-056D-6617-558B99747FA5}"/>
          </ac:spMkLst>
        </pc:spChg>
        <pc:spChg chg="add mod">
          <ac:chgData name="Aganj, Iman" userId="528e1e0b-db81-4f61-b532-a0ac7c6ac721" providerId="ADAL" clId="{7F1E790B-933C-4AAB-9F80-2FD92EBA6B04}" dt="2023-04-04T18:27:05.712" v="1035"/>
          <ac:spMkLst>
            <pc:docMk/>
            <pc:sldMk cId="3396661770" sldId="465"/>
            <ac:spMk id="1111" creationId="{11CFE1B0-6F9A-814F-99BD-6AB5BECFA67E}"/>
          </ac:spMkLst>
        </pc:spChg>
        <pc:spChg chg="add mod">
          <ac:chgData name="Aganj, Iman" userId="528e1e0b-db81-4f61-b532-a0ac7c6ac721" providerId="ADAL" clId="{7F1E790B-933C-4AAB-9F80-2FD92EBA6B04}" dt="2023-04-04T18:27:05.712" v="1035"/>
          <ac:spMkLst>
            <pc:docMk/>
            <pc:sldMk cId="3396661770" sldId="465"/>
            <ac:spMk id="1112" creationId="{4C670FC4-424B-0347-2A67-0AAFE9E195E3}"/>
          </ac:spMkLst>
        </pc:spChg>
        <pc:spChg chg="add mod">
          <ac:chgData name="Aganj, Iman" userId="528e1e0b-db81-4f61-b532-a0ac7c6ac721" providerId="ADAL" clId="{7F1E790B-933C-4AAB-9F80-2FD92EBA6B04}" dt="2023-04-04T18:27:05.712" v="1035"/>
          <ac:spMkLst>
            <pc:docMk/>
            <pc:sldMk cId="3396661770" sldId="465"/>
            <ac:spMk id="1113" creationId="{2532B73E-1C65-FD5B-A567-8FBE74B0063E}"/>
          </ac:spMkLst>
        </pc:spChg>
        <pc:spChg chg="add mod">
          <ac:chgData name="Aganj, Iman" userId="528e1e0b-db81-4f61-b532-a0ac7c6ac721" providerId="ADAL" clId="{7F1E790B-933C-4AAB-9F80-2FD92EBA6B04}" dt="2023-04-04T18:27:05.712" v="1035"/>
          <ac:spMkLst>
            <pc:docMk/>
            <pc:sldMk cId="3396661770" sldId="465"/>
            <ac:spMk id="1114" creationId="{40CF823C-8614-C21B-A8DE-9F25E9913A89}"/>
          </ac:spMkLst>
        </pc:spChg>
        <pc:spChg chg="add mod">
          <ac:chgData name="Aganj, Iman" userId="528e1e0b-db81-4f61-b532-a0ac7c6ac721" providerId="ADAL" clId="{7F1E790B-933C-4AAB-9F80-2FD92EBA6B04}" dt="2023-04-04T18:27:05.712" v="1035"/>
          <ac:spMkLst>
            <pc:docMk/>
            <pc:sldMk cId="3396661770" sldId="465"/>
            <ac:spMk id="1115" creationId="{BA477F55-25D0-BF38-0DBF-A6D61CBEB8F7}"/>
          </ac:spMkLst>
        </pc:spChg>
        <pc:spChg chg="add mod">
          <ac:chgData name="Aganj, Iman" userId="528e1e0b-db81-4f61-b532-a0ac7c6ac721" providerId="ADAL" clId="{7F1E790B-933C-4AAB-9F80-2FD92EBA6B04}" dt="2023-04-04T18:27:05.712" v="1035"/>
          <ac:spMkLst>
            <pc:docMk/>
            <pc:sldMk cId="3396661770" sldId="465"/>
            <ac:spMk id="1116" creationId="{EC619DEA-355D-D1A3-A1F9-2A43C8E038BF}"/>
          </ac:spMkLst>
        </pc:spChg>
        <pc:spChg chg="add mod">
          <ac:chgData name="Aganj, Iman" userId="528e1e0b-db81-4f61-b532-a0ac7c6ac721" providerId="ADAL" clId="{7F1E790B-933C-4AAB-9F80-2FD92EBA6B04}" dt="2023-04-04T18:27:05.712" v="1035"/>
          <ac:spMkLst>
            <pc:docMk/>
            <pc:sldMk cId="3396661770" sldId="465"/>
            <ac:spMk id="1117" creationId="{D417C38D-9F2E-1819-ECC8-F634D901B25D}"/>
          </ac:spMkLst>
        </pc:spChg>
        <pc:spChg chg="add mod">
          <ac:chgData name="Aganj, Iman" userId="528e1e0b-db81-4f61-b532-a0ac7c6ac721" providerId="ADAL" clId="{7F1E790B-933C-4AAB-9F80-2FD92EBA6B04}" dt="2023-04-04T18:27:05.712" v="1035"/>
          <ac:spMkLst>
            <pc:docMk/>
            <pc:sldMk cId="3396661770" sldId="465"/>
            <ac:spMk id="1118" creationId="{2E41864E-2B65-B59A-4F47-534AA7C894F8}"/>
          </ac:spMkLst>
        </pc:spChg>
        <pc:spChg chg="add mod">
          <ac:chgData name="Aganj, Iman" userId="528e1e0b-db81-4f61-b532-a0ac7c6ac721" providerId="ADAL" clId="{7F1E790B-933C-4AAB-9F80-2FD92EBA6B04}" dt="2023-04-04T18:27:05.712" v="1035"/>
          <ac:spMkLst>
            <pc:docMk/>
            <pc:sldMk cId="3396661770" sldId="465"/>
            <ac:spMk id="1119" creationId="{C9351C8D-97B7-4DAC-49D3-259ECE1CCB3B}"/>
          </ac:spMkLst>
        </pc:spChg>
        <pc:spChg chg="add mod">
          <ac:chgData name="Aganj, Iman" userId="528e1e0b-db81-4f61-b532-a0ac7c6ac721" providerId="ADAL" clId="{7F1E790B-933C-4AAB-9F80-2FD92EBA6B04}" dt="2023-04-04T18:27:05.712" v="1035"/>
          <ac:spMkLst>
            <pc:docMk/>
            <pc:sldMk cId="3396661770" sldId="465"/>
            <ac:spMk id="1120" creationId="{BAD76DB8-31A5-9E3B-59F3-6D4E6A39A64F}"/>
          </ac:spMkLst>
        </pc:spChg>
        <pc:spChg chg="add mod">
          <ac:chgData name="Aganj, Iman" userId="528e1e0b-db81-4f61-b532-a0ac7c6ac721" providerId="ADAL" clId="{7F1E790B-933C-4AAB-9F80-2FD92EBA6B04}" dt="2023-04-04T18:27:05.712" v="1035"/>
          <ac:spMkLst>
            <pc:docMk/>
            <pc:sldMk cId="3396661770" sldId="465"/>
            <ac:spMk id="1121" creationId="{317BE6C1-310B-40CA-DCBF-04E88262C658}"/>
          </ac:spMkLst>
        </pc:spChg>
        <pc:spChg chg="add mod">
          <ac:chgData name="Aganj, Iman" userId="528e1e0b-db81-4f61-b532-a0ac7c6ac721" providerId="ADAL" clId="{7F1E790B-933C-4AAB-9F80-2FD92EBA6B04}" dt="2023-04-04T18:27:05.712" v="1035"/>
          <ac:spMkLst>
            <pc:docMk/>
            <pc:sldMk cId="3396661770" sldId="465"/>
            <ac:spMk id="1122" creationId="{D6AB675D-FDE7-9A87-B50C-DA8E31273F43}"/>
          </ac:spMkLst>
        </pc:spChg>
        <pc:spChg chg="add mod">
          <ac:chgData name="Aganj, Iman" userId="528e1e0b-db81-4f61-b532-a0ac7c6ac721" providerId="ADAL" clId="{7F1E790B-933C-4AAB-9F80-2FD92EBA6B04}" dt="2023-04-04T18:27:05.712" v="1035"/>
          <ac:spMkLst>
            <pc:docMk/>
            <pc:sldMk cId="3396661770" sldId="465"/>
            <ac:spMk id="1123" creationId="{99887CB8-1A26-01A4-DDA6-9E8C836317E4}"/>
          </ac:spMkLst>
        </pc:spChg>
        <pc:spChg chg="add mod">
          <ac:chgData name="Aganj, Iman" userId="528e1e0b-db81-4f61-b532-a0ac7c6ac721" providerId="ADAL" clId="{7F1E790B-933C-4AAB-9F80-2FD92EBA6B04}" dt="2023-04-04T18:27:05.712" v="1035"/>
          <ac:spMkLst>
            <pc:docMk/>
            <pc:sldMk cId="3396661770" sldId="465"/>
            <ac:spMk id="1124" creationId="{1EA49D6D-3D7C-987C-2E04-AF6DA332F8B4}"/>
          </ac:spMkLst>
        </pc:spChg>
        <pc:spChg chg="add mod">
          <ac:chgData name="Aganj, Iman" userId="528e1e0b-db81-4f61-b532-a0ac7c6ac721" providerId="ADAL" clId="{7F1E790B-933C-4AAB-9F80-2FD92EBA6B04}" dt="2023-04-04T18:27:05.712" v="1035"/>
          <ac:spMkLst>
            <pc:docMk/>
            <pc:sldMk cId="3396661770" sldId="465"/>
            <ac:spMk id="1125" creationId="{75BA718E-A521-7CDB-8127-C27333B603A9}"/>
          </ac:spMkLst>
        </pc:spChg>
        <pc:spChg chg="add mod">
          <ac:chgData name="Aganj, Iman" userId="528e1e0b-db81-4f61-b532-a0ac7c6ac721" providerId="ADAL" clId="{7F1E790B-933C-4AAB-9F80-2FD92EBA6B04}" dt="2023-04-04T18:27:05.712" v="1035"/>
          <ac:spMkLst>
            <pc:docMk/>
            <pc:sldMk cId="3396661770" sldId="465"/>
            <ac:spMk id="1126" creationId="{42D88024-8B17-4A46-1ACE-AB49973AC5D8}"/>
          </ac:spMkLst>
        </pc:spChg>
        <pc:spChg chg="add mod">
          <ac:chgData name="Aganj, Iman" userId="528e1e0b-db81-4f61-b532-a0ac7c6ac721" providerId="ADAL" clId="{7F1E790B-933C-4AAB-9F80-2FD92EBA6B04}" dt="2023-04-04T18:27:05.712" v="1035"/>
          <ac:spMkLst>
            <pc:docMk/>
            <pc:sldMk cId="3396661770" sldId="465"/>
            <ac:spMk id="1127" creationId="{BC9A83A4-5E12-BD07-742D-28143239D039}"/>
          </ac:spMkLst>
        </pc:spChg>
        <pc:spChg chg="add mod">
          <ac:chgData name="Aganj, Iman" userId="528e1e0b-db81-4f61-b532-a0ac7c6ac721" providerId="ADAL" clId="{7F1E790B-933C-4AAB-9F80-2FD92EBA6B04}" dt="2023-04-04T18:27:05.712" v="1035"/>
          <ac:spMkLst>
            <pc:docMk/>
            <pc:sldMk cId="3396661770" sldId="465"/>
            <ac:spMk id="1128" creationId="{99042985-77E9-8F68-E147-635BDE45EA43}"/>
          </ac:spMkLst>
        </pc:spChg>
        <pc:spChg chg="add mod">
          <ac:chgData name="Aganj, Iman" userId="528e1e0b-db81-4f61-b532-a0ac7c6ac721" providerId="ADAL" clId="{7F1E790B-933C-4AAB-9F80-2FD92EBA6B04}" dt="2023-04-04T18:27:05.712" v="1035"/>
          <ac:spMkLst>
            <pc:docMk/>
            <pc:sldMk cId="3396661770" sldId="465"/>
            <ac:spMk id="1129" creationId="{54875670-EE4A-214F-9394-848B55EB7529}"/>
          </ac:spMkLst>
        </pc:spChg>
        <pc:spChg chg="add mod">
          <ac:chgData name="Aganj, Iman" userId="528e1e0b-db81-4f61-b532-a0ac7c6ac721" providerId="ADAL" clId="{7F1E790B-933C-4AAB-9F80-2FD92EBA6B04}" dt="2023-04-04T18:27:05.712" v="1035"/>
          <ac:spMkLst>
            <pc:docMk/>
            <pc:sldMk cId="3396661770" sldId="465"/>
            <ac:spMk id="1130" creationId="{27407CC5-6F87-5123-3DC3-1D12E251C15A}"/>
          </ac:spMkLst>
        </pc:spChg>
        <pc:spChg chg="add mod">
          <ac:chgData name="Aganj, Iman" userId="528e1e0b-db81-4f61-b532-a0ac7c6ac721" providerId="ADAL" clId="{7F1E790B-933C-4AAB-9F80-2FD92EBA6B04}" dt="2023-04-04T18:27:05.712" v="1035"/>
          <ac:spMkLst>
            <pc:docMk/>
            <pc:sldMk cId="3396661770" sldId="465"/>
            <ac:spMk id="1131" creationId="{1FF00746-8142-57F4-589F-84337B68C887}"/>
          </ac:spMkLst>
        </pc:spChg>
        <pc:spChg chg="add mod">
          <ac:chgData name="Aganj, Iman" userId="528e1e0b-db81-4f61-b532-a0ac7c6ac721" providerId="ADAL" clId="{7F1E790B-933C-4AAB-9F80-2FD92EBA6B04}" dt="2023-04-04T18:27:05.712" v="1035"/>
          <ac:spMkLst>
            <pc:docMk/>
            <pc:sldMk cId="3396661770" sldId="465"/>
            <ac:spMk id="1132" creationId="{2E621E52-00AE-33E6-71C7-9FFEACF0D991}"/>
          </ac:spMkLst>
        </pc:spChg>
        <pc:spChg chg="add mod">
          <ac:chgData name="Aganj, Iman" userId="528e1e0b-db81-4f61-b532-a0ac7c6ac721" providerId="ADAL" clId="{7F1E790B-933C-4AAB-9F80-2FD92EBA6B04}" dt="2023-04-04T18:27:05.712" v="1035"/>
          <ac:spMkLst>
            <pc:docMk/>
            <pc:sldMk cId="3396661770" sldId="465"/>
            <ac:spMk id="1133" creationId="{3D8A3C06-245A-C057-3EEA-4CC85A0219D7}"/>
          </ac:spMkLst>
        </pc:spChg>
        <pc:spChg chg="add mod">
          <ac:chgData name="Aganj, Iman" userId="528e1e0b-db81-4f61-b532-a0ac7c6ac721" providerId="ADAL" clId="{7F1E790B-933C-4AAB-9F80-2FD92EBA6B04}" dt="2023-04-04T18:27:05.712" v="1035"/>
          <ac:spMkLst>
            <pc:docMk/>
            <pc:sldMk cId="3396661770" sldId="465"/>
            <ac:spMk id="1134" creationId="{9F79262B-B7B5-0552-C96F-FEFF523141F8}"/>
          </ac:spMkLst>
        </pc:spChg>
        <pc:spChg chg="add mod">
          <ac:chgData name="Aganj, Iman" userId="528e1e0b-db81-4f61-b532-a0ac7c6ac721" providerId="ADAL" clId="{7F1E790B-933C-4AAB-9F80-2FD92EBA6B04}" dt="2023-04-04T18:27:05.712" v="1035"/>
          <ac:spMkLst>
            <pc:docMk/>
            <pc:sldMk cId="3396661770" sldId="465"/>
            <ac:spMk id="1135" creationId="{8AC3B489-E43C-938D-22D1-18129F145BDF}"/>
          </ac:spMkLst>
        </pc:spChg>
        <pc:spChg chg="add mod">
          <ac:chgData name="Aganj, Iman" userId="528e1e0b-db81-4f61-b532-a0ac7c6ac721" providerId="ADAL" clId="{7F1E790B-933C-4AAB-9F80-2FD92EBA6B04}" dt="2023-04-04T18:27:05.712" v="1035"/>
          <ac:spMkLst>
            <pc:docMk/>
            <pc:sldMk cId="3396661770" sldId="465"/>
            <ac:spMk id="1136" creationId="{F69D707C-E9A0-B631-EB3F-7558D907EFB6}"/>
          </ac:spMkLst>
        </pc:spChg>
        <pc:spChg chg="add mod">
          <ac:chgData name="Aganj, Iman" userId="528e1e0b-db81-4f61-b532-a0ac7c6ac721" providerId="ADAL" clId="{7F1E790B-933C-4AAB-9F80-2FD92EBA6B04}" dt="2023-04-04T18:27:05.712" v="1035"/>
          <ac:spMkLst>
            <pc:docMk/>
            <pc:sldMk cId="3396661770" sldId="465"/>
            <ac:spMk id="1137" creationId="{E13329B5-72E1-E507-B2FB-E58D3B09F1C4}"/>
          </ac:spMkLst>
        </pc:spChg>
        <pc:spChg chg="add mod">
          <ac:chgData name="Aganj, Iman" userId="528e1e0b-db81-4f61-b532-a0ac7c6ac721" providerId="ADAL" clId="{7F1E790B-933C-4AAB-9F80-2FD92EBA6B04}" dt="2023-04-04T18:27:05.712" v="1035"/>
          <ac:spMkLst>
            <pc:docMk/>
            <pc:sldMk cId="3396661770" sldId="465"/>
            <ac:spMk id="1138" creationId="{4DF74C79-B0F7-42C0-1CB1-7EBA19C9BD92}"/>
          </ac:spMkLst>
        </pc:spChg>
        <pc:spChg chg="add mod">
          <ac:chgData name="Aganj, Iman" userId="528e1e0b-db81-4f61-b532-a0ac7c6ac721" providerId="ADAL" clId="{7F1E790B-933C-4AAB-9F80-2FD92EBA6B04}" dt="2023-04-04T18:27:05.712" v="1035"/>
          <ac:spMkLst>
            <pc:docMk/>
            <pc:sldMk cId="3396661770" sldId="465"/>
            <ac:spMk id="1139" creationId="{0B3C3A67-768A-055A-F7DB-88E312F394FC}"/>
          </ac:spMkLst>
        </pc:spChg>
        <pc:spChg chg="add mod">
          <ac:chgData name="Aganj, Iman" userId="528e1e0b-db81-4f61-b532-a0ac7c6ac721" providerId="ADAL" clId="{7F1E790B-933C-4AAB-9F80-2FD92EBA6B04}" dt="2023-04-04T18:27:05.712" v="1035"/>
          <ac:spMkLst>
            <pc:docMk/>
            <pc:sldMk cId="3396661770" sldId="465"/>
            <ac:spMk id="1140" creationId="{595CEFFC-22E8-7229-4B3D-782DED13BD7B}"/>
          </ac:spMkLst>
        </pc:spChg>
        <pc:spChg chg="add mod">
          <ac:chgData name="Aganj, Iman" userId="528e1e0b-db81-4f61-b532-a0ac7c6ac721" providerId="ADAL" clId="{7F1E790B-933C-4AAB-9F80-2FD92EBA6B04}" dt="2023-04-04T18:27:05.712" v="1035"/>
          <ac:spMkLst>
            <pc:docMk/>
            <pc:sldMk cId="3396661770" sldId="465"/>
            <ac:spMk id="1141" creationId="{0659F7D1-837A-2430-2E06-B8455DC1F260}"/>
          </ac:spMkLst>
        </pc:spChg>
        <pc:spChg chg="add mod">
          <ac:chgData name="Aganj, Iman" userId="528e1e0b-db81-4f61-b532-a0ac7c6ac721" providerId="ADAL" clId="{7F1E790B-933C-4AAB-9F80-2FD92EBA6B04}" dt="2023-04-04T18:27:05.712" v="1035"/>
          <ac:spMkLst>
            <pc:docMk/>
            <pc:sldMk cId="3396661770" sldId="465"/>
            <ac:spMk id="1142" creationId="{681E2464-C7ED-0256-1BCB-8CE87B39F108}"/>
          </ac:spMkLst>
        </pc:spChg>
        <pc:spChg chg="add mod">
          <ac:chgData name="Aganj, Iman" userId="528e1e0b-db81-4f61-b532-a0ac7c6ac721" providerId="ADAL" clId="{7F1E790B-933C-4AAB-9F80-2FD92EBA6B04}" dt="2023-04-04T18:27:05.712" v="1035"/>
          <ac:spMkLst>
            <pc:docMk/>
            <pc:sldMk cId="3396661770" sldId="465"/>
            <ac:spMk id="1143" creationId="{B62EFAB9-80A8-3ECC-8933-8B40B14C2578}"/>
          </ac:spMkLst>
        </pc:spChg>
        <pc:spChg chg="add mod">
          <ac:chgData name="Aganj, Iman" userId="528e1e0b-db81-4f61-b532-a0ac7c6ac721" providerId="ADAL" clId="{7F1E790B-933C-4AAB-9F80-2FD92EBA6B04}" dt="2023-04-04T18:27:05.712" v="1035"/>
          <ac:spMkLst>
            <pc:docMk/>
            <pc:sldMk cId="3396661770" sldId="465"/>
            <ac:spMk id="1144" creationId="{18185EF4-0291-E719-B49A-32FE0F855564}"/>
          </ac:spMkLst>
        </pc:spChg>
        <pc:spChg chg="add mod">
          <ac:chgData name="Aganj, Iman" userId="528e1e0b-db81-4f61-b532-a0ac7c6ac721" providerId="ADAL" clId="{7F1E790B-933C-4AAB-9F80-2FD92EBA6B04}" dt="2023-04-04T18:27:05.712" v="1035"/>
          <ac:spMkLst>
            <pc:docMk/>
            <pc:sldMk cId="3396661770" sldId="465"/>
            <ac:spMk id="1145" creationId="{ED2E773A-95AD-C12B-34A9-EDC4E000F790}"/>
          </ac:spMkLst>
        </pc:spChg>
        <pc:spChg chg="add mod">
          <ac:chgData name="Aganj, Iman" userId="528e1e0b-db81-4f61-b532-a0ac7c6ac721" providerId="ADAL" clId="{7F1E790B-933C-4AAB-9F80-2FD92EBA6B04}" dt="2023-04-04T18:27:05.712" v="1035"/>
          <ac:spMkLst>
            <pc:docMk/>
            <pc:sldMk cId="3396661770" sldId="465"/>
            <ac:spMk id="1146" creationId="{35897859-915B-8FE0-FEBD-095E9CA33B06}"/>
          </ac:spMkLst>
        </pc:spChg>
        <pc:spChg chg="add mod">
          <ac:chgData name="Aganj, Iman" userId="528e1e0b-db81-4f61-b532-a0ac7c6ac721" providerId="ADAL" clId="{7F1E790B-933C-4AAB-9F80-2FD92EBA6B04}" dt="2023-04-04T18:27:05.712" v="1035"/>
          <ac:spMkLst>
            <pc:docMk/>
            <pc:sldMk cId="3396661770" sldId="465"/>
            <ac:spMk id="1147" creationId="{531F4FED-9A27-DB9A-F98B-6043CB70ACC7}"/>
          </ac:spMkLst>
        </pc:spChg>
        <pc:spChg chg="add mod">
          <ac:chgData name="Aganj, Iman" userId="528e1e0b-db81-4f61-b532-a0ac7c6ac721" providerId="ADAL" clId="{7F1E790B-933C-4AAB-9F80-2FD92EBA6B04}" dt="2023-04-04T18:27:05.712" v="1035"/>
          <ac:spMkLst>
            <pc:docMk/>
            <pc:sldMk cId="3396661770" sldId="465"/>
            <ac:spMk id="1148" creationId="{525D438A-1FEE-FB8B-2BD3-5073E109E023}"/>
          </ac:spMkLst>
        </pc:spChg>
        <pc:spChg chg="add mod">
          <ac:chgData name="Aganj, Iman" userId="528e1e0b-db81-4f61-b532-a0ac7c6ac721" providerId="ADAL" clId="{7F1E790B-933C-4AAB-9F80-2FD92EBA6B04}" dt="2023-04-04T18:27:05.712" v="1035"/>
          <ac:spMkLst>
            <pc:docMk/>
            <pc:sldMk cId="3396661770" sldId="465"/>
            <ac:spMk id="1149" creationId="{F48E46B9-F9AF-0BE4-00FF-ADB67AEA6285}"/>
          </ac:spMkLst>
        </pc:spChg>
        <pc:spChg chg="add mod">
          <ac:chgData name="Aganj, Iman" userId="528e1e0b-db81-4f61-b532-a0ac7c6ac721" providerId="ADAL" clId="{7F1E790B-933C-4AAB-9F80-2FD92EBA6B04}" dt="2023-04-04T18:27:05.712" v="1035"/>
          <ac:spMkLst>
            <pc:docMk/>
            <pc:sldMk cId="3396661770" sldId="465"/>
            <ac:spMk id="1150" creationId="{F2AEB800-598B-9F25-0899-C3D1014B0241}"/>
          </ac:spMkLst>
        </pc:spChg>
        <pc:spChg chg="add mod">
          <ac:chgData name="Aganj, Iman" userId="528e1e0b-db81-4f61-b532-a0ac7c6ac721" providerId="ADAL" clId="{7F1E790B-933C-4AAB-9F80-2FD92EBA6B04}" dt="2023-04-04T18:27:05.712" v="1035"/>
          <ac:spMkLst>
            <pc:docMk/>
            <pc:sldMk cId="3396661770" sldId="465"/>
            <ac:spMk id="1151" creationId="{57E973D0-32E5-1823-C671-E75E8321929C}"/>
          </ac:spMkLst>
        </pc:spChg>
        <pc:spChg chg="add mod">
          <ac:chgData name="Aganj, Iman" userId="528e1e0b-db81-4f61-b532-a0ac7c6ac721" providerId="ADAL" clId="{7F1E790B-933C-4AAB-9F80-2FD92EBA6B04}" dt="2023-04-04T18:27:05.712" v="1035"/>
          <ac:spMkLst>
            <pc:docMk/>
            <pc:sldMk cId="3396661770" sldId="465"/>
            <ac:spMk id="1152" creationId="{FC7A6350-B7F1-CD29-4E64-3125035A997A}"/>
          </ac:spMkLst>
        </pc:spChg>
        <pc:spChg chg="add mod">
          <ac:chgData name="Aganj, Iman" userId="528e1e0b-db81-4f61-b532-a0ac7c6ac721" providerId="ADAL" clId="{7F1E790B-933C-4AAB-9F80-2FD92EBA6B04}" dt="2023-04-04T18:27:05.712" v="1035"/>
          <ac:spMkLst>
            <pc:docMk/>
            <pc:sldMk cId="3396661770" sldId="465"/>
            <ac:spMk id="1153" creationId="{7258A075-5A07-182D-2230-1A2DAECAC05B}"/>
          </ac:spMkLst>
        </pc:spChg>
        <pc:spChg chg="add mod">
          <ac:chgData name="Aganj, Iman" userId="528e1e0b-db81-4f61-b532-a0ac7c6ac721" providerId="ADAL" clId="{7F1E790B-933C-4AAB-9F80-2FD92EBA6B04}" dt="2023-04-04T18:27:05.712" v="1035"/>
          <ac:spMkLst>
            <pc:docMk/>
            <pc:sldMk cId="3396661770" sldId="465"/>
            <ac:spMk id="1154" creationId="{7DB91561-5EC8-A0A4-A645-8C1FBDFD4C41}"/>
          </ac:spMkLst>
        </pc:spChg>
        <pc:spChg chg="add mod">
          <ac:chgData name="Aganj, Iman" userId="528e1e0b-db81-4f61-b532-a0ac7c6ac721" providerId="ADAL" clId="{7F1E790B-933C-4AAB-9F80-2FD92EBA6B04}" dt="2023-04-04T18:27:05.712" v="1035"/>
          <ac:spMkLst>
            <pc:docMk/>
            <pc:sldMk cId="3396661770" sldId="465"/>
            <ac:spMk id="1155" creationId="{4B90DE4C-1D04-F5FA-2981-56A4EAA69579}"/>
          </ac:spMkLst>
        </pc:spChg>
        <pc:spChg chg="add mod">
          <ac:chgData name="Aganj, Iman" userId="528e1e0b-db81-4f61-b532-a0ac7c6ac721" providerId="ADAL" clId="{7F1E790B-933C-4AAB-9F80-2FD92EBA6B04}" dt="2023-04-04T18:27:05.712" v="1035"/>
          <ac:spMkLst>
            <pc:docMk/>
            <pc:sldMk cId="3396661770" sldId="465"/>
            <ac:spMk id="1156" creationId="{4052B67F-851B-B7EC-32CD-36A8799DB231}"/>
          </ac:spMkLst>
        </pc:spChg>
        <pc:spChg chg="add mod">
          <ac:chgData name="Aganj, Iman" userId="528e1e0b-db81-4f61-b532-a0ac7c6ac721" providerId="ADAL" clId="{7F1E790B-933C-4AAB-9F80-2FD92EBA6B04}" dt="2023-04-04T18:27:05.712" v="1035"/>
          <ac:spMkLst>
            <pc:docMk/>
            <pc:sldMk cId="3396661770" sldId="465"/>
            <ac:spMk id="1157" creationId="{572597F6-A32C-A879-80D1-ED13FDB67480}"/>
          </ac:spMkLst>
        </pc:spChg>
        <pc:spChg chg="add mod">
          <ac:chgData name="Aganj, Iman" userId="528e1e0b-db81-4f61-b532-a0ac7c6ac721" providerId="ADAL" clId="{7F1E790B-933C-4AAB-9F80-2FD92EBA6B04}" dt="2023-04-04T18:27:05.712" v="1035"/>
          <ac:spMkLst>
            <pc:docMk/>
            <pc:sldMk cId="3396661770" sldId="465"/>
            <ac:spMk id="1158" creationId="{6D48570E-42A3-9D33-B484-28DF78B0360B}"/>
          </ac:spMkLst>
        </pc:spChg>
        <pc:spChg chg="add mod">
          <ac:chgData name="Aganj, Iman" userId="528e1e0b-db81-4f61-b532-a0ac7c6ac721" providerId="ADAL" clId="{7F1E790B-933C-4AAB-9F80-2FD92EBA6B04}" dt="2023-04-04T18:27:05.712" v="1035"/>
          <ac:spMkLst>
            <pc:docMk/>
            <pc:sldMk cId="3396661770" sldId="465"/>
            <ac:spMk id="1159" creationId="{62F881B7-0F37-5C6C-349B-95385FEBCE58}"/>
          </ac:spMkLst>
        </pc:spChg>
        <pc:spChg chg="add mod">
          <ac:chgData name="Aganj, Iman" userId="528e1e0b-db81-4f61-b532-a0ac7c6ac721" providerId="ADAL" clId="{7F1E790B-933C-4AAB-9F80-2FD92EBA6B04}" dt="2023-04-04T18:27:05.712" v="1035"/>
          <ac:spMkLst>
            <pc:docMk/>
            <pc:sldMk cId="3396661770" sldId="465"/>
            <ac:spMk id="1160" creationId="{8393F2E7-CEC6-289F-E6F6-CBF22A140F65}"/>
          </ac:spMkLst>
        </pc:spChg>
        <pc:spChg chg="add mod">
          <ac:chgData name="Aganj, Iman" userId="528e1e0b-db81-4f61-b532-a0ac7c6ac721" providerId="ADAL" clId="{7F1E790B-933C-4AAB-9F80-2FD92EBA6B04}" dt="2023-04-04T18:27:05.712" v="1035"/>
          <ac:spMkLst>
            <pc:docMk/>
            <pc:sldMk cId="3396661770" sldId="465"/>
            <ac:spMk id="1161" creationId="{E94EE8E9-187A-DF6B-97DD-D28602031FA7}"/>
          </ac:spMkLst>
        </pc:spChg>
        <pc:spChg chg="add mod">
          <ac:chgData name="Aganj, Iman" userId="528e1e0b-db81-4f61-b532-a0ac7c6ac721" providerId="ADAL" clId="{7F1E790B-933C-4AAB-9F80-2FD92EBA6B04}" dt="2023-04-04T18:27:05.712" v="1035"/>
          <ac:spMkLst>
            <pc:docMk/>
            <pc:sldMk cId="3396661770" sldId="465"/>
            <ac:spMk id="1162" creationId="{5A2A96AF-9CFC-9592-5E36-AFB2FE3F8142}"/>
          </ac:spMkLst>
        </pc:spChg>
        <pc:spChg chg="add mod">
          <ac:chgData name="Aganj, Iman" userId="528e1e0b-db81-4f61-b532-a0ac7c6ac721" providerId="ADAL" clId="{7F1E790B-933C-4AAB-9F80-2FD92EBA6B04}" dt="2023-04-04T18:27:05.712" v="1035"/>
          <ac:spMkLst>
            <pc:docMk/>
            <pc:sldMk cId="3396661770" sldId="465"/>
            <ac:spMk id="1163" creationId="{E937B913-0AD8-D90C-010C-1EE85AD69097}"/>
          </ac:spMkLst>
        </pc:spChg>
        <pc:spChg chg="add mod">
          <ac:chgData name="Aganj, Iman" userId="528e1e0b-db81-4f61-b532-a0ac7c6ac721" providerId="ADAL" clId="{7F1E790B-933C-4AAB-9F80-2FD92EBA6B04}" dt="2023-04-04T18:27:05.712" v="1035"/>
          <ac:spMkLst>
            <pc:docMk/>
            <pc:sldMk cId="3396661770" sldId="465"/>
            <ac:spMk id="1164" creationId="{4AB8047C-57BD-292C-FC61-3792E3ED3F9D}"/>
          </ac:spMkLst>
        </pc:spChg>
        <pc:spChg chg="add mod">
          <ac:chgData name="Aganj, Iman" userId="528e1e0b-db81-4f61-b532-a0ac7c6ac721" providerId="ADAL" clId="{7F1E790B-933C-4AAB-9F80-2FD92EBA6B04}" dt="2023-04-04T18:27:05.712" v="1035"/>
          <ac:spMkLst>
            <pc:docMk/>
            <pc:sldMk cId="3396661770" sldId="465"/>
            <ac:spMk id="1165" creationId="{D0E1DEB3-BC3B-49C9-2675-D679C235E86E}"/>
          </ac:spMkLst>
        </pc:spChg>
        <pc:spChg chg="add mod">
          <ac:chgData name="Aganj, Iman" userId="528e1e0b-db81-4f61-b532-a0ac7c6ac721" providerId="ADAL" clId="{7F1E790B-933C-4AAB-9F80-2FD92EBA6B04}" dt="2023-04-04T18:27:05.712" v="1035"/>
          <ac:spMkLst>
            <pc:docMk/>
            <pc:sldMk cId="3396661770" sldId="465"/>
            <ac:spMk id="1166" creationId="{67A40A48-69F2-AADE-0DE9-5963F80E4518}"/>
          </ac:spMkLst>
        </pc:spChg>
        <pc:spChg chg="add mod">
          <ac:chgData name="Aganj, Iman" userId="528e1e0b-db81-4f61-b532-a0ac7c6ac721" providerId="ADAL" clId="{7F1E790B-933C-4AAB-9F80-2FD92EBA6B04}" dt="2023-04-04T18:27:05.712" v="1035"/>
          <ac:spMkLst>
            <pc:docMk/>
            <pc:sldMk cId="3396661770" sldId="465"/>
            <ac:spMk id="1167" creationId="{DEA78779-A041-770F-9C58-E47FAA35A832}"/>
          </ac:spMkLst>
        </pc:spChg>
        <pc:spChg chg="add mod">
          <ac:chgData name="Aganj, Iman" userId="528e1e0b-db81-4f61-b532-a0ac7c6ac721" providerId="ADAL" clId="{7F1E790B-933C-4AAB-9F80-2FD92EBA6B04}" dt="2023-04-04T18:27:05.712" v="1035"/>
          <ac:spMkLst>
            <pc:docMk/>
            <pc:sldMk cId="3396661770" sldId="465"/>
            <ac:spMk id="1168" creationId="{72A92214-4C61-FB14-1AD3-961BA6889133}"/>
          </ac:spMkLst>
        </pc:spChg>
        <pc:spChg chg="add mod">
          <ac:chgData name="Aganj, Iman" userId="528e1e0b-db81-4f61-b532-a0ac7c6ac721" providerId="ADAL" clId="{7F1E790B-933C-4AAB-9F80-2FD92EBA6B04}" dt="2023-04-04T18:27:05.712" v="1035"/>
          <ac:spMkLst>
            <pc:docMk/>
            <pc:sldMk cId="3396661770" sldId="465"/>
            <ac:spMk id="1169" creationId="{CBDCDDBB-1CF2-D850-4322-E4F67A1186C1}"/>
          </ac:spMkLst>
        </pc:spChg>
        <pc:spChg chg="add mod">
          <ac:chgData name="Aganj, Iman" userId="528e1e0b-db81-4f61-b532-a0ac7c6ac721" providerId="ADAL" clId="{7F1E790B-933C-4AAB-9F80-2FD92EBA6B04}" dt="2023-04-04T18:27:05.712" v="1035"/>
          <ac:spMkLst>
            <pc:docMk/>
            <pc:sldMk cId="3396661770" sldId="465"/>
            <ac:spMk id="1170" creationId="{943E342C-944C-74A8-A73D-CD87D72922B6}"/>
          </ac:spMkLst>
        </pc:spChg>
        <pc:spChg chg="add mod">
          <ac:chgData name="Aganj, Iman" userId="528e1e0b-db81-4f61-b532-a0ac7c6ac721" providerId="ADAL" clId="{7F1E790B-933C-4AAB-9F80-2FD92EBA6B04}" dt="2023-04-04T18:27:05.712" v="1035"/>
          <ac:spMkLst>
            <pc:docMk/>
            <pc:sldMk cId="3396661770" sldId="465"/>
            <ac:spMk id="1171" creationId="{E526733C-486D-A5D0-3EE2-18D9F37602C7}"/>
          </ac:spMkLst>
        </pc:spChg>
        <pc:spChg chg="add mod">
          <ac:chgData name="Aganj, Iman" userId="528e1e0b-db81-4f61-b532-a0ac7c6ac721" providerId="ADAL" clId="{7F1E790B-933C-4AAB-9F80-2FD92EBA6B04}" dt="2023-04-04T18:27:05.712" v="1035"/>
          <ac:spMkLst>
            <pc:docMk/>
            <pc:sldMk cId="3396661770" sldId="465"/>
            <ac:spMk id="1172" creationId="{7F44F860-2E64-23B3-AE6A-805C1A15A798}"/>
          </ac:spMkLst>
        </pc:spChg>
        <pc:spChg chg="add mod">
          <ac:chgData name="Aganj, Iman" userId="528e1e0b-db81-4f61-b532-a0ac7c6ac721" providerId="ADAL" clId="{7F1E790B-933C-4AAB-9F80-2FD92EBA6B04}" dt="2023-04-04T18:27:05.712" v="1035"/>
          <ac:spMkLst>
            <pc:docMk/>
            <pc:sldMk cId="3396661770" sldId="465"/>
            <ac:spMk id="1173" creationId="{E615A00F-ABE6-95EC-D99C-3020CA5438DE}"/>
          </ac:spMkLst>
        </pc:spChg>
        <pc:spChg chg="add mod">
          <ac:chgData name="Aganj, Iman" userId="528e1e0b-db81-4f61-b532-a0ac7c6ac721" providerId="ADAL" clId="{7F1E790B-933C-4AAB-9F80-2FD92EBA6B04}" dt="2023-04-04T18:27:05.712" v="1035"/>
          <ac:spMkLst>
            <pc:docMk/>
            <pc:sldMk cId="3396661770" sldId="465"/>
            <ac:spMk id="1174" creationId="{79361F10-E37A-7801-92F5-F09FA31E0F95}"/>
          </ac:spMkLst>
        </pc:spChg>
        <pc:spChg chg="add mod">
          <ac:chgData name="Aganj, Iman" userId="528e1e0b-db81-4f61-b532-a0ac7c6ac721" providerId="ADAL" clId="{7F1E790B-933C-4AAB-9F80-2FD92EBA6B04}" dt="2023-04-04T18:27:05.712" v="1035"/>
          <ac:spMkLst>
            <pc:docMk/>
            <pc:sldMk cId="3396661770" sldId="465"/>
            <ac:spMk id="1175" creationId="{0A16E4B0-11A7-5289-D050-A73406A8B44B}"/>
          </ac:spMkLst>
        </pc:spChg>
        <pc:spChg chg="add mod">
          <ac:chgData name="Aganj, Iman" userId="528e1e0b-db81-4f61-b532-a0ac7c6ac721" providerId="ADAL" clId="{7F1E790B-933C-4AAB-9F80-2FD92EBA6B04}" dt="2023-04-04T18:27:05.712" v="1035"/>
          <ac:spMkLst>
            <pc:docMk/>
            <pc:sldMk cId="3396661770" sldId="465"/>
            <ac:spMk id="1176" creationId="{5C01709F-FDAA-1721-2210-8B0EEBABD153}"/>
          </ac:spMkLst>
        </pc:spChg>
        <pc:spChg chg="add mod">
          <ac:chgData name="Aganj, Iman" userId="528e1e0b-db81-4f61-b532-a0ac7c6ac721" providerId="ADAL" clId="{7F1E790B-933C-4AAB-9F80-2FD92EBA6B04}" dt="2023-04-04T18:27:05.712" v="1035"/>
          <ac:spMkLst>
            <pc:docMk/>
            <pc:sldMk cId="3396661770" sldId="465"/>
            <ac:spMk id="1177" creationId="{C327C46F-7896-44F2-64E4-C7BBB7C17F9C}"/>
          </ac:spMkLst>
        </pc:spChg>
        <pc:spChg chg="add mod">
          <ac:chgData name="Aganj, Iman" userId="528e1e0b-db81-4f61-b532-a0ac7c6ac721" providerId="ADAL" clId="{7F1E790B-933C-4AAB-9F80-2FD92EBA6B04}" dt="2023-04-04T18:27:05.712" v="1035"/>
          <ac:spMkLst>
            <pc:docMk/>
            <pc:sldMk cId="3396661770" sldId="465"/>
            <ac:spMk id="1178" creationId="{868662EE-E1EB-C4D6-9A7E-FE4A4C9FBF21}"/>
          </ac:spMkLst>
        </pc:spChg>
        <pc:spChg chg="add mod">
          <ac:chgData name="Aganj, Iman" userId="528e1e0b-db81-4f61-b532-a0ac7c6ac721" providerId="ADAL" clId="{7F1E790B-933C-4AAB-9F80-2FD92EBA6B04}" dt="2023-04-04T18:27:05.712" v="1035"/>
          <ac:spMkLst>
            <pc:docMk/>
            <pc:sldMk cId="3396661770" sldId="465"/>
            <ac:spMk id="1179" creationId="{90D66257-82BC-32E3-4263-DC9E9D428CE5}"/>
          </ac:spMkLst>
        </pc:spChg>
        <pc:spChg chg="add mod">
          <ac:chgData name="Aganj, Iman" userId="528e1e0b-db81-4f61-b532-a0ac7c6ac721" providerId="ADAL" clId="{7F1E790B-933C-4AAB-9F80-2FD92EBA6B04}" dt="2023-04-04T18:27:05.712" v="1035"/>
          <ac:spMkLst>
            <pc:docMk/>
            <pc:sldMk cId="3396661770" sldId="465"/>
            <ac:spMk id="1180" creationId="{C7E73A78-ED2F-4B7B-528E-8250898D3637}"/>
          </ac:spMkLst>
        </pc:spChg>
        <pc:spChg chg="add mod">
          <ac:chgData name="Aganj, Iman" userId="528e1e0b-db81-4f61-b532-a0ac7c6ac721" providerId="ADAL" clId="{7F1E790B-933C-4AAB-9F80-2FD92EBA6B04}" dt="2023-04-04T18:27:05.712" v="1035"/>
          <ac:spMkLst>
            <pc:docMk/>
            <pc:sldMk cId="3396661770" sldId="465"/>
            <ac:spMk id="1181" creationId="{27A2877B-6072-EB0D-7DD6-FF3D73B546D2}"/>
          </ac:spMkLst>
        </pc:spChg>
        <pc:spChg chg="add mod">
          <ac:chgData name="Aganj, Iman" userId="528e1e0b-db81-4f61-b532-a0ac7c6ac721" providerId="ADAL" clId="{7F1E790B-933C-4AAB-9F80-2FD92EBA6B04}" dt="2023-04-04T18:27:05.712" v="1035"/>
          <ac:spMkLst>
            <pc:docMk/>
            <pc:sldMk cId="3396661770" sldId="465"/>
            <ac:spMk id="1182" creationId="{1E48470C-61FF-687E-B6AA-CC7756850DCC}"/>
          </ac:spMkLst>
        </pc:spChg>
        <pc:spChg chg="add mod">
          <ac:chgData name="Aganj, Iman" userId="528e1e0b-db81-4f61-b532-a0ac7c6ac721" providerId="ADAL" clId="{7F1E790B-933C-4AAB-9F80-2FD92EBA6B04}" dt="2023-04-04T18:27:05.712" v="1035"/>
          <ac:spMkLst>
            <pc:docMk/>
            <pc:sldMk cId="3396661770" sldId="465"/>
            <ac:spMk id="1183" creationId="{D1F68173-9BDF-4409-D0A3-D64C2F9F9BF5}"/>
          </ac:spMkLst>
        </pc:spChg>
        <pc:spChg chg="add mod">
          <ac:chgData name="Aganj, Iman" userId="528e1e0b-db81-4f61-b532-a0ac7c6ac721" providerId="ADAL" clId="{7F1E790B-933C-4AAB-9F80-2FD92EBA6B04}" dt="2023-04-04T18:27:05.712" v="1035"/>
          <ac:spMkLst>
            <pc:docMk/>
            <pc:sldMk cId="3396661770" sldId="465"/>
            <ac:spMk id="1184" creationId="{E8AF24B1-5AA2-F26B-BB3C-20549B1E1805}"/>
          </ac:spMkLst>
        </pc:spChg>
        <pc:spChg chg="add mod">
          <ac:chgData name="Aganj, Iman" userId="528e1e0b-db81-4f61-b532-a0ac7c6ac721" providerId="ADAL" clId="{7F1E790B-933C-4AAB-9F80-2FD92EBA6B04}" dt="2023-04-04T18:27:05.712" v="1035"/>
          <ac:spMkLst>
            <pc:docMk/>
            <pc:sldMk cId="3396661770" sldId="465"/>
            <ac:spMk id="1185" creationId="{5B47A0B8-B4D7-9896-83CE-3EF56C6CFAAA}"/>
          </ac:spMkLst>
        </pc:spChg>
        <pc:spChg chg="add mod">
          <ac:chgData name="Aganj, Iman" userId="528e1e0b-db81-4f61-b532-a0ac7c6ac721" providerId="ADAL" clId="{7F1E790B-933C-4AAB-9F80-2FD92EBA6B04}" dt="2023-04-04T18:27:05.712" v="1035"/>
          <ac:spMkLst>
            <pc:docMk/>
            <pc:sldMk cId="3396661770" sldId="465"/>
            <ac:spMk id="1186" creationId="{289F7EC6-2A2B-2313-095F-C6ECFAB2564D}"/>
          </ac:spMkLst>
        </pc:spChg>
        <pc:spChg chg="add mod">
          <ac:chgData name="Aganj, Iman" userId="528e1e0b-db81-4f61-b532-a0ac7c6ac721" providerId="ADAL" clId="{7F1E790B-933C-4AAB-9F80-2FD92EBA6B04}" dt="2023-04-04T18:27:05.712" v="1035"/>
          <ac:spMkLst>
            <pc:docMk/>
            <pc:sldMk cId="3396661770" sldId="465"/>
            <ac:spMk id="1187" creationId="{5A77CDBF-B359-2EA8-37A3-6E89A4BDD4B0}"/>
          </ac:spMkLst>
        </pc:spChg>
        <pc:spChg chg="add mod">
          <ac:chgData name="Aganj, Iman" userId="528e1e0b-db81-4f61-b532-a0ac7c6ac721" providerId="ADAL" clId="{7F1E790B-933C-4AAB-9F80-2FD92EBA6B04}" dt="2023-04-04T18:27:05.712" v="1035"/>
          <ac:spMkLst>
            <pc:docMk/>
            <pc:sldMk cId="3396661770" sldId="465"/>
            <ac:spMk id="1188" creationId="{C1365A49-44D8-CAF2-274D-E66644745128}"/>
          </ac:spMkLst>
        </pc:spChg>
        <pc:spChg chg="add mod">
          <ac:chgData name="Aganj, Iman" userId="528e1e0b-db81-4f61-b532-a0ac7c6ac721" providerId="ADAL" clId="{7F1E790B-933C-4AAB-9F80-2FD92EBA6B04}" dt="2023-04-04T18:27:05.712" v="1035"/>
          <ac:spMkLst>
            <pc:docMk/>
            <pc:sldMk cId="3396661770" sldId="465"/>
            <ac:spMk id="1189" creationId="{AFCFC1D8-E353-CE9A-7340-F804FD516F4B}"/>
          </ac:spMkLst>
        </pc:spChg>
        <pc:spChg chg="add mod">
          <ac:chgData name="Aganj, Iman" userId="528e1e0b-db81-4f61-b532-a0ac7c6ac721" providerId="ADAL" clId="{7F1E790B-933C-4AAB-9F80-2FD92EBA6B04}" dt="2023-04-04T18:27:05.712" v="1035"/>
          <ac:spMkLst>
            <pc:docMk/>
            <pc:sldMk cId="3396661770" sldId="465"/>
            <ac:spMk id="1190" creationId="{485A7AC6-6830-2D05-82B3-AA391D425ACA}"/>
          </ac:spMkLst>
        </pc:spChg>
        <pc:spChg chg="add mod">
          <ac:chgData name="Aganj, Iman" userId="528e1e0b-db81-4f61-b532-a0ac7c6ac721" providerId="ADAL" clId="{7F1E790B-933C-4AAB-9F80-2FD92EBA6B04}" dt="2023-04-04T18:27:05.712" v="1035"/>
          <ac:spMkLst>
            <pc:docMk/>
            <pc:sldMk cId="3396661770" sldId="465"/>
            <ac:spMk id="1191" creationId="{64021D8C-A9DC-BE7F-27C6-94D8F1900FA8}"/>
          </ac:spMkLst>
        </pc:spChg>
        <pc:spChg chg="add mod">
          <ac:chgData name="Aganj, Iman" userId="528e1e0b-db81-4f61-b532-a0ac7c6ac721" providerId="ADAL" clId="{7F1E790B-933C-4AAB-9F80-2FD92EBA6B04}" dt="2023-04-04T18:27:05.712" v="1035"/>
          <ac:spMkLst>
            <pc:docMk/>
            <pc:sldMk cId="3396661770" sldId="465"/>
            <ac:spMk id="1192" creationId="{D5F8A10E-7AB5-E6A6-2257-C52EE4C998F8}"/>
          </ac:spMkLst>
        </pc:spChg>
        <pc:spChg chg="add mod">
          <ac:chgData name="Aganj, Iman" userId="528e1e0b-db81-4f61-b532-a0ac7c6ac721" providerId="ADAL" clId="{7F1E790B-933C-4AAB-9F80-2FD92EBA6B04}" dt="2023-04-04T18:27:05.712" v="1035"/>
          <ac:spMkLst>
            <pc:docMk/>
            <pc:sldMk cId="3396661770" sldId="465"/>
            <ac:spMk id="1193" creationId="{B10F9E89-9E8B-18CF-91D1-F87345138123}"/>
          </ac:spMkLst>
        </pc:spChg>
        <pc:spChg chg="add mod">
          <ac:chgData name="Aganj, Iman" userId="528e1e0b-db81-4f61-b532-a0ac7c6ac721" providerId="ADAL" clId="{7F1E790B-933C-4AAB-9F80-2FD92EBA6B04}" dt="2023-04-04T18:27:05.712" v="1035"/>
          <ac:spMkLst>
            <pc:docMk/>
            <pc:sldMk cId="3396661770" sldId="465"/>
            <ac:spMk id="1194" creationId="{D138D2F2-A1B3-11E0-EB41-2CEA6E5E3706}"/>
          </ac:spMkLst>
        </pc:spChg>
        <pc:spChg chg="add mod">
          <ac:chgData name="Aganj, Iman" userId="528e1e0b-db81-4f61-b532-a0ac7c6ac721" providerId="ADAL" clId="{7F1E790B-933C-4AAB-9F80-2FD92EBA6B04}" dt="2023-04-04T18:27:05.712" v="1035"/>
          <ac:spMkLst>
            <pc:docMk/>
            <pc:sldMk cId="3396661770" sldId="465"/>
            <ac:spMk id="1195" creationId="{E699DCE3-11B0-C175-A532-DCB0EEFDCB51}"/>
          </ac:spMkLst>
        </pc:spChg>
        <pc:spChg chg="add mod">
          <ac:chgData name="Aganj, Iman" userId="528e1e0b-db81-4f61-b532-a0ac7c6ac721" providerId="ADAL" clId="{7F1E790B-933C-4AAB-9F80-2FD92EBA6B04}" dt="2023-04-04T18:27:05.712" v="1035"/>
          <ac:spMkLst>
            <pc:docMk/>
            <pc:sldMk cId="3396661770" sldId="465"/>
            <ac:spMk id="1196" creationId="{FA2B0BF5-5447-36CD-7F1C-7AB9403E4001}"/>
          </ac:spMkLst>
        </pc:spChg>
        <pc:spChg chg="add mod">
          <ac:chgData name="Aganj, Iman" userId="528e1e0b-db81-4f61-b532-a0ac7c6ac721" providerId="ADAL" clId="{7F1E790B-933C-4AAB-9F80-2FD92EBA6B04}" dt="2023-04-04T18:27:05.712" v="1035"/>
          <ac:spMkLst>
            <pc:docMk/>
            <pc:sldMk cId="3396661770" sldId="465"/>
            <ac:spMk id="1197" creationId="{782E24DD-0132-9EE5-0113-93EA125CBF4F}"/>
          </ac:spMkLst>
        </pc:spChg>
        <pc:spChg chg="add mod">
          <ac:chgData name="Aganj, Iman" userId="528e1e0b-db81-4f61-b532-a0ac7c6ac721" providerId="ADAL" clId="{7F1E790B-933C-4AAB-9F80-2FD92EBA6B04}" dt="2023-04-04T18:27:05.712" v="1035"/>
          <ac:spMkLst>
            <pc:docMk/>
            <pc:sldMk cId="3396661770" sldId="465"/>
            <ac:spMk id="1198" creationId="{330BA064-2290-1D92-4606-CCF425D803B0}"/>
          </ac:spMkLst>
        </pc:spChg>
        <pc:spChg chg="add mod">
          <ac:chgData name="Aganj, Iman" userId="528e1e0b-db81-4f61-b532-a0ac7c6ac721" providerId="ADAL" clId="{7F1E790B-933C-4AAB-9F80-2FD92EBA6B04}" dt="2023-04-04T18:27:05.712" v="1035"/>
          <ac:spMkLst>
            <pc:docMk/>
            <pc:sldMk cId="3396661770" sldId="465"/>
            <ac:spMk id="1199" creationId="{C170AAF1-C0A9-A3F8-C103-5145AB964F02}"/>
          </ac:spMkLst>
        </pc:spChg>
        <pc:spChg chg="add mod">
          <ac:chgData name="Aganj, Iman" userId="528e1e0b-db81-4f61-b532-a0ac7c6ac721" providerId="ADAL" clId="{7F1E790B-933C-4AAB-9F80-2FD92EBA6B04}" dt="2023-04-04T18:27:05.712" v="1035"/>
          <ac:spMkLst>
            <pc:docMk/>
            <pc:sldMk cId="3396661770" sldId="465"/>
            <ac:spMk id="1200" creationId="{574CB151-99A6-3345-E553-30A55F9E51D0}"/>
          </ac:spMkLst>
        </pc:spChg>
        <pc:spChg chg="add mod">
          <ac:chgData name="Aganj, Iman" userId="528e1e0b-db81-4f61-b532-a0ac7c6ac721" providerId="ADAL" clId="{7F1E790B-933C-4AAB-9F80-2FD92EBA6B04}" dt="2023-04-04T18:27:05.712" v="1035"/>
          <ac:spMkLst>
            <pc:docMk/>
            <pc:sldMk cId="3396661770" sldId="465"/>
            <ac:spMk id="1201" creationId="{659FB7E3-175C-8394-C409-20390E4AF7C1}"/>
          </ac:spMkLst>
        </pc:spChg>
        <pc:spChg chg="add mod">
          <ac:chgData name="Aganj, Iman" userId="528e1e0b-db81-4f61-b532-a0ac7c6ac721" providerId="ADAL" clId="{7F1E790B-933C-4AAB-9F80-2FD92EBA6B04}" dt="2023-04-04T18:27:05.712" v="1035"/>
          <ac:spMkLst>
            <pc:docMk/>
            <pc:sldMk cId="3396661770" sldId="465"/>
            <ac:spMk id="1202" creationId="{71E2F464-12F4-B8D8-A983-C3AB91134E09}"/>
          </ac:spMkLst>
        </pc:spChg>
        <pc:spChg chg="add mod">
          <ac:chgData name="Aganj, Iman" userId="528e1e0b-db81-4f61-b532-a0ac7c6ac721" providerId="ADAL" clId="{7F1E790B-933C-4AAB-9F80-2FD92EBA6B04}" dt="2023-04-04T18:27:05.712" v="1035"/>
          <ac:spMkLst>
            <pc:docMk/>
            <pc:sldMk cId="3396661770" sldId="465"/>
            <ac:spMk id="1203" creationId="{C6B4D121-891F-F3C1-87D9-978A0F8A8373}"/>
          </ac:spMkLst>
        </pc:spChg>
        <pc:spChg chg="add mod">
          <ac:chgData name="Aganj, Iman" userId="528e1e0b-db81-4f61-b532-a0ac7c6ac721" providerId="ADAL" clId="{7F1E790B-933C-4AAB-9F80-2FD92EBA6B04}" dt="2023-04-04T18:27:05.712" v="1035"/>
          <ac:spMkLst>
            <pc:docMk/>
            <pc:sldMk cId="3396661770" sldId="465"/>
            <ac:spMk id="1204" creationId="{50715B10-BBA5-E7A5-34DC-D3F72AD052E9}"/>
          </ac:spMkLst>
        </pc:spChg>
        <pc:spChg chg="add mod">
          <ac:chgData name="Aganj, Iman" userId="528e1e0b-db81-4f61-b532-a0ac7c6ac721" providerId="ADAL" clId="{7F1E790B-933C-4AAB-9F80-2FD92EBA6B04}" dt="2023-04-04T18:27:05.712" v="1035"/>
          <ac:spMkLst>
            <pc:docMk/>
            <pc:sldMk cId="3396661770" sldId="465"/>
            <ac:spMk id="1205" creationId="{72BB121A-7FEE-7228-35ED-6BB7A4C25E8F}"/>
          </ac:spMkLst>
        </pc:spChg>
        <pc:spChg chg="add mod">
          <ac:chgData name="Aganj, Iman" userId="528e1e0b-db81-4f61-b532-a0ac7c6ac721" providerId="ADAL" clId="{7F1E790B-933C-4AAB-9F80-2FD92EBA6B04}" dt="2023-04-04T18:27:05.712" v="1035"/>
          <ac:spMkLst>
            <pc:docMk/>
            <pc:sldMk cId="3396661770" sldId="465"/>
            <ac:spMk id="1206" creationId="{2EAB8481-FD32-5316-3F26-72FF986A3827}"/>
          </ac:spMkLst>
        </pc:spChg>
        <pc:spChg chg="add mod">
          <ac:chgData name="Aganj, Iman" userId="528e1e0b-db81-4f61-b532-a0ac7c6ac721" providerId="ADAL" clId="{7F1E790B-933C-4AAB-9F80-2FD92EBA6B04}" dt="2023-04-04T18:27:05.712" v="1035"/>
          <ac:spMkLst>
            <pc:docMk/>
            <pc:sldMk cId="3396661770" sldId="465"/>
            <ac:spMk id="1207" creationId="{0DEC6722-0B13-9C50-3098-53F4033000BB}"/>
          </ac:spMkLst>
        </pc:spChg>
        <pc:spChg chg="add mod">
          <ac:chgData name="Aganj, Iman" userId="528e1e0b-db81-4f61-b532-a0ac7c6ac721" providerId="ADAL" clId="{7F1E790B-933C-4AAB-9F80-2FD92EBA6B04}" dt="2023-04-04T18:27:05.712" v="1035"/>
          <ac:spMkLst>
            <pc:docMk/>
            <pc:sldMk cId="3396661770" sldId="465"/>
            <ac:spMk id="1208" creationId="{ED115239-C660-2898-BEA1-76950EA3BEF3}"/>
          </ac:spMkLst>
        </pc:spChg>
        <pc:spChg chg="add mod">
          <ac:chgData name="Aganj, Iman" userId="528e1e0b-db81-4f61-b532-a0ac7c6ac721" providerId="ADAL" clId="{7F1E790B-933C-4AAB-9F80-2FD92EBA6B04}" dt="2023-04-04T18:27:05.712" v="1035"/>
          <ac:spMkLst>
            <pc:docMk/>
            <pc:sldMk cId="3396661770" sldId="465"/>
            <ac:spMk id="1209" creationId="{AC9AD454-4FB9-1903-7C96-CD976A46A9D0}"/>
          </ac:spMkLst>
        </pc:spChg>
        <pc:spChg chg="add mod">
          <ac:chgData name="Aganj, Iman" userId="528e1e0b-db81-4f61-b532-a0ac7c6ac721" providerId="ADAL" clId="{7F1E790B-933C-4AAB-9F80-2FD92EBA6B04}" dt="2023-04-04T18:27:05.712" v="1035"/>
          <ac:spMkLst>
            <pc:docMk/>
            <pc:sldMk cId="3396661770" sldId="465"/>
            <ac:spMk id="1210" creationId="{12B9F7C6-F935-5ACD-3881-5215AF51B9D5}"/>
          </ac:spMkLst>
        </pc:spChg>
        <pc:spChg chg="add mod">
          <ac:chgData name="Aganj, Iman" userId="528e1e0b-db81-4f61-b532-a0ac7c6ac721" providerId="ADAL" clId="{7F1E790B-933C-4AAB-9F80-2FD92EBA6B04}" dt="2023-04-04T18:27:05.712" v="1035"/>
          <ac:spMkLst>
            <pc:docMk/>
            <pc:sldMk cId="3396661770" sldId="465"/>
            <ac:spMk id="1211" creationId="{E7471DAD-5814-B227-0CE1-7E246DCD7D9E}"/>
          </ac:spMkLst>
        </pc:spChg>
        <pc:spChg chg="add mod">
          <ac:chgData name="Aganj, Iman" userId="528e1e0b-db81-4f61-b532-a0ac7c6ac721" providerId="ADAL" clId="{7F1E790B-933C-4AAB-9F80-2FD92EBA6B04}" dt="2023-04-04T18:27:05.712" v="1035"/>
          <ac:spMkLst>
            <pc:docMk/>
            <pc:sldMk cId="3396661770" sldId="465"/>
            <ac:spMk id="1212" creationId="{58B34778-06D5-1533-4F24-3C5ECA954BFE}"/>
          </ac:spMkLst>
        </pc:spChg>
        <pc:spChg chg="add mod">
          <ac:chgData name="Aganj, Iman" userId="528e1e0b-db81-4f61-b532-a0ac7c6ac721" providerId="ADAL" clId="{7F1E790B-933C-4AAB-9F80-2FD92EBA6B04}" dt="2023-04-04T18:27:05.712" v="1035"/>
          <ac:spMkLst>
            <pc:docMk/>
            <pc:sldMk cId="3396661770" sldId="465"/>
            <ac:spMk id="1213" creationId="{9BC5010F-B57F-B599-C2F2-20FB12441EB1}"/>
          </ac:spMkLst>
        </pc:spChg>
        <pc:spChg chg="add mod">
          <ac:chgData name="Aganj, Iman" userId="528e1e0b-db81-4f61-b532-a0ac7c6ac721" providerId="ADAL" clId="{7F1E790B-933C-4AAB-9F80-2FD92EBA6B04}" dt="2023-04-04T18:27:05.712" v="1035"/>
          <ac:spMkLst>
            <pc:docMk/>
            <pc:sldMk cId="3396661770" sldId="465"/>
            <ac:spMk id="1214" creationId="{DF5BBA41-DB67-BD23-9087-002E7DC21F04}"/>
          </ac:spMkLst>
        </pc:spChg>
        <pc:spChg chg="add mod">
          <ac:chgData name="Aganj, Iman" userId="528e1e0b-db81-4f61-b532-a0ac7c6ac721" providerId="ADAL" clId="{7F1E790B-933C-4AAB-9F80-2FD92EBA6B04}" dt="2023-04-04T18:27:05.712" v="1035"/>
          <ac:spMkLst>
            <pc:docMk/>
            <pc:sldMk cId="3396661770" sldId="465"/>
            <ac:spMk id="1215" creationId="{F2AE9D88-4DD0-5BF6-8C5E-BE4E768B2F8C}"/>
          </ac:spMkLst>
        </pc:spChg>
        <pc:spChg chg="add mod">
          <ac:chgData name="Aganj, Iman" userId="528e1e0b-db81-4f61-b532-a0ac7c6ac721" providerId="ADAL" clId="{7F1E790B-933C-4AAB-9F80-2FD92EBA6B04}" dt="2023-04-04T18:27:05.712" v="1035"/>
          <ac:spMkLst>
            <pc:docMk/>
            <pc:sldMk cId="3396661770" sldId="465"/>
            <ac:spMk id="1216" creationId="{6AF5234F-D9BE-7231-D5CD-820179D01055}"/>
          </ac:spMkLst>
        </pc:spChg>
        <pc:spChg chg="add mod">
          <ac:chgData name="Aganj, Iman" userId="528e1e0b-db81-4f61-b532-a0ac7c6ac721" providerId="ADAL" clId="{7F1E790B-933C-4AAB-9F80-2FD92EBA6B04}" dt="2023-04-04T18:27:05.712" v="1035"/>
          <ac:spMkLst>
            <pc:docMk/>
            <pc:sldMk cId="3396661770" sldId="465"/>
            <ac:spMk id="1217" creationId="{80F043ED-1CBD-65E0-EAB1-D113B40B6261}"/>
          </ac:spMkLst>
        </pc:spChg>
        <pc:spChg chg="add mod">
          <ac:chgData name="Aganj, Iman" userId="528e1e0b-db81-4f61-b532-a0ac7c6ac721" providerId="ADAL" clId="{7F1E790B-933C-4AAB-9F80-2FD92EBA6B04}" dt="2023-04-04T18:27:05.712" v="1035"/>
          <ac:spMkLst>
            <pc:docMk/>
            <pc:sldMk cId="3396661770" sldId="465"/>
            <ac:spMk id="1218" creationId="{DB00AC3B-0CE2-8D0E-659E-DED31E3D991F}"/>
          </ac:spMkLst>
        </pc:spChg>
        <pc:spChg chg="add mod">
          <ac:chgData name="Aganj, Iman" userId="528e1e0b-db81-4f61-b532-a0ac7c6ac721" providerId="ADAL" clId="{7F1E790B-933C-4AAB-9F80-2FD92EBA6B04}" dt="2023-04-04T18:27:05.712" v="1035"/>
          <ac:spMkLst>
            <pc:docMk/>
            <pc:sldMk cId="3396661770" sldId="465"/>
            <ac:spMk id="1219" creationId="{23DAB353-F43C-2A44-C932-2BB2DE7AB5B3}"/>
          </ac:spMkLst>
        </pc:spChg>
        <pc:spChg chg="add mod">
          <ac:chgData name="Aganj, Iman" userId="528e1e0b-db81-4f61-b532-a0ac7c6ac721" providerId="ADAL" clId="{7F1E790B-933C-4AAB-9F80-2FD92EBA6B04}" dt="2023-04-04T18:27:05.712" v="1035"/>
          <ac:spMkLst>
            <pc:docMk/>
            <pc:sldMk cId="3396661770" sldId="465"/>
            <ac:spMk id="1220" creationId="{F3A5AC40-C779-F542-FD91-200EFBF63155}"/>
          </ac:spMkLst>
        </pc:spChg>
        <pc:spChg chg="add mod">
          <ac:chgData name="Aganj, Iman" userId="528e1e0b-db81-4f61-b532-a0ac7c6ac721" providerId="ADAL" clId="{7F1E790B-933C-4AAB-9F80-2FD92EBA6B04}" dt="2023-04-04T18:27:05.712" v="1035"/>
          <ac:spMkLst>
            <pc:docMk/>
            <pc:sldMk cId="3396661770" sldId="465"/>
            <ac:spMk id="1221" creationId="{721E930B-53DE-0DB8-0FCA-09E56296BD8B}"/>
          </ac:spMkLst>
        </pc:spChg>
        <pc:spChg chg="add mod">
          <ac:chgData name="Aganj, Iman" userId="528e1e0b-db81-4f61-b532-a0ac7c6ac721" providerId="ADAL" clId="{7F1E790B-933C-4AAB-9F80-2FD92EBA6B04}" dt="2023-04-04T18:27:05.712" v="1035"/>
          <ac:spMkLst>
            <pc:docMk/>
            <pc:sldMk cId="3396661770" sldId="465"/>
            <ac:spMk id="1222" creationId="{62BB3D80-D815-1B48-BA29-8A6F4593D38A}"/>
          </ac:spMkLst>
        </pc:spChg>
        <pc:spChg chg="add mod">
          <ac:chgData name="Aganj, Iman" userId="528e1e0b-db81-4f61-b532-a0ac7c6ac721" providerId="ADAL" clId="{7F1E790B-933C-4AAB-9F80-2FD92EBA6B04}" dt="2023-04-04T18:27:05.712" v="1035"/>
          <ac:spMkLst>
            <pc:docMk/>
            <pc:sldMk cId="3396661770" sldId="465"/>
            <ac:spMk id="1223" creationId="{587EFEAA-F448-A398-B832-C2A99A3B7AC6}"/>
          </ac:spMkLst>
        </pc:spChg>
        <pc:spChg chg="add mod">
          <ac:chgData name="Aganj, Iman" userId="528e1e0b-db81-4f61-b532-a0ac7c6ac721" providerId="ADAL" clId="{7F1E790B-933C-4AAB-9F80-2FD92EBA6B04}" dt="2023-04-04T18:27:05.712" v="1035"/>
          <ac:spMkLst>
            <pc:docMk/>
            <pc:sldMk cId="3396661770" sldId="465"/>
            <ac:spMk id="1224" creationId="{4DF35517-C16F-6A4A-FE0E-6F07CF81F6B3}"/>
          </ac:spMkLst>
        </pc:spChg>
        <pc:spChg chg="add mod">
          <ac:chgData name="Aganj, Iman" userId="528e1e0b-db81-4f61-b532-a0ac7c6ac721" providerId="ADAL" clId="{7F1E790B-933C-4AAB-9F80-2FD92EBA6B04}" dt="2023-04-04T18:27:05.712" v="1035"/>
          <ac:spMkLst>
            <pc:docMk/>
            <pc:sldMk cId="3396661770" sldId="465"/>
            <ac:spMk id="1225" creationId="{E8C48ED0-65A4-B6D2-3F6D-BE551CEB76B8}"/>
          </ac:spMkLst>
        </pc:spChg>
        <pc:spChg chg="add mod">
          <ac:chgData name="Aganj, Iman" userId="528e1e0b-db81-4f61-b532-a0ac7c6ac721" providerId="ADAL" clId="{7F1E790B-933C-4AAB-9F80-2FD92EBA6B04}" dt="2023-04-04T18:27:05.712" v="1035"/>
          <ac:spMkLst>
            <pc:docMk/>
            <pc:sldMk cId="3396661770" sldId="465"/>
            <ac:spMk id="1226" creationId="{5A5F13AB-32E9-8F5D-7717-B98A793D7ABD}"/>
          </ac:spMkLst>
        </pc:spChg>
        <pc:spChg chg="add mod">
          <ac:chgData name="Aganj, Iman" userId="528e1e0b-db81-4f61-b532-a0ac7c6ac721" providerId="ADAL" clId="{7F1E790B-933C-4AAB-9F80-2FD92EBA6B04}" dt="2023-04-04T18:27:05.712" v="1035"/>
          <ac:spMkLst>
            <pc:docMk/>
            <pc:sldMk cId="3396661770" sldId="465"/>
            <ac:spMk id="1227" creationId="{BB2F60F0-4457-7F5A-C881-00C4329A3238}"/>
          </ac:spMkLst>
        </pc:spChg>
        <pc:spChg chg="add mod">
          <ac:chgData name="Aganj, Iman" userId="528e1e0b-db81-4f61-b532-a0ac7c6ac721" providerId="ADAL" clId="{7F1E790B-933C-4AAB-9F80-2FD92EBA6B04}" dt="2023-04-04T18:27:05.712" v="1035"/>
          <ac:spMkLst>
            <pc:docMk/>
            <pc:sldMk cId="3396661770" sldId="465"/>
            <ac:spMk id="1228" creationId="{CA0F1F50-6BFE-7E38-ED1F-97E8D6B93D9D}"/>
          </ac:spMkLst>
        </pc:spChg>
        <pc:spChg chg="add mod">
          <ac:chgData name="Aganj, Iman" userId="528e1e0b-db81-4f61-b532-a0ac7c6ac721" providerId="ADAL" clId="{7F1E790B-933C-4AAB-9F80-2FD92EBA6B04}" dt="2023-04-04T18:27:05.712" v="1035"/>
          <ac:spMkLst>
            <pc:docMk/>
            <pc:sldMk cId="3396661770" sldId="465"/>
            <ac:spMk id="1229" creationId="{E4085E78-2332-EDF7-8B7C-BEA15C3C7F89}"/>
          </ac:spMkLst>
        </pc:spChg>
        <pc:spChg chg="add mod">
          <ac:chgData name="Aganj, Iman" userId="528e1e0b-db81-4f61-b532-a0ac7c6ac721" providerId="ADAL" clId="{7F1E790B-933C-4AAB-9F80-2FD92EBA6B04}" dt="2023-04-04T18:27:05.712" v="1035"/>
          <ac:spMkLst>
            <pc:docMk/>
            <pc:sldMk cId="3396661770" sldId="465"/>
            <ac:spMk id="1230" creationId="{C4B0245A-FA5A-A24A-5DEC-C8667C61CD43}"/>
          </ac:spMkLst>
        </pc:spChg>
        <pc:spChg chg="add mod">
          <ac:chgData name="Aganj, Iman" userId="528e1e0b-db81-4f61-b532-a0ac7c6ac721" providerId="ADAL" clId="{7F1E790B-933C-4AAB-9F80-2FD92EBA6B04}" dt="2023-04-04T18:27:05.712" v="1035"/>
          <ac:spMkLst>
            <pc:docMk/>
            <pc:sldMk cId="3396661770" sldId="465"/>
            <ac:spMk id="1231" creationId="{2B970575-391A-97FF-A5B7-4F7FD1E0A6B5}"/>
          </ac:spMkLst>
        </pc:spChg>
        <pc:spChg chg="add mod">
          <ac:chgData name="Aganj, Iman" userId="528e1e0b-db81-4f61-b532-a0ac7c6ac721" providerId="ADAL" clId="{7F1E790B-933C-4AAB-9F80-2FD92EBA6B04}" dt="2023-04-04T18:27:05.712" v="1035"/>
          <ac:spMkLst>
            <pc:docMk/>
            <pc:sldMk cId="3396661770" sldId="465"/>
            <ac:spMk id="1232" creationId="{C3E99932-8B48-F3C1-08D4-5B2EDF648DF1}"/>
          </ac:spMkLst>
        </pc:spChg>
        <pc:spChg chg="add mod">
          <ac:chgData name="Aganj, Iman" userId="528e1e0b-db81-4f61-b532-a0ac7c6ac721" providerId="ADAL" clId="{7F1E790B-933C-4AAB-9F80-2FD92EBA6B04}" dt="2023-04-04T18:27:05.712" v="1035"/>
          <ac:spMkLst>
            <pc:docMk/>
            <pc:sldMk cId="3396661770" sldId="465"/>
            <ac:spMk id="1233" creationId="{7045E54F-9EAB-36DC-8B73-3E157EC4DD1F}"/>
          </ac:spMkLst>
        </pc:spChg>
        <pc:spChg chg="add mod">
          <ac:chgData name="Aganj, Iman" userId="528e1e0b-db81-4f61-b532-a0ac7c6ac721" providerId="ADAL" clId="{7F1E790B-933C-4AAB-9F80-2FD92EBA6B04}" dt="2023-04-04T18:27:05.712" v="1035"/>
          <ac:spMkLst>
            <pc:docMk/>
            <pc:sldMk cId="3396661770" sldId="465"/>
            <ac:spMk id="1234" creationId="{D2D1BB78-D254-E760-5881-7E17C7E583DD}"/>
          </ac:spMkLst>
        </pc:spChg>
        <pc:spChg chg="add mod">
          <ac:chgData name="Aganj, Iman" userId="528e1e0b-db81-4f61-b532-a0ac7c6ac721" providerId="ADAL" clId="{7F1E790B-933C-4AAB-9F80-2FD92EBA6B04}" dt="2023-04-04T18:27:05.712" v="1035"/>
          <ac:spMkLst>
            <pc:docMk/>
            <pc:sldMk cId="3396661770" sldId="465"/>
            <ac:spMk id="1235" creationId="{EAD10AE0-6647-F24E-063F-DB73846EE765}"/>
          </ac:spMkLst>
        </pc:spChg>
        <pc:spChg chg="add mod">
          <ac:chgData name="Aganj, Iman" userId="528e1e0b-db81-4f61-b532-a0ac7c6ac721" providerId="ADAL" clId="{7F1E790B-933C-4AAB-9F80-2FD92EBA6B04}" dt="2023-04-04T18:27:05.712" v="1035"/>
          <ac:spMkLst>
            <pc:docMk/>
            <pc:sldMk cId="3396661770" sldId="465"/>
            <ac:spMk id="1236" creationId="{81FED96E-327A-5D55-67A0-09F23971E6EA}"/>
          </ac:spMkLst>
        </pc:spChg>
        <pc:spChg chg="add mod">
          <ac:chgData name="Aganj, Iman" userId="528e1e0b-db81-4f61-b532-a0ac7c6ac721" providerId="ADAL" clId="{7F1E790B-933C-4AAB-9F80-2FD92EBA6B04}" dt="2023-04-04T18:27:05.712" v="1035"/>
          <ac:spMkLst>
            <pc:docMk/>
            <pc:sldMk cId="3396661770" sldId="465"/>
            <ac:spMk id="1237" creationId="{6F305250-EE79-52CD-5ED5-4A4EF7C6CE8D}"/>
          </ac:spMkLst>
        </pc:spChg>
        <pc:spChg chg="add mod">
          <ac:chgData name="Aganj, Iman" userId="528e1e0b-db81-4f61-b532-a0ac7c6ac721" providerId="ADAL" clId="{7F1E790B-933C-4AAB-9F80-2FD92EBA6B04}" dt="2023-04-04T18:27:05.712" v="1035"/>
          <ac:spMkLst>
            <pc:docMk/>
            <pc:sldMk cId="3396661770" sldId="465"/>
            <ac:spMk id="1238" creationId="{3B2A49F9-02C0-044D-62D5-52114993D6BD}"/>
          </ac:spMkLst>
        </pc:spChg>
        <pc:spChg chg="add mod">
          <ac:chgData name="Aganj, Iman" userId="528e1e0b-db81-4f61-b532-a0ac7c6ac721" providerId="ADAL" clId="{7F1E790B-933C-4AAB-9F80-2FD92EBA6B04}" dt="2023-04-04T18:27:05.712" v="1035"/>
          <ac:spMkLst>
            <pc:docMk/>
            <pc:sldMk cId="3396661770" sldId="465"/>
            <ac:spMk id="1239" creationId="{AE9089F8-20BC-8889-B3E5-9A294577A9AB}"/>
          </ac:spMkLst>
        </pc:spChg>
        <pc:spChg chg="add mod">
          <ac:chgData name="Aganj, Iman" userId="528e1e0b-db81-4f61-b532-a0ac7c6ac721" providerId="ADAL" clId="{7F1E790B-933C-4AAB-9F80-2FD92EBA6B04}" dt="2023-04-04T18:27:05.712" v="1035"/>
          <ac:spMkLst>
            <pc:docMk/>
            <pc:sldMk cId="3396661770" sldId="465"/>
            <ac:spMk id="1240" creationId="{F7750201-2174-E745-0F26-D2D07BE40F3A}"/>
          </ac:spMkLst>
        </pc:spChg>
        <pc:spChg chg="add mod">
          <ac:chgData name="Aganj, Iman" userId="528e1e0b-db81-4f61-b532-a0ac7c6ac721" providerId="ADAL" clId="{7F1E790B-933C-4AAB-9F80-2FD92EBA6B04}" dt="2023-04-04T18:27:05.712" v="1035"/>
          <ac:spMkLst>
            <pc:docMk/>
            <pc:sldMk cId="3396661770" sldId="465"/>
            <ac:spMk id="1241" creationId="{548BF272-9137-5854-336A-4F3EBADD2631}"/>
          </ac:spMkLst>
        </pc:spChg>
        <pc:spChg chg="add mod">
          <ac:chgData name="Aganj, Iman" userId="528e1e0b-db81-4f61-b532-a0ac7c6ac721" providerId="ADAL" clId="{7F1E790B-933C-4AAB-9F80-2FD92EBA6B04}" dt="2023-04-04T18:27:05.712" v="1035"/>
          <ac:spMkLst>
            <pc:docMk/>
            <pc:sldMk cId="3396661770" sldId="465"/>
            <ac:spMk id="1242" creationId="{76FAF132-166A-EA04-3F08-5F1075832F76}"/>
          </ac:spMkLst>
        </pc:spChg>
        <pc:spChg chg="add mod">
          <ac:chgData name="Aganj, Iman" userId="528e1e0b-db81-4f61-b532-a0ac7c6ac721" providerId="ADAL" clId="{7F1E790B-933C-4AAB-9F80-2FD92EBA6B04}" dt="2023-04-04T18:27:05.712" v="1035"/>
          <ac:spMkLst>
            <pc:docMk/>
            <pc:sldMk cId="3396661770" sldId="465"/>
            <ac:spMk id="1243" creationId="{FB717AD3-7694-D15A-D720-6F40E42D403F}"/>
          </ac:spMkLst>
        </pc:spChg>
        <pc:spChg chg="add mod">
          <ac:chgData name="Aganj, Iman" userId="528e1e0b-db81-4f61-b532-a0ac7c6ac721" providerId="ADAL" clId="{7F1E790B-933C-4AAB-9F80-2FD92EBA6B04}" dt="2023-04-04T18:27:05.712" v="1035"/>
          <ac:spMkLst>
            <pc:docMk/>
            <pc:sldMk cId="3396661770" sldId="465"/>
            <ac:spMk id="1244" creationId="{043846ED-14BF-8530-31DD-FCC78AF48E9D}"/>
          </ac:spMkLst>
        </pc:spChg>
        <pc:spChg chg="add mod">
          <ac:chgData name="Aganj, Iman" userId="528e1e0b-db81-4f61-b532-a0ac7c6ac721" providerId="ADAL" clId="{7F1E790B-933C-4AAB-9F80-2FD92EBA6B04}" dt="2023-04-04T18:27:05.712" v="1035"/>
          <ac:spMkLst>
            <pc:docMk/>
            <pc:sldMk cId="3396661770" sldId="465"/>
            <ac:spMk id="1245" creationId="{575ADF61-A228-F05E-2619-C9D06B49D114}"/>
          </ac:spMkLst>
        </pc:spChg>
        <pc:spChg chg="add mod">
          <ac:chgData name="Aganj, Iman" userId="528e1e0b-db81-4f61-b532-a0ac7c6ac721" providerId="ADAL" clId="{7F1E790B-933C-4AAB-9F80-2FD92EBA6B04}" dt="2023-04-04T18:27:05.712" v="1035"/>
          <ac:spMkLst>
            <pc:docMk/>
            <pc:sldMk cId="3396661770" sldId="465"/>
            <ac:spMk id="1246" creationId="{E050CAA7-70D0-53E5-4F35-EEAB86507733}"/>
          </ac:spMkLst>
        </pc:spChg>
        <pc:spChg chg="add mod">
          <ac:chgData name="Aganj, Iman" userId="528e1e0b-db81-4f61-b532-a0ac7c6ac721" providerId="ADAL" clId="{7F1E790B-933C-4AAB-9F80-2FD92EBA6B04}" dt="2023-04-04T18:27:05.712" v="1035"/>
          <ac:spMkLst>
            <pc:docMk/>
            <pc:sldMk cId="3396661770" sldId="465"/>
            <ac:spMk id="1247" creationId="{ECF8BD4E-A905-11ED-4348-6B17CA0B33B2}"/>
          </ac:spMkLst>
        </pc:spChg>
        <pc:spChg chg="add mod">
          <ac:chgData name="Aganj, Iman" userId="528e1e0b-db81-4f61-b532-a0ac7c6ac721" providerId="ADAL" clId="{7F1E790B-933C-4AAB-9F80-2FD92EBA6B04}" dt="2023-04-04T18:27:05.712" v="1035"/>
          <ac:spMkLst>
            <pc:docMk/>
            <pc:sldMk cId="3396661770" sldId="465"/>
            <ac:spMk id="1248" creationId="{90AE9CB7-0937-35DE-C8EF-6BCEE5DE1874}"/>
          </ac:spMkLst>
        </pc:spChg>
        <pc:spChg chg="add mod">
          <ac:chgData name="Aganj, Iman" userId="528e1e0b-db81-4f61-b532-a0ac7c6ac721" providerId="ADAL" clId="{7F1E790B-933C-4AAB-9F80-2FD92EBA6B04}" dt="2023-04-04T18:27:05.712" v="1035"/>
          <ac:spMkLst>
            <pc:docMk/>
            <pc:sldMk cId="3396661770" sldId="465"/>
            <ac:spMk id="1249" creationId="{89508B89-D1CD-627F-D2F5-C737929125E5}"/>
          </ac:spMkLst>
        </pc:spChg>
        <pc:spChg chg="add mod">
          <ac:chgData name="Aganj, Iman" userId="528e1e0b-db81-4f61-b532-a0ac7c6ac721" providerId="ADAL" clId="{7F1E790B-933C-4AAB-9F80-2FD92EBA6B04}" dt="2023-04-04T18:27:05.712" v="1035"/>
          <ac:spMkLst>
            <pc:docMk/>
            <pc:sldMk cId="3396661770" sldId="465"/>
            <ac:spMk id="1250" creationId="{E1284479-BD29-6DB2-7E27-C508B95E922A}"/>
          </ac:spMkLst>
        </pc:spChg>
        <pc:spChg chg="add mod">
          <ac:chgData name="Aganj, Iman" userId="528e1e0b-db81-4f61-b532-a0ac7c6ac721" providerId="ADAL" clId="{7F1E790B-933C-4AAB-9F80-2FD92EBA6B04}" dt="2023-04-04T18:27:05.712" v="1035"/>
          <ac:spMkLst>
            <pc:docMk/>
            <pc:sldMk cId="3396661770" sldId="465"/>
            <ac:spMk id="1251" creationId="{0E22DC69-9102-8350-2A46-0F67DBB6D11A}"/>
          </ac:spMkLst>
        </pc:spChg>
        <pc:spChg chg="add mod">
          <ac:chgData name="Aganj, Iman" userId="528e1e0b-db81-4f61-b532-a0ac7c6ac721" providerId="ADAL" clId="{7F1E790B-933C-4AAB-9F80-2FD92EBA6B04}" dt="2023-04-04T18:27:05.712" v="1035"/>
          <ac:spMkLst>
            <pc:docMk/>
            <pc:sldMk cId="3396661770" sldId="465"/>
            <ac:spMk id="1252" creationId="{B39B4071-B903-2A09-8434-291D9D000412}"/>
          </ac:spMkLst>
        </pc:spChg>
        <pc:spChg chg="add mod">
          <ac:chgData name="Aganj, Iman" userId="528e1e0b-db81-4f61-b532-a0ac7c6ac721" providerId="ADAL" clId="{7F1E790B-933C-4AAB-9F80-2FD92EBA6B04}" dt="2023-04-04T18:27:05.712" v="1035"/>
          <ac:spMkLst>
            <pc:docMk/>
            <pc:sldMk cId="3396661770" sldId="465"/>
            <ac:spMk id="1253" creationId="{2A96CFA7-292D-3C23-A6F1-C99796018622}"/>
          </ac:spMkLst>
        </pc:spChg>
        <pc:spChg chg="add mod">
          <ac:chgData name="Aganj, Iman" userId="528e1e0b-db81-4f61-b532-a0ac7c6ac721" providerId="ADAL" clId="{7F1E790B-933C-4AAB-9F80-2FD92EBA6B04}" dt="2023-04-04T18:27:05.712" v="1035"/>
          <ac:spMkLst>
            <pc:docMk/>
            <pc:sldMk cId="3396661770" sldId="465"/>
            <ac:spMk id="1254" creationId="{1FB82BE7-1BCB-2A56-8E94-2060E06A4B5D}"/>
          </ac:spMkLst>
        </pc:spChg>
        <pc:spChg chg="add mod">
          <ac:chgData name="Aganj, Iman" userId="528e1e0b-db81-4f61-b532-a0ac7c6ac721" providerId="ADAL" clId="{7F1E790B-933C-4AAB-9F80-2FD92EBA6B04}" dt="2023-04-04T18:27:05.712" v="1035"/>
          <ac:spMkLst>
            <pc:docMk/>
            <pc:sldMk cId="3396661770" sldId="465"/>
            <ac:spMk id="1255" creationId="{5A9FA8A2-39D6-0B06-CA79-4FD29AE45A7C}"/>
          </ac:spMkLst>
        </pc:spChg>
        <pc:spChg chg="add mod">
          <ac:chgData name="Aganj, Iman" userId="528e1e0b-db81-4f61-b532-a0ac7c6ac721" providerId="ADAL" clId="{7F1E790B-933C-4AAB-9F80-2FD92EBA6B04}" dt="2023-04-04T18:27:05.712" v="1035"/>
          <ac:spMkLst>
            <pc:docMk/>
            <pc:sldMk cId="3396661770" sldId="465"/>
            <ac:spMk id="1256" creationId="{B601F275-9AB8-114E-1FDF-B71A507EB3B1}"/>
          </ac:spMkLst>
        </pc:spChg>
        <pc:spChg chg="add mod">
          <ac:chgData name="Aganj, Iman" userId="528e1e0b-db81-4f61-b532-a0ac7c6ac721" providerId="ADAL" clId="{7F1E790B-933C-4AAB-9F80-2FD92EBA6B04}" dt="2023-04-04T18:27:05.712" v="1035"/>
          <ac:spMkLst>
            <pc:docMk/>
            <pc:sldMk cId="3396661770" sldId="465"/>
            <ac:spMk id="1257" creationId="{AC7B4E84-B63B-709A-B23F-3BEBDD3BAF25}"/>
          </ac:spMkLst>
        </pc:spChg>
        <pc:spChg chg="add mod">
          <ac:chgData name="Aganj, Iman" userId="528e1e0b-db81-4f61-b532-a0ac7c6ac721" providerId="ADAL" clId="{7F1E790B-933C-4AAB-9F80-2FD92EBA6B04}" dt="2023-04-04T18:27:05.712" v="1035"/>
          <ac:spMkLst>
            <pc:docMk/>
            <pc:sldMk cId="3396661770" sldId="465"/>
            <ac:spMk id="1258" creationId="{67C4CDF6-945D-9BB8-4C26-C2D88D827D96}"/>
          </ac:spMkLst>
        </pc:spChg>
        <pc:spChg chg="add mod">
          <ac:chgData name="Aganj, Iman" userId="528e1e0b-db81-4f61-b532-a0ac7c6ac721" providerId="ADAL" clId="{7F1E790B-933C-4AAB-9F80-2FD92EBA6B04}" dt="2023-04-04T18:27:05.712" v="1035"/>
          <ac:spMkLst>
            <pc:docMk/>
            <pc:sldMk cId="3396661770" sldId="465"/>
            <ac:spMk id="1259" creationId="{1120246E-4900-FABB-8D16-671B06C98F55}"/>
          </ac:spMkLst>
        </pc:spChg>
        <pc:spChg chg="add mod">
          <ac:chgData name="Aganj, Iman" userId="528e1e0b-db81-4f61-b532-a0ac7c6ac721" providerId="ADAL" clId="{7F1E790B-933C-4AAB-9F80-2FD92EBA6B04}" dt="2023-04-04T18:27:05.712" v="1035"/>
          <ac:spMkLst>
            <pc:docMk/>
            <pc:sldMk cId="3396661770" sldId="465"/>
            <ac:spMk id="1260" creationId="{0F19C62E-936B-5C39-AC5C-C164BC0A9C85}"/>
          </ac:spMkLst>
        </pc:spChg>
        <pc:spChg chg="add mod">
          <ac:chgData name="Aganj, Iman" userId="528e1e0b-db81-4f61-b532-a0ac7c6ac721" providerId="ADAL" clId="{7F1E790B-933C-4AAB-9F80-2FD92EBA6B04}" dt="2023-04-04T18:27:05.712" v="1035"/>
          <ac:spMkLst>
            <pc:docMk/>
            <pc:sldMk cId="3396661770" sldId="465"/>
            <ac:spMk id="1261" creationId="{70BF9CAD-FFAD-D410-1922-800CC79CAD6F}"/>
          </ac:spMkLst>
        </pc:spChg>
        <pc:spChg chg="add mod">
          <ac:chgData name="Aganj, Iman" userId="528e1e0b-db81-4f61-b532-a0ac7c6ac721" providerId="ADAL" clId="{7F1E790B-933C-4AAB-9F80-2FD92EBA6B04}" dt="2023-04-04T18:27:05.712" v="1035"/>
          <ac:spMkLst>
            <pc:docMk/>
            <pc:sldMk cId="3396661770" sldId="465"/>
            <ac:spMk id="1262" creationId="{982A91AC-6F33-E47F-4961-50CB9B33EA59}"/>
          </ac:spMkLst>
        </pc:spChg>
        <pc:spChg chg="add mod">
          <ac:chgData name="Aganj, Iman" userId="528e1e0b-db81-4f61-b532-a0ac7c6ac721" providerId="ADAL" clId="{7F1E790B-933C-4AAB-9F80-2FD92EBA6B04}" dt="2023-04-04T18:27:05.712" v="1035"/>
          <ac:spMkLst>
            <pc:docMk/>
            <pc:sldMk cId="3396661770" sldId="465"/>
            <ac:spMk id="1263" creationId="{945C92F6-4711-0247-1ED2-5AD15DFDC522}"/>
          </ac:spMkLst>
        </pc:spChg>
        <pc:spChg chg="add mod">
          <ac:chgData name="Aganj, Iman" userId="528e1e0b-db81-4f61-b532-a0ac7c6ac721" providerId="ADAL" clId="{7F1E790B-933C-4AAB-9F80-2FD92EBA6B04}" dt="2023-04-04T18:27:05.712" v="1035"/>
          <ac:spMkLst>
            <pc:docMk/>
            <pc:sldMk cId="3396661770" sldId="465"/>
            <ac:spMk id="1264" creationId="{0C481F0C-291F-7994-95F2-31E0F471F24B}"/>
          </ac:spMkLst>
        </pc:spChg>
        <pc:spChg chg="add mod">
          <ac:chgData name="Aganj, Iman" userId="528e1e0b-db81-4f61-b532-a0ac7c6ac721" providerId="ADAL" clId="{7F1E790B-933C-4AAB-9F80-2FD92EBA6B04}" dt="2023-04-04T18:27:05.712" v="1035"/>
          <ac:spMkLst>
            <pc:docMk/>
            <pc:sldMk cId="3396661770" sldId="465"/>
            <ac:spMk id="1265" creationId="{D9C8111C-BC36-F9AF-3525-E67EAB3A28DE}"/>
          </ac:spMkLst>
        </pc:spChg>
        <pc:spChg chg="add mod">
          <ac:chgData name="Aganj, Iman" userId="528e1e0b-db81-4f61-b532-a0ac7c6ac721" providerId="ADAL" clId="{7F1E790B-933C-4AAB-9F80-2FD92EBA6B04}" dt="2023-04-04T18:27:05.712" v="1035"/>
          <ac:spMkLst>
            <pc:docMk/>
            <pc:sldMk cId="3396661770" sldId="465"/>
            <ac:spMk id="1266" creationId="{859F28D3-7BC5-F896-E3FD-ECB72B9CFB53}"/>
          </ac:spMkLst>
        </pc:spChg>
        <pc:spChg chg="add mod">
          <ac:chgData name="Aganj, Iman" userId="528e1e0b-db81-4f61-b532-a0ac7c6ac721" providerId="ADAL" clId="{7F1E790B-933C-4AAB-9F80-2FD92EBA6B04}" dt="2023-04-04T18:27:05.712" v="1035"/>
          <ac:spMkLst>
            <pc:docMk/>
            <pc:sldMk cId="3396661770" sldId="465"/>
            <ac:spMk id="1267" creationId="{5C31134E-0290-8D97-C1C0-60452C3D126C}"/>
          </ac:spMkLst>
        </pc:spChg>
        <pc:spChg chg="add mod">
          <ac:chgData name="Aganj, Iman" userId="528e1e0b-db81-4f61-b532-a0ac7c6ac721" providerId="ADAL" clId="{7F1E790B-933C-4AAB-9F80-2FD92EBA6B04}" dt="2023-04-04T18:27:05.712" v="1035"/>
          <ac:spMkLst>
            <pc:docMk/>
            <pc:sldMk cId="3396661770" sldId="465"/>
            <ac:spMk id="1268" creationId="{72538FF9-68B7-7151-E01F-E9492CE4A423}"/>
          </ac:spMkLst>
        </pc:spChg>
        <pc:spChg chg="add mod">
          <ac:chgData name="Aganj, Iman" userId="528e1e0b-db81-4f61-b532-a0ac7c6ac721" providerId="ADAL" clId="{7F1E790B-933C-4AAB-9F80-2FD92EBA6B04}" dt="2023-04-04T18:27:05.712" v="1035"/>
          <ac:spMkLst>
            <pc:docMk/>
            <pc:sldMk cId="3396661770" sldId="465"/>
            <ac:spMk id="1269" creationId="{1E63CA0E-BF38-BC39-1A53-99EFA11FC753}"/>
          </ac:spMkLst>
        </pc:spChg>
        <pc:spChg chg="add mod">
          <ac:chgData name="Aganj, Iman" userId="528e1e0b-db81-4f61-b532-a0ac7c6ac721" providerId="ADAL" clId="{7F1E790B-933C-4AAB-9F80-2FD92EBA6B04}" dt="2023-04-04T18:27:05.712" v="1035"/>
          <ac:spMkLst>
            <pc:docMk/>
            <pc:sldMk cId="3396661770" sldId="465"/>
            <ac:spMk id="1270" creationId="{04CD3099-479B-6D80-F625-37DEECEF7EB6}"/>
          </ac:spMkLst>
        </pc:spChg>
        <pc:spChg chg="add mod">
          <ac:chgData name="Aganj, Iman" userId="528e1e0b-db81-4f61-b532-a0ac7c6ac721" providerId="ADAL" clId="{7F1E790B-933C-4AAB-9F80-2FD92EBA6B04}" dt="2023-04-04T18:27:05.712" v="1035"/>
          <ac:spMkLst>
            <pc:docMk/>
            <pc:sldMk cId="3396661770" sldId="465"/>
            <ac:spMk id="1271" creationId="{C2B42B8B-D08E-8096-03BD-9F410F2D57C9}"/>
          </ac:spMkLst>
        </pc:spChg>
        <pc:spChg chg="add mod">
          <ac:chgData name="Aganj, Iman" userId="528e1e0b-db81-4f61-b532-a0ac7c6ac721" providerId="ADAL" clId="{7F1E790B-933C-4AAB-9F80-2FD92EBA6B04}" dt="2023-04-04T18:27:05.712" v="1035"/>
          <ac:spMkLst>
            <pc:docMk/>
            <pc:sldMk cId="3396661770" sldId="465"/>
            <ac:spMk id="1272" creationId="{754E897A-4A9E-0433-AE6E-7C387037159E}"/>
          </ac:spMkLst>
        </pc:spChg>
        <pc:spChg chg="add mod">
          <ac:chgData name="Aganj, Iman" userId="528e1e0b-db81-4f61-b532-a0ac7c6ac721" providerId="ADAL" clId="{7F1E790B-933C-4AAB-9F80-2FD92EBA6B04}" dt="2023-04-04T18:27:05.712" v="1035"/>
          <ac:spMkLst>
            <pc:docMk/>
            <pc:sldMk cId="3396661770" sldId="465"/>
            <ac:spMk id="1273" creationId="{5D447EC3-F74D-E02A-7C48-ADF601D63161}"/>
          </ac:spMkLst>
        </pc:spChg>
        <pc:spChg chg="add mod">
          <ac:chgData name="Aganj, Iman" userId="528e1e0b-db81-4f61-b532-a0ac7c6ac721" providerId="ADAL" clId="{7F1E790B-933C-4AAB-9F80-2FD92EBA6B04}" dt="2023-04-04T18:27:05.712" v="1035"/>
          <ac:spMkLst>
            <pc:docMk/>
            <pc:sldMk cId="3396661770" sldId="465"/>
            <ac:spMk id="1274" creationId="{E439AA17-2D8D-C224-46F0-DAF2DCBE075B}"/>
          </ac:spMkLst>
        </pc:spChg>
        <pc:spChg chg="add mod">
          <ac:chgData name="Aganj, Iman" userId="528e1e0b-db81-4f61-b532-a0ac7c6ac721" providerId="ADAL" clId="{7F1E790B-933C-4AAB-9F80-2FD92EBA6B04}" dt="2023-04-04T18:27:05.712" v="1035"/>
          <ac:spMkLst>
            <pc:docMk/>
            <pc:sldMk cId="3396661770" sldId="465"/>
            <ac:spMk id="1275" creationId="{0361D7B0-FAFC-9BA7-1EDE-1E1602D0A7B2}"/>
          </ac:spMkLst>
        </pc:spChg>
        <pc:spChg chg="add mod">
          <ac:chgData name="Aganj, Iman" userId="528e1e0b-db81-4f61-b532-a0ac7c6ac721" providerId="ADAL" clId="{7F1E790B-933C-4AAB-9F80-2FD92EBA6B04}" dt="2023-04-04T18:27:05.712" v="1035"/>
          <ac:spMkLst>
            <pc:docMk/>
            <pc:sldMk cId="3396661770" sldId="465"/>
            <ac:spMk id="1276" creationId="{34AB3672-5E7F-41F9-62FF-9D111F937C46}"/>
          </ac:spMkLst>
        </pc:spChg>
        <pc:spChg chg="add mod">
          <ac:chgData name="Aganj, Iman" userId="528e1e0b-db81-4f61-b532-a0ac7c6ac721" providerId="ADAL" clId="{7F1E790B-933C-4AAB-9F80-2FD92EBA6B04}" dt="2023-04-04T18:27:05.712" v="1035"/>
          <ac:spMkLst>
            <pc:docMk/>
            <pc:sldMk cId="3396661770" sldId="465"/>
            <ac:spMk id="1277" creationId="{C19ED2C5-FFF4-DFCA-9276-A8CD61251277}"/>
          </ac:spMkLst>
        </pc:spChg>
        <pc:spChg chg="add mod">
          <ac:chgData name="Aganj, Iman" userId="528e1e0b-db81-4f61-b532-a0ac7c6ac721" providerId="ADAL" clId="{7F1E790B-933C-4AAB-9F80-2FD92EBA6B04}" dt="2023-04-04T18:27:05.712" v="1035"/>
          <ac:spMkLst>
            <pc:docMk/>
            <pc:sldMk cId="3396661770" sldId="465"/>
            <ac:spMk id="1278" creationId="{C233007D-3C8F-A2C1-191B-FA7B2BC9FF09}"/>
          </ac:spMkLst>
        </pc:spChg>
        <pc:spChg chg="add mod">
          <ac:chgData name="Aganj, Iman" userId="528e1e0b-db81-4f61-b532-a0ac7c6ac721" providerId="ADAL" clId="{7F1E790B-933C-4AAB-9F80-2FD92EBA6B04}" dt="2023-04-04T18:27:05.712" v="1035"/>
          <ac:spMkLst>
            <pc:docMk/>
            <pc:sldMk cId="3396661770" sldId="465"/>
            <ac:spMk id="1279" creationId="{86079F5C-521A-CA14-C022-E94BF97C7153}"/>
          </ac:spMkLst>
        </pc:spChg>
        <pc:spChg chg="add mod">
          <ac:chgData name="Aganj, Iman" userId="528e1e0b-db81-4f61-b532-a0ac7c6ac721" providerId="ADAL" clId="{7F1E790B-933C-4AAB-9F80-2FD92EBA6B04}" dt="2023-04-04T18:27:05.712" v="1035"/>
          <ac:spMkLst>
            <pc:docMk/>
            <pc:sldMk cId="3396661770" sldId="465"/>
            <ac:spMk id="1280" creationId="{D05EB6C6-6CD6-EDE8-092D-7E945790CCED}"/>
          </ac:spMkLst>
        </pc:spChg>
        <pc:spChg chg="add mod">
          <ac:chgData name="Aganj, Iman" userId="528e1e0b-db81-4f61-b532-a0ac7c6ac721" providerId="ADAL" clId="{7F1E790B-933C-4AAB-9F80-2FD92EBA6B04}" dt="2023-04-04T18:27:05.712" v="1035"/>
          <ac:spMkLst>
            <pc:docMk/>
            <pc:sldMk cId="3396661770" sldId="465"/>
            <ac:spMk id="1281" creationId="{F0E9B4AB-5C3D-3128-9BB3-4C874F8C0215}"/>
          </ac:spMkLst>
        </pc:spChg>
        <pc:spChg chg="add mod">
          <ac:chgData name="Aganj, Iman" userId="528e1e0b-db81-4f61-b532-a0ac7c6ac721" providerId="ADAL" clId="{7F1E790B-933C-4AAB-9F80-2FD92EBA6B04}" dt="2023-04-04T18:27:05.712" v="1035"/>
          <ac:spMkLst>
            <pc:docMk/>
            <pc:sldMk cId="3396661770" sldId="465"/>
            <ac:spMk id="1282" creationId="{C678A9D2-6954-CA98-802B-F9FD2CC9A205}"/>
          </ac:spMkLst>
        </pc:spChg>
        <pc:spChg chg="add mod">
          <ac:chgData name="Aganj, Iman" userId="528e1e0b-db81-4f61-b532-a0ac7c6ac721" providerId="ADAL" clId="{7F1E790B-933C-4AAB-9F80-2FD92EBA6B04}" dt="2023-04-04T18:27:05.712" v="1035"/>
          <ac:spMkLst>
            <pc:docMk/>
            <pc:sldMk cId="3396661770" sldId="465"/>
            <ac:spMk id="1283" creationId="{005CB373-8466-F88E-DA3E-3D8C8150CF84}"/>
          </ac:spMkLst>
        </pc:spChg>
        <pc:spChg chg="add mod">
          <ac:chgData name="Aganj, Iman" userId="528e1e0b-db81-4f61-b532-a0ac7c6ac721" providerId="ADAL" clId="{7F1E790B-933C-4AAB-9F80-2FD92EBA6B04}" dt="2023-04-04T18:27:05.712" v="1035"/>
          <ac:spMkLst>
            <pc:docMk/>
            <pc:sldMk cId="3396661770" sldId="465"/>
            <ac:spMk id="1284" creationId="{FF566AAF-E40B-62BC-0D8C-FF8E10895EEA}"/>
          </ac:spMkLst>
        </pc:spChg>
        <pc:spChg chg="add mod">
          <ac:chgData name="Aganj, Iman" userId="528e1e0b-db81-4f61-b532-a0ac7c6ac721" providerId="ADAL" clId="{7F1E790B-933C-4AAB-9F80-2FD92EBA6B04}" dt="2023-04-04T18:27:05.712" v="1035"/>
          <ac:spMkLst>
            <pc:docMk/>
            <pc:sldMk cId="3396661770" sldId="465"/>
            <ac:spMk id="1285" creationId="{363056CA-12BF-D599-3B11-C73B9B75C0C5}"/>
          </ac:spMkLst>
        </pc:spChg>
        <pc:spChg chg="add mod">
          <ac:chgData name="Aganj, Iman" userId="528e1e0b-db81-4f61-b532-a0ac7c6ac721" providerId="ADAL" clId="{7F1E790B-933C-4AAB-9F80-2FD92EBA6B04}" dt="2023-04-04T18:27:05.712" v="1035"/>
          <ac:spMkLst>
            <pc:docMk/>
            <pc:sldMk cId="3396661770" sldId="465"/>
            <ac:spMk id="1286" creationId="{069A2F24-211E-BA29-D5DA-50627B918BB6}"/>
          </ac:spMkLst>
        </pc:spChg>
        <pc:spChg chg="add mod">
          <ac:chgData name="Aganj, Iman" userId="528e1e0b-db81-4f61-b532-a0ac7c6ac721" providerId="ADAL" clId="{7F1E790B-933C-4AAB-9F80-2FD92EBA6B04}" dt="2023-04-04T18:27:05.712" v="1035"/>
          <ac:spMkLst>
            <pc:docMk/>
            <pc:sldMk cId="3396661770" sldId="465"/>
            <ac:spMk id="1287" creationId="{0A98CC51-6628-10F8-D487-5F28994C4257}"/>
          </ac:spMkLst>
        </pc:spChg>
        <pc:spChg chg="add mod">
          <ac:chgData name="Aganj, Iman" userId="528e1e0b-db81-4f61-b532-a0ac7c6ac721" providerId="ADAL" clId="{7F1E790B-933C-4AAB-9F80-2FD92EBA6B04}" dt="2023-04-04T18:27:05.712" v="1035"/>
          <ac:spMkLst>
            <pc:docMk/>
            <pc:sldMk cId="3396661770" sldId="465"/>
            <ac:spMk id="1288" creationId="{910B0A25-D823-51B3-AC94-B6FF0C02B544}"/>
          </ac:spMkLst>
        </pc:spChg>
        <pc:spChg chg="add mod">
          <ac:chgData name="Aganj, Iman" userId="528e1e0b-db81-4f61-b532-a0ac7c6ac721" providerId="ADAL" clId="{7F1E790B-933C-4AAB-9F80-2FD92EBA6B04}" dt="2023-04-04T18:27:05.712" v="1035"/>
          <ac:spMkLst>
            <pc:docMk/>
            <pc:sldMk cId="3396661770" sldId="465"/>
            <ac:spMk id="1289" creationId="{1EF14302-BB3F-E9C2-FFBD-BCB084BD9E24}"/>
          </ac:spMkLst>
        </pc:spChg>
        <pc:spChg chg="add mod">
          <ac:chgData name="Aganj, Iman" userId="528e1e0b-db81-4f61-b532-a0ac7c6ac721" providerId="ADAL" clId="{7F1E790B-933C-4AAB-9F80-2FD92EBA6B04}" dt="2023-04-04T18:27:05.712" v="1035"/>
          <ac:spMkLst>
            <pc:docMk/>
            <pc:sldMk cId="3396661770" sldId="465"/>
            <ac:spMk id="1290" creationId="{20AD3B46-87A3-DA05-FAF5-543B2DB2C062}"/>
          </ac:spMkLst>
        </pc:spChg>
        <pc:spChg chg="add mod">
          <ac:chgData name="Aganj, Iman" userId="528e1e0b-db81-4f61-b532-a0ac7c6ac721" providerId="ADAL" clId="{7F1E790B-933C-4AAB-9F80-2FD92EBA6B04}" dt="2023-04-04T18:27:05.712" v="1035"/>
          <ac:spMkLst>
            <pc:docMk/>
            <pc:sldMk cId="3396661770" sldId="465"/>
            <ac:spMk id="1291" creationId="{88596342-991D-355F-044D-64DDB59CDAEF}"/>
          </ac:spMkLst>
        </pc:spChg>
        <pc:spChg chg="add mod">
          <ac:chgData name="Aganj, Iman" userId="528e1e0b-db81-4f61-b532-a0ac7c6ac721" providerId="ADAL" clId="{7F1E790B-933C-4AAB-9F80-2FD92EBA6B04}" dt="2023-04-04T18:27:05.712" v="1035"/>
          <ac:spMkLst>
            <pc:docMk/>
            <pc:sldMk cId="3396661770" sldId="465"/>
            <ac:spMk id="1292" creationId="{26306495-0434-1956-0E89-E06F8EF8588C}"/>
          </ac:spMkLst>
        </pc:spChg>
        <pc:spChg chg="add mod">
          <ac:chgData name="Aganj, Iman" userId="528e1e0b-db81-4f61-b532-a0ac7c6ac721" providerId="ADAL" clId="{7F1E790B-933C-4AAB-9F80-2FD92EBA6B04}" dt="2023-04-04T18:27:05.712" v="1035"/>
          <ac:spMkLst>
            <pc:docMk/>
            <pc:sldMk cId="3396661770" sldId="465"/>
            <ac:spMk id="1293" creationId="{17636917-60E5-8EF1-D98A-56FF86FBDF6A}"/>
          </ac:spMkLst>
        </pc:spChg>
        <pc:spChg chg="add mod">
          <ac:chgData name="Aganj, Iman" userId="528e1e0b-db81-4f61-b532-a0ac7c6ac721" providerId="ADAL" clId="{7F1E790B-933C-4AAB-9F80-2FD92EBA6B04}" dt="2023-04-04T18:27:05.712" v="1035"/>
          <ac:spMkLst>
            <pc:docMk/>
            <pc:sldMk cId="3396661770" sldId="465"/>
            <ac:spMk id="1294" creationId="{EBC229F1-513D-E5C0-FD31-07BBF0A72053}"/>
          </ac:spMkLst>
        </pc:spChg>
        <pc:spChg chg="add mod">
          <ac:chgData name="Aganj, Iman" userId="528e1e0b-db81-4f61-b532-a0ac7c6ac721" providerId="ADAL" clId="{7F1E790B-933C-4AAB-9F80-2FD92EBA6B04}" dt="2023-04-04T18:27:05.712" v="1035"/>
          <ac:spMkLst>
            <pc:docMk/>
            <pc:sldMk cId="3396661770" sldId="465"/>
            <ac:spMk id="1295" creationId="{D8EBC96F-1A12-4E79-2F5E-486115D1821C}"/>
          </ac:spMkLst>
        </pc:spChg>
        <pc:spChg chg="add mod">
          <ac:chgData name="Aganj, Iman" userId="528e1e0b-db81-4f61-b532-a0ac7c6ac721" providerId="ADAL" clId="{7F1E790B-933C-4AAB-9F80-2FD92EBA6B04}" dt="2023-04-04T18:27:05.712" v="1035"/>
          <ac:spMkLst>
            <pc:docMk/>
            <pc:sldMk cId="3396661770" sldId="465"/>
            <ac:spMk id="1296" creationId="{A87D9804-47E6-2DDE-2682-C6DD1949A943}"/>
          </ac:spMkLst>
        </pc:spChg>
        <pc:spChg chg="add mod">
          <ac:chgData name="Aganj, Iman" userId="528e1e0b-db81-4f61-b532-a0ac7c6ac721" providerId="ADAL" clId="{7F1E790B-933C-4AAB-9F80-2FD92EBA6B04}" dt="2023-04-04T18:27:05.712" v="1035"/>
          <ac:spMkLst>
            <pc:docMk/>
            <pc:sldMk cId="3396661770" sldId="465"/>
            <ac:spMk id="1297" creationId="{0C35C8EA-DE5A-5DFD-22BE-A8104A7CF139}"/>
          </ac:spMkLst>
        </pc:spChg>
        <pc:spChg chg="add mod">
          <ac:chgData name="Aganj, Iman" userId="528e1e0b-db81-4f61-b532-a0ac7c6ac721" providerId="ADAL" clId="{7F1E790B-933C-4AAB-9F80-2FD92EBA6B04}" dt="2023-04-04T18:27:05.712" v="1035"/>
          <ac:spMkLst>
            <pc:docMk/>
            <pc:sldMk cId="3396661770" sldId="465"/>
            <ac:spMk id="1298" creationId="{EB58BACE-B42A-979D-9FCD-B4E67E87A69B}"/>
          </ac:spMkLst>
        </pc:spChg>
        <pc:spChg chg="add mod">
          <ac:chgData name="Aganj, Iman" userId="528e1e0b-db81-4f61-b532-a0ac7c6ac721" providerId="ADAL" clId="{7F1E790B-933C-4AAB-9F80-2FD92EBA6B04}" dt="2023-04-04T18:27:05.712" v="1035"/>
          <ac:spMkLst>
            <pc:docMk/>
            <pc:sldMk cId="3396661770" sldId="465"/>
            <ac:spMk id="1299" creationId="{B9603930-CDE4-92DF-5942-858B70E8BA06}"/>
          </ac:spMkLst>
        </pc:spChg>
        <pc:spChg chg="add mod">
          <ac:chgData name="Aganj, Iman" userId="528e1e0b-db81-4f61-b532-a0ac7c6ac721" providerId="ADAL" clId="{7F1E790B-933C-4AAB-9F80-2FD92EBA6B04}" dt="2023-04-04T18:27:05.712" v="1035"/>
          <ac:spMkLst>
            <pc:docMk/>
            <pc:sldMk cId="3396661770" sldId="465"/>
            <ac:spMk id="1300" creationId="{A33D2821-4B06-F768-A1F0-CBF32CCB900F}"/>
          </ac:spMkLst>
        </pc:spChg>
        <pc:spChg chg="add mod">
          <ac:chgData name="Aganj, Iman" userId="528e1e0b-db81-4f61-b532-a0ac7c6ac721" providerId="ADAL" clId="{7F1E790B-933C-4AAB-9F80-2FD92EBA6B04}" dt="2023-04-04T18:27:05.712" v="1035"/>
          <ac:spMkLst>
            <pc:docMk/>
            <pc:sldMk cId="3396661770" sldId="465"/>
            <ac:spMk id="1301" creationId="{6F7B893A-C2B8-956F-CA0C-F91522549659}"/>
          </ac:spMkLst>
        </pc:spChg>
        <pc:spChg chg="add mod">
          <ac:chgData name="Aganj, Iman" userId="528e1e0b-db81-4f61-b532-a0ac7c6ac721" providerId="ADAL" clId="{7F1E790B-933C-4AAB-9F80-2FD92EBA6B04}" dt="2023-04-04T18:27:05.712" v="1035"/>
          <ac:spMkLst>
            <pc:docMk/>
            <pc:sldMk cId="3396661770" sldId="465"/>
            <ac:spMk id="1302" creationId="{E7CFCAAD-BE50-9854-6488-B19AF023D041}"/>
          </ac:spMkLst>
        </pc:spChg>
        <pc:spChg chg="add mod">
          <ac:chgData name="Aganj, Iman" userId="528e1e0b-db81-4f61-b532-a0ac7c6ac721" providerId="ADAL" clId="{7F1E790B-933C-4AAB-9F80-2FD92EBA6B04}" dt="2023-04-04T18:27:05.712" v="1035"/>
          <ac:spMkLst>
            <pc:docMk/>
            <pc:sldMk cId="3396661770" sldId="465"/>
            <ac:spMk id="1303" creationId="{30731F01-76C7-77DD-F636-16FE446840FB}"/>
          </ac:spMkLst>
        </pc:spChg>
        <pc:spChg chg="add mod">
          <ac:chgData name="Aganj, Iman" userId="528e1e0b-db81-4f61-b532-a0ac7c6ac721" providerId="ADAL" clId="{7F1E790B-933C-4AAB-9F80-2FD92EBA6B04}" dt="2023-04-04T18:27:05.712" v="1035"/>
          <ac:spMkLst>
            <pc:docMk/>
            <pc:sldMk cId="3396661770" sldId="465"/>
            <ac:spMk id="1304" creationId="{B55AD8A0-C2B6-6510-66AA-A2FB3084429E}"/>
          </ac:spMkLst>
        </pc:spChg>
        <pc:spChg chg="add mod">
          <ac:chgData name="Aganj, Iman" userId="528e1e0b-db81-4f61-b532-a0ac7c6ac721" providerId="ADAL" clId="{7F1E790B-933C-4AAB-9F80-2FD92EBA6B04}" dt="2023-04-04T18:27:05.712" v="1035"/>
          <ac:spMkLst>
            <pc:docMk/>
            <pc:sldMk cId="3396661770" sldId="465"/>
            <ac:spMk id="1305" creationId="{11D55D1E-F2F3-C80F-1A34-A616ECF04678}"/>
          </ac:spMkLst>
        </pc:spChg>
        <pc:spChg chg="add mod">
          <ac:chgData name="Aganj, Iman" userId="528e1e0b-db81-4f61-b532-a0ac7c6ac721" providerId="ADAL" clId="{7F1E790B-933C-4AAB-9F80-2FD92EBA6B04}" dt="2023-04-04T18:27:05.712" v="1035"/>
          <ac:spMkLst>
            <pc:docMk/>
            <pc:sldMk cId="3396661770" sldId="465"/>
            <ac:spMk id="1306" creationId="{6F39096D-1180-74B9-6AC1-4BB699CADA7C}"/>
          </ac:spMkLst>
        </pc:spChg>
        <pc:spChg chg="add mod">
          <ac:chgData name="Aganj, Iman" userId="528e1e0b-db81-4f61-b532-a0ac7c6ac721" providerId="ADAL" clId="{7F1E790B-933C-4AAB-9F80-2FD92EBA6B04}" dt="2023-04-04T18:27:05.712" v="1035"/>
          <ac:spMkLst>
            <pc:docMk/>
            <pc:sldMk cId="3396661770" sldId="465"/>
            <ac:spMk id="1307" creationId="{7F9EB3CE-BC55-DC46-5E76-E6DD433BE16C}"/>
          </ac:spMkLst>
        </pc:spChg>
        <pc:spChg chg="add mod">
          <ac:chgData name="Aganj, Iman" userId="528e1e0b-db81-4f61-b532-a0ac7c6ac721" providerId="ADAL" clId="{7F1E790B-933C-4AAB-9F80-2FD92EBA6B04}" dt="2023-04-04T18:27:05.712" v="1035"/>
          <ac:spMkLst>
            <pc:docMk/>
            <pc:sldMk cId="3396661770" sldId="465"/>
            <ac:spMk id="1308" creationId="{7EE4B590-F89E-87E2-B640-DED3D9500737}"/>
          </ac:spMkLst>
        </pc:spChg>
        <pc:spChg chg="add mod">
          <ac:chgData name="Aganj, Iman" userId="528e1e0b-db81-4f61-b532-a0ac7c6ac721" providerId="ADAL" clId="{7F1E790B-933C-4AAB-9F80-2FD92EBA6B04}" dt="2023-04-04T18:27:05.712" v="1035"/>
          <ac:spMkLst>
            <pc:docMk/>
            <pc:sldMk cId="3396661770" sldId="465"/>
            <ac:spMk id="1309" creationId="{983773C2-2ABA-8741-6E30-8D7A210EBD85}"/>
          </ac:spMkLst>
        </pc:spChg>
        <pc:spChg chg="add mod">
          <ac:chgData name="Aganj, Iman" userId="528e1e0b-db81-4f61-b532-a0ac7c6ac721" providerId="ADAL" clId="{7F1E790B-933C-4AAB-9F80-2FD92EBA6B04}" dt="2023-04-04T18:27:05.712" v="1035"/>
          <ac:spMkLst>
            <pc:docMk/>
            <pc:sldMk cId="3396661770" sldId="465"/>
            <ac:spMk id="1310" creationId="{F097B45A-6180-2DE7-E8AF-E0E1F8DE9063}"/>
          </ac:spMkLst>
        </pc:spChg>
        <pc:spChg chg="add mod">
          <ac:chgData name="Aganj, Iman" userId="528e1e0b-db81-4f61-b532-a0ac7c6ac721" providerId="ADAL" clId="{7F1E790B-933C-4AAB-9F80-2FD92EBA6B04}" dt="2023-04-04T18:27:05.712" v="1035"/>
          <ac:spMkLst>
            <pc:docMk/>
            <pc:sldMk cId="3396661770" sldId="465"/>
            <ac:spMk id="1311" creationId="{13BDDD28-4226-F0F3-6786-8E0E9D616E25}"/>
          </ac:spMkLst>
        </pc:spChg>
        <pc:spChg chg="add mod">
          <ac:chgData name="Aganj, Iman" userId="528e1e0b-db81-4f61-b532-a0ac7c6ac721" providerId="ADAL" clId="{7F1E790B-933C-4AAB-9F80-2FD92EBA6B04}" dt="2023-04-04T18:27:05.712" v="1035"/>
          <ac:spMkLst>
            <pc:docMk/>
            <pc:sldMk cId="3396661770" sldId="465"/>
            <ac:spMk id="1312" creationId="{0683FA7C-DEA5-5F91-7334-575232BB6771}"/>
          </ac:spMkLst>
        </pc:spChg>
        <pc:spChg chg="add mod">
          <ac:chgData name="Aganj, Iman" userId="528e1e0b-db81-4f61-b532-a0ac7c6ac721" providerId="ADAL" clId="{7F1E790B-933C-4AAB-9F80-2FD92EBA6B04}" dt="2023-04-04T18:27:05.712" v="1035"/>
          <ac:spMkLst>
            <pc:docMk/>
            <pc:sldMk cId="3396661770" sldId="465"/>
            <ac:spMk id="1313" creationId="{2DD3A2D6-4778-ED7F-EF9D-E29AF4D72892}"/>
          </ac:spMkLst>
        </pc:spChg>
        <pc:spChg chg="add mod">
          <ac:chgData name="Aganj, Iman" userId="528e1e0b-db81-4f61-b532-a0ac7c6ac721" providerId="ADAL" clId="{7F1E790B-933C-4AAB-9F80-2FD92EBA6B04}" dt="2023-04-04T18:27:05.712" v="1035"/>
          <ac:spMkLst>
            <pc:docMk/>
            <pc:sldMk cId="3396661770" sldId="465"/>
            <ac:spMk id="1314" creationId="{AB8CBB31-26D0-CC39-F6C5-C9AFC43F3992}"/>
          </ac:spMkLst>
        </pc:spChg>
        <pc:spChg chg="add mod">
          <ac:chgData name="Aganj, Iman" userId="528e1e0b-db81-4f61-b532-a0ac7c6ac721" providerId="ADAL" clId="{7F1E790B-933C-4AAB-9F80-2FD92EBA6B04}" dt="2023-04-04T18:27:05.712" v="1035"/>
          <ac:spMkLst>
            <pc:docMk/>
            <pc:sldMk cId="3396661770" sldId="465"/>
            <ac:spMk id="1315" creationId="{E22B15EC-040C-C51C-C3DA-4544BFBC70F4}"/>
          </ac:spMkLst>
        </pc:spChg>
        <pc:spChg chg="add mod">
          <ac:chgData name="Aganj, Iman" userId="528e1e0b-db81-4f61-b532-a0ac7c6ac721" providerId="ADAL" clId="{7F1E790B-933C-4AAB-9F80-2FD92EBA6B04}" dt="2023-04-04T18:27:05.712" v="1035"/>
          <ac:spMkLst>
            <pc:docMk/>
            <pc:sldMk cId="3396661770" sldId="465"/>
            <ac:spMk id="1316" creationId="{6354C07C-A6FD-10FB-A73A-25C338EEBB66}"/>
          </ac:spMkLst>
        </pc:spChg>
        <pc:spChg chg="add mod">
          <ac:chgData name="Aganj, Iman" userId="528e1e0b-db81-4f61-b532-a0ac7c6ac721" providerId="ADAL" clId="{7F1E790B-933C-4AAB-9F80-2FD92EBA6B04}" dt="2023-04-04T18:27:05.712" v="1035"/>
          <ac:spMkLst>
            <pc:docMk/>
            <pc:sldMk cId="3396661770" sldId="465"/>
            <ac:spMk id="1317" creationId="{83442445-980D-2300-258A-1311654E629B}"/>
          </ac:spMkLst>
        </pc:spChg>
        <pc:spChg chg="add mod">
          <ac:chgData name="Aganj, Iman" userId="528e1e0b-db81-4f61-b532-a0ac7c6ac721" providerId="ADAL" clId="{7F1E790B-933C-4AAB-9F80-2FD92EBA6B04}" dt="2023-04-04T18:27:05.712" v="1035"/>
          <ac:spMkLst>
            <pc:docMk/>
            <pc:sldMk cId="3396661770" sldId="465"/>
            <ac:spMk id="1318" creationId="{2C91CD08-F798-884C-CD66-C6D47BDDA277}"/>
          </ac:spMkLst>
        </pc:spChg>
        <pc:spChg chg="add mod">
          <ac:chgData name="Aganj, Iman" userId="528e1e0b-db81-4f61-b532-a0ac7c6ac721" providerId="ADAL" clId="{7F1E790B-933C-4AAB-9F80-2FD92EBA6B04}" dt="2023-04-04T18:27:05.712" v="1035"/>
          <ac:spMkLst>
            <pc:docMk/>
            <pc:sldMk cId="3396661770" sldId="465"/>
            <ac:spMk id="1319" creationId="{E2798E40-194C-FCBD-42C5-FE3D3022DA41}"/>
          </ac:spMkLst>
        </pc:spChg>
        <pc:spChg chg="add mod">
          <ac:chgData name="Aganj, Iman" userId="528e1e0b-db81-4f61-b532-a0ac7c6ac721" providerId="ADAL" clId="{7F1E790B-933C-4AAB-9F80-2FD92EBA6B04}" dt="2023-04-04T18:27:05.712" v="1035"/>
          <ac:spMkLst>
            <pc:docMk/>
            <pc:sldMk cId="3396661770" sldId="465"/>
            <ac:spMk id="1320" creationId="{5BACF6CD-A78B-7B48-C4A3-F5B657D0AD3B}"/>
          </ac:spMkLst>
        </pc:spChg>
        <pc:spChg chg="add mod">
          <ac:chgData name="Aganj, Iman" userId="528e1e0b-db81-4f61-b532-a0ac7c6ac721" providerId="ADAL" clId="{7F1E790B-933C-4AAB-9F80-2FD92EBA6B04}" dt="2023-04-04T18:27:05.712" v="1035"/>
          <ac:spMkLst>
            <pc:docMk/>
            <pc:sldMk cId="3396661770" sldId="465"/>
            <ac:spMk id="1321" creationId="{B24B9DBA-1242-ABC9-AC41-D03C5137209C}"/>
          </ac:spMkLst>
        </pc:spChg>
        <pc:spChg chg="add mod">
          <ac:chgData name="Aganj, Iman" userId="528e1e0b-db81-4f61-b532-a0ac7c6ac721" providerId="ADAL" clId="{7F1E790B-933C-4AAB-9F80-2FD92EBA6B04}" dt="2023-04-04T18:27:05.712" v="1035"/>
          <ac:spMkLst>
            <pc:docMk/>
            <pc:sldMk cId="3396661770" sldId="465"/>
            <ac:spMk id="1322" creationId="{DFD474BB-8EA7-AA05-7729-64338A3DBD3F}"/>
          </ac:spMkLst>
        </pc:spChg>
        <pc:spChg chg="add mod">
          <ac:chgData name="Aganj, Iman" userId="528e1e0b-db81-4f61-b532-a0ac7c6ac721" providerId="ADAL" clId="{7F1E790B-933C-4AAB-9F80-2FD92EBA6B04}" dt="2023-04-04T18:27:05.712" v="1035"/>
          <ac:spMkLst>
            <pc:docMk/>
            <pc:sldMk cId="3396661770" sldId="465"/>
            <ac:spMk id="1323" creationId="{0C0AC205-B68F-3FD0-058D-AF1A47342E96}"/>
          </ac:spMkLst>
        </pc:spChg>
        <pc:spChg chg="add mod">
          <ac:chgData name="Aganj, Iman" userId="528e1e0b-db81-4f61-b532-a0ac7c6ac721" providerId="ADAL" clId="{7F1E790B-933C-4AAB-9F80-2FD92EBA6B04}" dt="2023-04-04T18:27:05.712" v="1035"/>
          <ac:spMkLst>
            <pc:docMk/>
            <pc:sldMk cId="3396661770" sldId="465"/>
            <ac:spMk id="1324" creationId="{F0F89117-5E9A-AF1C-F9AE-6585C86D467A}"/>
          </ac:spMkLst>
        </pc:spChg>
        <pc:spChg chg="add mod">
          <ac:chgData name="Aganj, Iman" userId="528e1e0b-db81-4f61-b532-a0ac7c6ac721" providerId="ADAL" clId="{7F1E790B-933C-4AAB-9F80-2FD92EBA6B04}" dt="2023-04-04T18:27:05.712" v="1035"/>
          <ac:spMkLst>
            <pc:docMk/>
            <pc:sldMk cId="3396661770" sldId="465"/>
            <ac:spMk id="1325" creationId="{B6B4FE7F-84F2-53B9-61AD-C27BC5D524AE}"/>
          </ac:spMkLst>
        </pc:spChg>
        <pc:spChg chg="add mod">
          <ac:chgData name="Aganj, Iman" userId="528e1e0b-db81-4f61-b532-a0ac7c6ac721" providerId="ADAL" clId="{7F1E790B-933C-4AAB-9F80-2FD92EBA6B04}" dt="2023-04-04T18:27:05.712" v="1035"/>
          <ac:spMkLst>
            <pc:docMk/>
            <pc:sldMk cId="3396661770" sldId="465"/>
            <ac:spMk id="1326" creationId="{A5E1FAAC-9FD9-07F7-C793-6628D5673D75}"/>
          </ac:spMkLst>
        </pc:spChg>
        <pc:spChg chg="add mod">
          <ac:chgData name="Aganj, Iman" userId="528e1e0b-db81-4f61-b532-a0ac7c6ac721" providerId="ADAL" clId="{7F1E790B-933C-4AAB-9F80-2FD92EBA6B04}" dt="2023-04-04T18:27:05.712" v="1035"/>
          <ac:spMkLst>
            <pc:docMk/>
            <pc:sldMk cId="3396661770" sldId="465"/>
            <ac:spMk id="1327" creationId="{6EB2CB6D-6D57-C0EE-3329-1C516E30706E}"/>
          </ac:spMkLst>
        </pc:spChg>
        <pc:spChg chg="add mod">
          <ac:chgData name="Aganj, Iman" userId="528e1e0b-db81-4f61-b532-a0ac7c6ac721" providerId="ADAL" clId="{7F1E790B-933C-4AAB-9F80-2FD92EBA6B04}" dt="2023-04-04T18:27:05.712" v="1035"/>
          <ac:spMkLst>
            <pc:docMk/>
            <pc:sldMk cId="3396661770" sldId="465"/>
            <ac:spMk id="1328" creationId="{ED4571B8-02BD-E20C-16F6-62933B375680}"/>
          </ac:spMkLst>
        </pc:spChg>
        <pc:spChg chg="add mod">
          <ac:chgData name="Aganj, Iman" userId="528e1e0b-db81-4f61-b532-a0ac7c6ac721" providerId="ADAL" clId="{7F1E790B-933C-4AAB-9F80-2FD92EBA6B04}" dt="2023-04-04T18:27:05.712" v="1035"/>
          <ac:spMkLst>
            <pc:docMk/>
            <pc:sldMk cId="3396661770" sldId="465"/>
            <ac:spMk id="1329" creationId="{9BD28440-9E66-7B4F-6B31-9B8BA4915A7A}"/>
          </ac:spMkLst>
        </pc:spChg>
        <pc:spChg chg="add mod">
          <ac:chgData name="Aganj, Iman" userId="528e1e0b-db81-4f61-b532-a0ac7c6ac721" providerId="ADAL" clId="{7F1E790B-933C-4AAB-9F80-2FD92EBA6B04}" dt="2023-04-04T18:27:05.712" v="1035"/>
          <ac:spMkLst>
            <pc:docMk/>
            <pc:sldMk cId="3396661770" sldId="465"/>
            <ac:spMk id="1330" creationId="{901A5F76-8A2E-C366-8739-959B54EDD36E}"/>
          </ac:spMkLst>
        </pc:spChg>
        <pc:spChg chg="add mod">
          <ac:chgData name="Aganj, Iman" userId="528e1e0b-db81-4f61-b532-a0ac7c6ac721" providerId="ADAL" clId="{7F1E790B-933C-4AAB-9F80-2FD92EBA6B04}" dt="2023-04-04T18:27:05.712" v="1035"/>
          <ac:spMkLst>
            <pc:docMk/>
            <pc:sldMk cId="3396661770" sldId="465"/>
            <ac:spMk id="1331" creationId="{EE50143D-9F93-CDDD-A635-87B7D440E83E}"/>
          </ac:spMkLst>
        </pc:spChg>
        <pc:spChg chg="add mod">
          <ac:chgData name="Aganj, Iman" userId="528e1e0b-db81-4f61-b532-a0ac7c6ac721" providerId="ADAL" clId="{7F1E790B-933C-4AAB-9F80-2FD92EBA6B04}" dt="2023-04-04T18:27:05.712" v="1035"/>
          <ac:spMkLst>
            <pc:docMk/>
            <pc:sldMk cId="3396661770" sldId="465"/>
            <ac:spMk id="1332" creationId="{439B4745-2628-FFBA-E979-0B450F7C8411}"/>
          </ac:spMkLst>
        </pc:spChg>
        <pc:spChg chg="add mod">
          <ac:chgData name="Aganj, Iman" userId="528e1e0b-db81-4f61-b532-a0ac7c6ac721" providerId="ADAL" clId="{7F1E790B-933C-4AAB-9F80-2FD92EBA6B04}" dt="2023-04-04T18:27:05.712" v="1035"/>
          <ac:spMkLst>
            <pc:docMk/>
            <pc:sldMk cId="3396661770" sldId="465"/>
            <ac:spMk id="1333" creationId="{BA1E5CC3-EEEA-E492-7D59-B5C079B5ED1E}"/>
          </ac:spMkLst>
        </pc:spChg>
        <pc:spChg chg="add mod">
          <ac:chgData name="Aganj, Iman" userId="528e1e0b-db81-4f61-b532-a0ac7c6ac721" providerId="ADAL" clId="{7F1E790B-933C-4AAB-9F80-2FD92EBA6B04}" dt="2023-04-04T18:27:05.712" v="1035"/>
          <ac:spMkLst>
            <pc:docMk/>
            <pc:sldMk cId="3396661770" sldId="465"/>
            <ac:spMk id="1334" creationId="{362B1407-2537-FAC1-816D-17ACD8B04972}"/>
          </ac:spMkLst>
        </pc:spChg>
        <pc:spChg chg="add mod">
          <ac:chgData name="Aganj, Iman" userId="528e1e0b-db81-4f61-b532-a0ac7c6ac721" providerId="ADAL" clId="{7F1E790B-933C-4AAB-9F80-2FD92EBA6B04}" dt="2023-04-04T18:27:05.712" v="1035"/>
          <ac:spMkLst>
            <pc:docMk/>
            <pc:sldMk cId="3396661770" sldId="465"/>
            <ac:spMk id="1335" creationId="{B684661B-D162-1566-CECA-72A136A3040B}"/>
          </ac:spMkLst>
        </pc:spChg>
        <pc:spChg chg="add mod">
          <ac:chgData name="Aganj, Iman" userId="528e1e0b-db81-4f61-b532-a0ac7c6ac721" providerId="ADAL" clId="{7F1E790B-933C-4AAB-9F80-2FD92EBA6B04}" dt="2023-04-04T18:27:05.712" v="1035"/>
          <ac:spMkLst>
            <pc:docMk/>
            <pc:sldMk cId="3396661770" sldId="465"/>
            <ac:spMk id="1336" creationId="{BEFC112F-7E5B-334D-CCDE-901E83BDD9C7}"/>
          </ac:spMkLst>
        </pc:spChg>
        <pc:spChg chg="add mod">
          <ac:chgData name="Aganj, Iman" userId="528e1e0b-db81-4f61-b532-a0ac7c6ac721" providerId="ADAL" clId="{7F1E790B-933C-4AAB-9F80-2FD92EBA6B04}" dt="2023-04-04T18:27:05.712" v="1035"/>
          <ac:spMkLst>
            <pc:docMk/>
            <pc:sldMk cId="3396661770" sldId="465"/>
            <ac:spMk id="1337" creationId="{DF683FDE-8759-2F6E-4F1B-4290B4C19A90}"/>
          </ac:spMkLst>
        </pc:spChg>
        <pc:spChg chg="add mod">
          <ac:chgData name="Aganj, Iman" userId="528e1e0b-db81-4f61-b532-a0ac7c6ac721" providerId="ADAL" clId="{7F1E790B-933C-4AAB-9F80-2FD92EBA6B04}" dt="2023-04-04T18:27:05.712" v="1035"/>
          <ac:spMkLst>
            <pc:docMk/>
            <pc:sldMk cId="3396661770" sldId="465"/>
            <ac:spMk id="1338" creationId="{E61D6750-C379-8912-9956-26F21C59627B}"/>
          </ac:spMkLst>
        </pc:spChg>
        <pc:spChg chg="add mod">
          <ac:chgData name="Aganj, Iman" userId="528e1e0b-db81-4f61-b532-a0ac7c6ac721" providerId="ADAL" clId="{7F1E790B-933C-4AAB-9F80-2FD92EBA6B04}" dt="2023-04-04T18:27:05.712" v="1035"/>
          <ac:spMkLst>
            <pc:docMk/>
            <pc:sldMk cId="3396661770" sldId="465"/>
            <ac:spMk id="1339" creationId="{DA47D6B8-E1E6-401E-3BAA-B73C0C50977F}"/>
          </ac:spMkLst>
        </pc:spChg>
        <pc:spChg chg="add mod">
          <ac:chgData name="Aganj, Iman" userId="528e1e0b-db81-4f61-b532-a0ac7c6ac721" providerId="ADAL" clId="{7F1E790B-933C-4AAB-9F80-2FD92EBA6B04}" dt="2023-04-04T18:27:05.712" v="1035"/>
          <ac:spMkLst>
            <pc:docMk/>
            <pc:sldMk cId="3396661770" sldId="465"/>
            <ac:spMk id="1340" creationId="{97A38B24-C9AB-1680-F51C-0AC37BD00D00}"/>
          </ac:spMkLst>
        </pc:spChg>
        <pc:spChg chg="add mod">
          <ac:chgData name="Aganj, Iman" userId="528e1e0b-db81-4f61-b532-a0ac7c6ac721" providerId="ADAL" clId="{7F1E790B-933C-4AAB-9F80-2FD92EBA6B04}" dt="2023-04-04T18:27:05.712" v="1035"/>
          <ac:spMkLst>
            <pc:docMk/>
            <pc:sldMk cId="3396661770" sldId="465"/>
            <ac:spMk id="1341" creationId="{BCCC251A-3B91-AC08-04C6-0CC777EB04F0}"/>
          </ac:spMkLst>
        </pc:spChg>
        <pc:spChg chg="add mod">
          <ac:chgData name="Aganj, Iman" userId="528e1e0b-db81-4f61-b532-a0ac7c6ac721" providerId="ADAL" clId="{7F1E790B-933C-4AAB-9F80-2FD92EBA6B04}" dt="2023-04-04T18:27:05.712" v="1035"/>
          <ac:spMkLst>
            <pc:docMk/>
            <pc:sldMk cId="3396661770" sldId="465"/>
            <ac:spMk id="1342" creationId="{262940C2-DD20-F1AC-5868-2BD6018984A3}"/>
          </ac:spMkLst>
        </pc:spChg>
        <pc:spChg chg="add mod">
          <ac:chgData name="Aganj, Iman" userId="528e1e0b-db81-4f61-b532-a0ac7c6ac721" providerId="ADAL" clId="{7F1E790B-933C-4AAB-9F80-2FD92EBA6B04}" dt="2023-04-04T18:27:05.712" v="1035"/>
          <ac:spMkLst>
            <pc:docMk/>
            <pc:sldMk cId="3396661770" sldId="465"/>
            <ac:spMk id="1343" creationId="{9DD8DBE8-6756-0DB2-3688-FC146E573C1C}"/>
          </ac:spMkLst>
        </pc:spChg>
        <pc:spChg chg="add mod">
          <ac:chgData name="Aganj, Iman" userId="528e1e0b-db81-4f61-b532-a0ac7c6ac721" providerId="ADAL" clId="{7F1E790B-933C-4AAB-9F80-2FD92EBA6B04}" dt="2023-04-04T18:27:05.712" v="1035"/>
          <ac:spMkLst>
            <pc:docMk/>
            <pc:sldMk cId="3396661770" sldId="465"/>
            <ac:spMk id="1344" creationId="{B3A93FCD-7036-A160-7FCD-B00C0C8D4499}"/>
          </ac:spMkLst>
        </pc:spChg>
        <pc:spChg chg="add mod">
          <ac:chgData name="Aganj, Iman" userId="528e1e0b-db81-4f61-b532-a0ac7c6ac721" providerId="ADAL" clId="{7F1E790B-933C-4AAB-9F80-2FD92EBA6B04}" dt="2023-04-04T18:27:05.712" v="1035"/>
          <ac:spMkLst>
            <pc:docMk/>
            <pc:sldMk cId="3396661770" sldId="465"/>
            <ac:spMk id="1345" creationId="{A0BB8E81-52AF-BA1B-9B55-BEC6356C2FB3}"/>
          </ac:spMkLst>
        </pc:spChg>
        <pc:spChg chg="add mod">
          <ac:chgData name="Aganj, Iman" userId="528e1e0b-db81-4f61-b532-a0ac7c6ac721" providerId="ADAL" clId="{7F1E790B-933C-4AAB-9F80-2FD92EBA6B04}" dt="2023-04-04T18:27:05.712" v="1035"/>
          <ac:spMkLst>
            <pc:docMk/>
            <pc:sldMk cId="3396661770" sldId="465"/>
            <ac:spMk id="1346" creationId="{F77BC7F2-4342-0DF2-F8DB-37302EF2D219}"/>
          </ac:spMkLst>
        </pc:spChg>
        <pc:spChg chg="add mod">
          <ac:chgData name="Aganj, Iman" userId="528e1e0b-db81-4f61-b532-a0ac7c6ac721" providerId="ADAL" clId="{7F1E790B-933C-4AAB-9F80-2FD92EBA6B04}" dt="2023-04-04T18:27:05.712" v="1035"/>
          <ac:spMkLst>
            <pc:docMk/>
            <pc:sldMk cId="3396661770" sldId="465"/>
            <ac:spMk id="1347" creationId="{FE9DFB6B-9BD6-7D2D-84DC-8F97FF141720}"/>
          </ac:spMkLst>
        </pc:spChg>
        <pc:spChg chg="add mod">
          <ac:chgData name="Aganj, Iman" userId="528e1e0b-db81-4f61-b532-a0ac7c6ac721" providerId="ADAL" clId="{7F1E790B-933C-4AAB-9F80-2FD92EBA6B04}" dt="2023-04-04T18:27:05.712" v="1035"/>
          <ac:spMkLst>
            <pc:docMk/>
            <pc:sldMk cId="3396661770" sldId="465"/>
            <ac:spMk id="1348" creationId="{4CB0026F-9027-BB86-2599-F34E30FA4A2D}"/>
          </ac:spMkLst>
        </pc:spChg>
        <pc:spChg chg="add mod">
          <ac:chgData name="Aganj, Iman" userId="528e1e0b-db81-4f61-b532-a0ac7c6ac721" providerId="ADAL" clId="{7F1E790B-933C-4AAB-9F80-2FD92EBA6B04}" dt="2023-04-04T18:27:05.712" v="1035"/>
          <ac:spMkLst>
            <pc:docMk/>
            <pc:sldMk cId="3396661770" sldId="465"/>
            <ac:spMk id="1349" creationId="{5020E210-3F48-571A-9C41-6747CDD1A6BA}"/>
          </ac:spMkLst>
        </pc:spChg>
        <pc:spChg chg="add mod">
          <ac:chgData name="Aganj, Iman" userId="528e1e0b-db81-4f61-b532-a0ac7c6ac721" providerId="ADAL" clId="{7F1E790B-933C-4AAB-9F80-2FD92EBA6B04}" dt="2023-04-04T18:27:05.712" v="1035"/>
          <ac:spMkLst>
            <pc:docMk/>
            <pc:sldMk cId="3396661770" sldId="465"/>
            <ac:spMk id="1350" creationId="{16A150B4-3627-6E3E-922F-7EAE729A6376}"/>
          </ac:spMkLst>
        </pc:spChg>
        <pc:spChg chg="add mod">
          <ac:chgData name="Aganj, Iman" userId="528e1e0b-db81-4f61-b532-a0ac7c6ac721" providerId="ADAL" clId="{7F1E790B-933C-4AAB-9F80-2FD92EBA6B04}" dt="2023-04-04T18:27:05.712" v="1035"/>
          <ac:spMkLst>
            <pc:docMk/>
            <pc:sldMk cId="3396661770" sldId="465"/>
            <ac:spMk id="1351" creationId="{2173DF66-B388-5783-C456-882D56C7C5C0}"/>
          </ac:spMkLst>
        </pc:spChg>
        <pc:spChg chg="add mod">
          <ac:chgData name="Aganj, Iman" userId="528e1e0b-db81-4f61-b532-a0ac7c6ac721" providerId="ADAL" clId="{7F1E790B-933C-4AAB-9F80-2FD92EBA6B04}" dt="2023-04-04T18:27:05.712" v="1035"/>
          <ac:spMkLst>
            <pc:docMk/>
            <pc:sldMk cId="3396661770" sldId="465"/>
            <ac:spMk id="1352" creationId="{8634EC24-1C4C-A090-9D8C-33274B402206}"/>
          </ac:spMkLst>
        </pc:spChg>
        <pc:spChg chg="add mod">
          <ac:chgData name="Aganj, Iman" userId="528e1e0b-db81-4f61-b532-a0ac7c6ac721" providerId="ADAL" clId="{7F1E790B-933C-4AAB-9F80-2FD92EBA6B04}" dt="2023-04-04T18:27:05.712" v="1035"/>
          <ac:spMkLst>
            <pc:docMk/>
            <pc:sldMk cId="3396661770" sldId="465"/>
            <ac:spMk id="1353" creationId="{C66D86F2-688F-08B9-31B7-7A9081748A64}"/>
          </ac:spMkLst>
        </pc:spChg>
        <pc:spChg chg="add mod">
          <ac:chgData name="Aganj, Iman" userId="528e1e0b-db81-4f61-b532-a0ac7c6ac721" providerId="ADAL" clId="{7F1E790B-933C-4AAB-9F80-2FD92EBA6B04}" dt="2023-04-04T18:27:05.712" v="1035"/>
          <ac:spMkLst>
            <pc:docMk/>
            <pc:sldMk cId="3396661770" sldId="465"/>
            <ac:spMk id="1354" creationId="{93EB3043-1726-E8EE-0CFC-3502B39F3F21}"/>
          </ac:spMkLst>
        </pc:spChg>
        <pc:spChg chg="add mod">
          <ac:chgData name="Aganj, Iman" userId="528e1e0b-db81-4f61-b532-a0ac7c6ac721" providerId="ADAL" clId="{7F1E790B-933C-4AAB-9F80-2FD92EBA6B04}" dt="2023-04-04T18:27:05.712" v="1035"/>
          <ac:spMkLst>
            <pc:docMk/>
            <pc:sldMk cId="3396661770" sldId="465"/>
            <ac:spMk id="1355" creationId="{47619443-D61F-20AB-540D-4ECB210C080B}"/>
          </ac:spMkLst>
        </pc:spChg>
        <pc:spChg chg="add mod">
          <ac:chgData name="Aganj, Iman" userId="528e1e0b-db81-4f61-b532-a0ac7c6ac721" providerId="ADAL" clId="{7F1E790B-933C-4AAB-9F80-2FD92EBA6B04}" dt="2023-04-04T18:27:05.712" v="1035"/>
          <ac:spMkLst>
            <pc:docMk/>
            <pc:sldMk cId="3396661770" sldId="465"/>
            <ac:spMk id="1356" creationId="{A2269121-2D99-E090-C58D-300B6FB5FD77}"/>
          </ac:spMkLst>
        </pc:spChg>
        <pc:spChg chg="add mod">
          <ac:chgData name="Aganj, Iman" userId="528e1e0b-db81-4f61-b532-a0ac7c6ac721" providerId="ADAL" clId="{7F1E790B-933C-4AAB-9F80-2FD92EBA6B04}" dt="2023-04-04T18:27:05.712" v="1035"/>
          <ac:spMkLst>
            <pc:docMk/>
            <pc:sldMk cId="3396661770" sldId="465"/>
            <ac:spMk id="1357" creationId="{2D3F6C21-CE33-1ABA-AD6F-AD5160D5026D}"/>
          </ac:spMkLst>
        </pc:spChg>
        <pc:spChg chg="add mod">
          <ac:chgData name="Aganj, Iman" userId="528e1e0b-db81-4f61-b532-a0ac7c6ac721" providerId="ADAL" clId="{7F1E790B-933C-4AAB-9F80-2FD92EBA6B04}" dt="2023-04-04T18:27:05.712" v="1035"/>
          <ac:spMkLst>
            <pc:docMk/>
            <pc:sldMk cId="3396661770" sldId="465"/>
            <ac:spMk id="1358" creationId="{30D164C8-5C5E-7564-101E-8CA1EA60D558}"/>
          </ac:spMkLst>
        </pc:spChg>
        <pc:spChg chg="add mod">
          <ac:chgData name="Aganj, Iman" userId="528e1e0b-db81-4f61-b532-a0ac7c6ac721" providerId="ADAL" clId="{7F1E790B-933C-4AAB-9F80-2FD92EBA6B04}" dt="2023-04-04T18:27:05.712" v="1035"/>
          <ac:spMkLst>
            <pc:docMk/>
            <pc:sldMk cId="3396661770" sldId="465"/>
            <ac:spMk id="1359" creationId="{EFCEA9E7-0F8C-09A9-654B-FEFBF18FFA0B}"/>
          </ac:spMkLst>
        </pc:spChg>
        <pc:spChg chg="add mod">
          <ac:chgData name="Aganj, Iman" userId="528e1e0b-db81-4f61-b532-a0ac7c6ac721" providerId="ADAL" clId="{7F1E790B-933C-4AAB-9F80-2FD92EBA6B04}" dt="2023-04-04T18:27:05.712" v="1035"/>
          <ac:spMkLst>
            <pc:docMk/>
            <pc:sldMk cId="3396661770" sldId="465"/>
            <ac:spMk id="1360" creationId="{3FC2727B-9F32-C931-3051-81ABFE77147E}"/>
          </ac:spMkLst>
        </pc:spChg>
        <pc:spChg chg="add mod">
          <ac:chgData name="Aganj, Iman" userId="528e1e0b-db81-4f61-b532-a0ac7c6ac721" providerId="ADAL" clId="{7F1E790B-933C-4AAB-9F80-2FD92EBA6B04}" dt="2023-04-04T18:27:05.712" v="1035"/>
          <ac:spMkLst>
            <pc:docMk/>
            <pc:sldMk cId="3396661770" sldId="465"/>
            <ac:spMk id="1361" creationId="{67A1DA37-7542-AFB1-85A8-0C36815F6B35}"/>
          </ac:spMkLst>
        </pc:spChg>
        <pc:spChg chg="add mod">
          <ac:chgData name="Aganj, Iman" userId="528e1e0b-db81-4f61-b532-a0ac7c6ac721" providerId="ADAL" clId="{7F1E790B-933C-4AAB-9F80-2FD92EBA6B04}" dt="2023-04-04T18:27:05.712" v="1035"/>
          <ac:spMkLst>
            <pc:docMk/>
            <pc:sldMk cId="3396661770" sldId="465"/>
            <ac:spMk id="1362" creationId="{AEB9317D-C297-D34E-1997-0B13FDF26B68}"/>
          </ac:spMkLst>
        </pc:spChg>
        <pc:spChg chg="add mod">
          <ac:chgData name="Aganj, Iman" userId="528e1e0b-db81-4f61-b532-a0ac7c6ac721" providerId="ADAL" clId="{7F1E790B-933C-4AAB-9F80-2FD92EBA6B04}" dt="2023-04-04T18:27:05.712" v="1035"/>
          <ac:spMkLst>
            <pc:docMk/>
            <pc:sldMk cId="3396661770" sldId="465"/>
            <ac:spMk id="1363" creationId="{884650B4-65B3-252D-0BDA-AA4E490B9658}"/>
          </ac:spMkLst>
        </pc:spChg>
        <pc:spChg chg="add mod">
          <ac:chgData name="Aganj, Iman" userId="528e1e0b-db81-4f61-b532-a0ac7c6ac721" providerId="ADAL" clId="{7F1E790B-933C-4AAB-9F80-2FD92EBA6B04}" dt="2023-04-04T18:27:05.712" v="1035"/>
          <ac:spMkLst>
            <pc:docMk/>
            <pc:sldMk cId="3396661770" sldId="465"/>
            <ac:spMk id="1364" creationId="{FEA1327D-0CA1-0723-295A-AD30705910B2}"/>
          </ac:spMkLst>
        </pc:spChg>
        <pc:spChg chg="add mod">
          <ac:chgData name="Aganj, Iman" userId="528e1e0b-db81-4f61-b532-a0ac7c6ac721" providerId="ADAL" clId="{7F1E790B-933C-4AAB-9F80-2FD92EBA6B04}" dt="2023-04-04T18:27:05.712" v="1035"/>
          <ac:spMkLst>
            <pc:docMk/>
            <pc:sldMk cId="3396661770" sldId="465"/>
            <ac:spMk id="1365" creationId="{E5BFA295-5886-E93E-7A33-77D1046453E6}"/>
          </ac:spMkLst>
        </pc:spChg>
        <pc:spChg chg="add mod">
          <ac:chgData name="Aganj, Iman" userId="528e1e0b-db81-4f61-b532-a0ac7c6ac721" providerId="ADAL" clId="{7F1E790B-933C-4AAB-9F80-2FD92EBA6B04}" dt="2023-04-04T18:27:05.712" v="1035"/>
          <ac:spMkLst>
            <pc:docMk/>
            <pc:sldMk cId="3396661770" sldId="465"/>
            <ac:spMk id="1366" creationId="{275ECD82-A020-8041-D664-F4AF211D3068}"/>
          </ac:spMkLst>
        </pc:spChg>
        <pc:spChg chg="add mod">
          <ac:chgData name="Aganj, Iman" userId="528e1e0b-db81-4f61-b532-a0ac7c6ac721" providerId="ADAL" clId="{7F1E790B-933C-4AAB-9F80-2FD92EBA6B04}" dt="2023-04-04T18:27:05.712" v="1035"/>
          <ac:spMkLst>
            <pc:docMk/>
            <pc:sldMk cId="3396661770" sldId="465"/>
            <ac:spMk id="1367" creationId="{2AFF795E-4276-EBDC-1384-A4D094B9D3CF}"/>
          </ac:spMkLst>
        </pc:spChg>
        <pc:spChg chg="add mod">
          <ac:chgData name="Aganj, Iman" userId="528e1e0b-db81-4f61-b532-a0ac7c6ac721" providerId="ADAL" clId="{7F1E790B-933C-4AAB-9F80-2FD92EBA6B04}" dt="2023-04-04T18:27:05.712" v="1035"/>
          <ac:spMkLst>
            <pc:docMk/>
            <pc:sldMk cId="3396661770" sldId="465"/>
            <ac:spMk id="1368" creationId="{4FD8E6E2-0780-8163-51A7-68287E9BA86A}"/>
          </ac:spMkLst>
        </pc:spChg>
        <pc:spChg chg="add mod">
          <ac:chgData name="Aganj, Iman" userId="528e1e0b-db81-4f61-b532-a0ac7c6ac721" providerId="ADAL" clId="{7F1E790B-933C-4AAB-9F80-2FD92EBA6B04}" dt="2023-04-04T18:27:05.712" v="1035"/>
          <ac:spMkLst>
            <pc:docMk/>
            <pc:sldMk cId="3396661770" sldId="465"/>
            <ac:spMk id="1369" creationId="{F7621AB2-7EBF-D7B7-17C7-9A50BFB7742E}"/>
          </ac:spMkLst>
        </pc:spChg>
        <pc:spChg chg="add mod">
          <ac:chgData name="Aganj, Iman" userId="528e1e0b-db81-4f61-b532-a0ac7c6ac721" providerId="ADAL" clId="{7F1E790B-933C-4AAB-9F80-2FD92EBA6B04}" dt="2023-04-04T18:27:05.712" v="1035"/>
          <ac:spMkLst>
            <pc:docMk/>
            <pc:sldMk cId="3396661770" sldId="465"/>
            <ac:spMk id="1370" creationId="{57D263B8-6D8C-02D4-95C7-088FF3083636}"/>
          </ac:spMkLst>
        </pc:spChg>
        <pc:spChg chg="add mod">
          <ac:chgData name="Aganj, Iman" userId="528e1e0b-db81-4f61-b532-a0ac7c6ac721" providerId="ADAL" clId="{7F1E790B-933C-4AAB-9F80-2FD92EBA6B04}" dt="2023-04-04T18:27:05.712" v="1035"/>
          <ac:spMkLst>
            <pc:docMk/>
            <pc:sldMk cId="3396661770" sldId="465"/>
            <ac:spMk id="1371" creationId="{64CC0D10-A961-6FE9-8E75-126736A484AF}"/>
          </ac:spMkLst>
        </pc:spChg>
        <pc:spChg chg="add mod">
          <ac:chgData name="Aganj, Iman" userId="528e1e0b-db81-4f61-b532-a0ac7c6ac721" providerId="ADAL" clId="{7F1E790B-933C-4AAB-9F80-2FD92EBA6B04}" dt="2023-04-04T18:27:05.712" v="1035"/>
          <ac:spMkLst>
            <pc:docMk/>
            <pc:sldMk cId="3396661770" sldId="465"/>
            <ac:spMk id="1372" creationId="{7E39810D-494E-53F8-A66B-22CA8E651A01}"/>
          </ac:spMkLst>
        </pc:spChg>
        <pc:spChg chg="add mod">
          <ac:chgData name="Aganj, Iman" userId="528e1e0b-db81-4f61-b532-a0ac7c6ac721" providerId="ADAL" clId="{7F1E790B-933C-4AAB-9F80-2FD92EBA6B04}" dt="2023-04-04T18:27:05.712" v="1035"/>
          <ac:spMkLst>
            <pc:docMk/>
            <pc:sldMk cId="3396661770" sldId="465"/>
            <ac:spMk id="1373" creationId="{06880ABE-F9C7-F90E-4211-BCB287AC87B6}"/>
          </ac:spMkLst>
        </pc:spChg>
        <pc:spChg chg="add mod">
          <ac:chgData name="Aganj, Iman" userId="528e1e0b-db81-4f61-b532-a0ac7c6ac721" providerId="ADAL" clId="{7F1E790B-933C-4AAB-9F80-2FD92EBA6B04}" dt="2023-04-04T18:27:05.712" v="1035"/>
          <ac:spMkLst>
            <pc:docMk/>
            <pc:sldMk cId="3396661770" sldId="465"/>
            <ac:spMk id="1374" creationId="{59A0A944-9C83-A0E9-9CF6-119A5CB82CEC}"/>
          </ac:spMkLst>
        </pc:spChg>
        <pc:spChg chg="add mod">
          <ac:chgData name="Aganj, Iman" userId="528e1e0b-db81-4f61-b532-a0ac7c6ac721" providerId="ADAL" clId="{7F1E790B-933C-4AAB-9F80-2FD92EBA6B04}" dt="2023-04-04T18:27:05.712" v="1035"/>
          <ac:spMkLst>
            <pc:docMk/>
            <pc:sldMk cId="3396661770" sldId="465"/>
            <ac:spMk id="1375" creationId="{96E2EEF9-35F1-C1CA-5C94-CFB92FB8B4FC}"/>
          </ac:spMkLst>
        </pc:spChg>
        <pc:spChg chg="add mod">
          <ac:chgData name="Aganj, Iman" userId="528e1e0b-db81-4f61-b532-a0ac7c6ac721" providerId="ADAL" clId="{7F1E790B-933C-4AAB-9F80-2FD92EBA6B04}" dt="2023-04-04T18:27:05.712" v="1035"/>
          <ac:spMkLst>
            <pc:docMk/>
            <pc:sldMk cId="3396661770" sldId="465"/>
            <ac:spMk id="1376" creationId="{0E9D0923-9634-2FBD-E111-83C8B671890D}"/>
          </ac:spMkLst>
        </pc:spChg>
        <pc:spChg chg="add mod">
          <ac:chgData name="Aganj, Iman" userId="528e1e0b-db81-4f61-b532-a0ac7c6ac721" providerId="ADAL" clId="{7F1E790B-933C-4AAB-9F80-2FD92EBA6B04}" dt="2023-04-04T18:27:05.712" v="1035"/>
          <ac:spMkLst>
            <pc:docMk/>
            <pc:sldMk cId="3396661770" sldId="465"/>
            <ac:spMk id="1377" creationId="{C77AC384-763E-54E4-E60E-0750CA7906DC}"/>
          </ac:spMkLst>
        </pc:spChg>
        <pc:spChg chg="add mod">
          <ac:chgData name="Aganj, Iman" userId="528e1e0b-db81-4f61-b532-a0ac7c6ac721" providerId="ADAL" clId="{7F1E790B-933C-4AAB-9F80-2FD92EBA6B04}" dt="2023-04-04T18:27:05.712" v="1035"/>
          <ac:spMkLst>
            <pc:docMk/>
            <pc:sldMk cId="3396661770" sldId="465"/>
            <ac:spMk id="1378" creationId="{E67BAC18-DEEC-7645-4203-65CFC9DD4D89}"/>
          </ac:spMkLst>
        </pc:spChg>
        <pc:spChg chg="add mod">
          <ac:chgData name="Aganj, Iman" userId="528e1e0b-db81-4f61-b532-a0ac7c6ac721" providerId="ADAL" clId="{7F1E790B-933C-4AAB-9F80-2FD92EBA6B04}" dt="2023-04-04T18:27:05.712" v="1035"/>
          <ac:spMkLst>
            <pc:docMk/>
            <pc:sldMk cId="3396661770" sldId="465"/>
            <ac:spMk id="1379" creationId="{097CBF91-9003-4F6D-34FA-76AFFB3DA321}"/>
          </ac:spMkLst>
        </pc:spChg>
        <pc:spChg chg="add mod">
          <ac:chgData name="Aganj, Iman" userId="528e1e0b-db81-4f61-b532-a0ac7c6ac721" providerId="ADAL" clId="{7F1E790B-933C-4AAB-9F80-2FD92EBA6B04}" dt="2023-04-04T18:27:05.712" v="1035"/>
          <ac:spMkLst>
            <pc:docMk/>
            <pc:sldMk cId="3396661770" sldId="465"/>
            <ac:spMk id="1380" creationId="{D7D52045-4342-56AF-5585-5DE0FB038272}"/>
          </ac:spMkLst>
        </pc:spChg>
        <pc:spChg chg="add mod">
          <ac:chgData name="Aganj, Iman" userId="528e1e0b-db81-4f61-b532-a0ac7c6ac721" providerId="ADAL" clId="{7F1E790B-933C-4AAB-9F80-2FD92EBA6B04}" dt="2023-04-04T18:27:05.712" v="1035"/>
          <ac:spMkLst>
            <pc:docMk/>
            <pc:sldMk cId="3396661770" sldId="465"/>
            <ac:spMk id="1381" creationId="{3568B40E-41BA-C3E5-9F7D-F972916F527C}"/>
          </ac:spMkLst>
        </pc:spChg>
        <pc:spChg chg="add mod">
          <ac:chgData name="Aganj, Iman" userId="528e1e0b-db81-4f61-b532-a0ac7c6ac721" providerId="ADAL" clId="{7F1E790B-933C-4AAB-9F80-2FD92EBA6B04}" dt="2023-04-04T18:27:05.712" v="1035"/>
          <ac:spMkLst>
            <pc:docMk/>
            <pc:sldMk cId="3396661770" sldId="465"/>
            <ac:spMk id="1382" creationId="{AC24D696-CD32-952F-B952-EEA6269BC511}"/>
          </ac:spMkLst>
        </pc:spChg>
        <pc:spChg chg="add mod">
          <ac:chgData name="Aganj, Iman" userId="528e1e0b-db81-4f61-b532-a0ac7c6ac721" providerId="ADAL" clId="{7F1E790B-933C-4AAB-9F80-2FD92EBA6B04}" dt="2023-04-04T18:27:05.712" v="1035"/>
          <ac:spMkLst>
            <pc:docMk/>
            <pc:sldMk cId="3396661770" sldId="465"/>
            <ac:spMk id="1383" creationId="{62030E96-56A6-1F15-E11F-44610C74109A}"/>
          </ac:spMkLst>
        </pc:spChg>
        <pc:spChg chg="add mod">
          <ac:chgData name="Aganj, Iman" userId="528e1e0b-db81-4f61-b532-a0ac7c6ac721" providerId="ADAL" clId="{7F1E790B-933C-4AAB-9F80-2FD92EBA6B04}" dt="2023-04-04T18:27:05.712" v="1035"/>
          <ac:spMkLst>
            <pc:docMk/>
            <pc:sldMk cId="3396661770" sldId="465"/>
            <ac:spMk id="1384" creationId="{7FAC456A-16A4-34D0-1D6A-742D51B1902A}"/>
          </ac:spMkLst>
        </pc:spChg>
        <pc:spChg chg="add mod">
          <ac:chgData name="Aganj, Iman" userId="528e1e0b-db81-4f61-b532-a0ac7c6ac721" providerId="ADAL" clId="{7F1E790B-933C-4AAB-9F80-2FD92EBA6B04}" dt="2023-04-04T18:27:05.712" v="1035"/>
          <ac:spMkLst>
            <pc:docMk/>
            <pc:sldMk cId="3396661770" sldId="465"/>
            <ac:spMk id="1385" creationId="{F0135D27-5F63-D259-36F6-6A64ABE992A7}"/>
          </ac:spMkLst>
        </pc:spChg>
        <pc:spChg chg="add mod">
          <ac:chgData name="Aganj, Iman" userId="528e1e0b-db81-4f61-b532-a0ac7c6ac721" providerId="ADAL" clId="{7F1E790B-933C-4AAB-9F80-2FD92EBA6B04}" dt="2023-04-04T18:27:05.712" v="1035"/>
          <ac:spMkLst>
            <pc:docMk/>
            <pc:sldMk cId="3396661770" sldId="465"/>
            <ac:spMk id="1386" creationId="{66D1E4C6-D29F-651B-2823-31B666C45921}"/>
          </ac:spMkLst>
        </pc:spChg>
        <pc:spChg chg="add mod">
          <ac:chgData name="Aganj, Iman" userId="528e1e0b-db81-4f61-b532-a0ac7c6ac721" providerId="ADAL" clId="{7F1E790B-933C-4AAB-9F80-2FD92EBA6B04}" dt="2023-04-04T18:27:05.712" v="1035"/>
          <ac:spMkLst>
            <pc:docMk/>
            <pc:sldMk cId="3396661770" sldId="465"/>
            <ac:spMk id="1387" creationId="{D1D10360-709D-E965-1048-ED6A3DBA95D2}"/>
          </ac:spMkLst>
        </pc:spChg>
        <pc:spChg chg="add mod">
          <ac:chgData name="Aganj, Iman" userId="528e1e0b-db81-4f61-b532-a0ac7c6ac721" providerId="ADAL" clId="{7F1E790B-933C-4AAB-9F80-2FD92EBA6B04}" dt="2023-04-04T18:27:05.712" v="1035"/>
          <ac:spMkLst>
            <pc:docMk/>
            <pc:sldMk cId="3396661770" sldId="465"/>
            <ac:spMk id="1388" creationId="{BFC442CA-5D38-7E7C-CC75-F6A203E40949}"/>
          </ac:spMkLst>
        </pc:spChg>
        <pc:spChg chg="add mod">
          <ac:chgData name="Aganj, Iman" userId="528e1e0b-db81-4f61-b532-a0ac7c6ac721" providerId="ADAL" clId="{7F1E790B-933C-4AAB-9F80-2FD92EBA6B04}" dt="2023-04-04T18:27:05.712" v="1035"/>
          <ac:spMkLst>
            <pc:docMk/>
            <pc:sldMk cId="3396661770" sldId="465"/>
            <ac:spMk id="1389" creationId="{AF01A463-5896-2ECD-98AA-6BFCC5D5D255}"/>
          </ac:spMkLst>
        </pc:spChg>
        <pc:spChg chg="add mod">
          <ac:chgData name="Aganj, Iman" userId="528e1e0b-db81-4f61-b532-a0ac7c6ac721" providerId="ADAL" clId="{7F1E790B-933C-4AAB-9F80-2FD92EBA6B04}" dt="2023-04-04T18:27:05.712" v="1035"/>
          <ac:spMkLst>
            <pc:docMk/>
            <pc:sldMk cId="3396661770" sldId="465"/>
            <ac:spMk id="1390" creationId="{A7DFBA7A-00D2-72F9-4B88-7B40AC9FA488}"/>
          </ac:spMkLst>
        </pc:spChg>
        <pc:spChg chg="add mod">
          <ac:chgData name="Aganj, Iman" userId="528e1e0b-db81-4f61-b532-a0ac7c6ac721" providerId="ADAL" clId="{7F1E790B-933C-4AAB-9F80-2FD92EBA6B04}" dt="2023-04-04T18:27:05.712" v="1035"/>
          <ac:spMkLst>
            <pc:docMk/>
            <pc:sldMk cId="3396661770" sldId="465"/>
            <ac:spMk id="1391" creationId="{72EB5EC3-9B2D-29F8-1E8D-9FCFA03071BE}"/>
          </ac:spMkLst>
        </pc:spChg>
        <pc:spChg chg="add mod">
          <ac:chgData name="Aganj, Iman" userId="528e1e0b-db81-4f61-b532-a0ac7c6ac721" providerId="ADAL" clId="{7F1E790B-933C-4AAB-9F80-2FD92EBA6B04}" dt="2023-04-04T18:27:05.712" v="1035"/>
          <ac:spMkLst>
            <pc:docMk/>
            <pc:sldMk cId="3396661770" sldId="465"/>
            <ac:spMk id="1392" creationId="{19F0E4F4-CBFA-7525-5276-797C4F8C130E}"/>
          </ac:spMkLst>
        </pc:spChg>
        <pc:spChg chg="add mod">
          <ac:chgData name="Aganj, Iman" userId="528e1e0b-db81-4f61-b532-a0ac7c6ac721" providerId="ADAL" clId="{7F1E790B-933C-4AAB-9F80-2FD92EBA6B04}" dt="2023-04-04T18:27:05.712" v="1035"/>
          <ac:spMkLst>
            <pc:docMk/>
            <pc:sldMk cId="3396661770" sldId="465"/>
            <ac:spMk id="1393" creationId="{115E10E5-239A-694F-2986-49D62FE0B382}"/>
          </ac:spMkLst>
        </pc:spChg>
        <pc:spChg chg="add mod">
          <ac:chgData name="Aganj, Iman" userId="528e1e0b-db81-4f61-b532-a0ac7c6ac721" providerId="ADAL" clId="{7F1E790B-933C-4AAB-9F80-2FD92EBA6B04}" dt="2023-04-04T18:27:05.712" v="1035"/>
          <ac:spMkLst>
            <pc:docMk/>
            <pc:sldMk cId="3396661770" sldId="465"/>
            <ac:spMk id="1394" creationId="{1606F186-B0FC-1E18-CE6F-2854DBFA3602}"/>
          </ac:spMkLst>
        </pc:spChg>
        <pc:spChg chg="add mod">
          <ac:chgData name="Aganj, Iman" userId="528e1e0b-db81-4f61-b532-a0ac7c6ac721" providerId="ADAL" clId="{7F1E790B-933C-4AAB-9F80-2FD92EBA6B04}" dt="2023-04-04T18:27:05.712" v="1035"/>
          <ac:spMkLst>
            <pc:docMk/>
            <pc:sldMk cId="3396661770" sldId="465"/>
            <ac:spMk id="1395" creationId="{98C7D1F8-36FB-7E4F-58E3-C3083305198C}"/>
          </ac:spMkLst>
        </pc:spChg>
        <pc:spChg chg="add mod">
          <ac:chgData name="Aganj, Iman" userId="528e1e0b-db81-4f61-b532-a0ac7c6ac721" providerId="ADAL" clId="{7F1E790B-933C-4AAB-9F80-2FD92EBA6B04}" dt="2023-04-04T18:27:05.712" v="1035"/>
          <ac:spMkLst>
            <pc:docMk/>
            <pc:sldMk cId="3396661770" sldId="465"/>
            <ac:spMk id="1396" creationId="{5B506CBF-23D6-D5A3-7F69-836069FE4AF9}"/>
          </ac:spMkLst>
        </pc:spChg>
        <pc:spChg chg="add mod">
          <ac:chgData name="Aganj, Iman" userId="528e1e0b-db81-4f61-b532-a0ac7c6ac721" providerId="ADAL" clId="{7F1E790B-933C-4AAB-9F80-2FD92EBA6B04}" dt="2023-04-04T18:27:05.712" v="1035"/>
          <ac:spMkLst>
            <pc:docMk/>
            <pc:sldMk cId="3396661770" sldId="465"/>
            <ac:spMk id="1397" creationId="{92D06136-5B45-5A15-A828-FBC55BF56BE2}"/>
          </ac:spMkLst>
        </pc:spChg>
        <pc:spChg chg="add mod">
          <ac:chgData name="Aganj, Iman" userId="528e1e0b-db81-4f61-b532-a0ac7c6ac721" providerId="ADAL" clId="{7F1E790B-933C-4AAB-9F80-2FD92EBA6B04}" dt="2023-04-04T18:27:05.712" v="1035"/>
          <ac:spMkLst>
            <pc:docMk/>
            <pc:sldMk cId="3396661770" sldId="465"/>
            <ac:spMk id="1398" creationId="{D9B87427-4289-A9B3-DEF4-846EE05EE079}"/>
          </ac:spMkLst>
        </pc:spChg>
        <pc:spChg chg="add mod">
          <ac:chgData name="Aganj, Iman" userId="528e1e0b-db81-4f61-b532-a0ac7c6ac721" providerId="ADAL" clId="{7F1E790B-933C-4AAB-9F80-2FD92EBA6B04}" dt="2023-04-04T18:27:05.712" v="1035"/>
          <ac:spMkLst>
            <pc:docMk/>
            <pc:sldMk cId="3396661770" sldId="465"/>
            <ac:spMk id="1399" creationId="{ED0E8E61-A524-7C61-746E-026E72399328}"/>
          </ac:spMkLst>
        </pc:spChg>
        <pc:spChg chg="add mod">
          <ac:chgData name="Aganj, Iman" userId="528e1e0b-db81-4f61-b532-a0ac7c6ac721" providerId="ADAL" clId="{7F1E790B-933C-4AAB-9F80-2FD92EBA6B04}" dt="2023-04-04T18:27:05.712" v="1035"/>
          <ac:spMkLst>
            <pc:docMk/>
            <pc:sldMk cId="3396661770" sldId="465"/>
            <ac:spMk id="1400" creationId="{D8BEF183-B828-6286-A5F2-10E4EEB844F6}"/>
          </ac:spMkLst>
        </pc:spChg>
        <pc:spChg chg="add mod">
          <ac:chgData name="Aganj, Iman" userId="528e1e0b-db81-4f61-b532-a0ac7c6ac721" providerId="ADAL" clId="{7F1E790B-933C-4AAB-9F80-2FD92EBA6B04}" dt="2023-04-04T18:27:05.712" v="1035"/>
          <ac:spMkLst>
            <pc:docMk/>
            <pc:sldMk cId="3396661770" sldId="465"/>
            <ac:spMk id="1401" creationId="{EAA70959-E11D-B001-0C81-38DC1F4C730E}"/>
          </ac:spMkLst>
        </pc:spChg>
        <pc:spChg chg="add mod">
          <ac:chgData name="Aganj, Iman" userId="528e1e0b-db81-4f61-b532-a0ac7c6ac721" providerId="ADAL" clId="{7F1E790B-933C-4AAB-9F80-2FD92EBA6B04}" dt="2023-04-04T18:27:05.712" v="1035"/>
          <ac:spMkLst>
            <pc:docMk/>
            <pc:sldMk cId="3396661770" sldId="465"/>
            <ac:spMk id="1402" creationId="{3D943296-3E5B-E71F-FF81-26AA5C77DFAA}"/>
          </ac:spMkLst>
        </pc:spChg>
        <pc:spChg chg="add mod">
          <ac:chgData name="Aganj, Iman" userId="528e1e0b-db81-4f61-b532-a0ac7c6ac721" providerId="ADAL" clId="{7F1E790B-933C-4AAB-9F80-2FD92EBA6B04}" dt="2023-04-04T18:27:05.712" v="1035"/>
          <ac:spMkLst>
            <pc:docMk/>
            <pc:sldMk cId="3396661770" sldId="465"/>
            <ac:spMk id="1403" creationId="{76147661-0B88-A216-3224-DDE0DB67052E}"/>
          </ac:spMkLst>
        </pc:spChg>
        <pc:spChg chg="add mod">
          <ac:chgData name="Aganj, Iman" userId="528e1e0b-db81-4f61-b532-a0ac7c6ac721" providerId="ADAL" clId="{7F1E790B-933C-4AAB-9F80-2FD92EBA6B04}" dt="2023-04-04T18:27:05.712" v="1035"/>
          <ac:spMkLst>
            <pc:docMk/>
            <pc:sldMk cId="3396661770" sldId="465"/>
            <ac:spMk id="1404" creationId="{6AAD92A9-C36A-E0C8-DFC8-295BE3F78107}"/>
          </ac:spMkLst>
        </pc:spChg>
        <pc:spChg chg="add mod">
          <ac:chgData name="Aganj, Iman" userId="528e1e0b-db81-4f61-b532-a0ac7c6ac721" providerId="ADAL" clId="{7F1E790B-933C-4AAB-9F80-2FD92EBA6B04}" dt="2023-04-04T18:27:05.712" v="1035"/>
          <ac:spMkLst>
            <pc:docMk/>
            <pc:sldMk cId="3396661770" sldId="465"/>
            <ac:spMk id="1405" creationId="{48A98950-C297-6209-061C-9A1B83B83EB4}"/>
          </ac:spMkLst>
        </pc:spChg>
        <pc:spChg chg="add mod">
          <ac:chgData name="Aganj, Iman" userId="528e1e0b-db81-4f61-b532-a0ac7c6ac721" providerId="ADAL" clId="{7F1E790B-933C-4AAB-9F80-2FD92EBA6B04}" dt="2023-04-04T18:27:05.712" v="1035"/>
          <ac:spMkLst>
            <pc:docMk/>
            <pc:sldMk cId="3396661770" sldId="465"/>
            <ac:spMk id="1406" creationId="{30B09F03-9D5F-5B54-1A0D-565FA8071540}"/>
          </ac:spMkLst>
        </pc:spChg>
        <pc:spChg chg="add mod">
          <ac:chgData name="Aganj, Iman" userId="528e1e0b-db81-4f61-b532-a0ac7c6ac721" providerId="ADAL" clId="{7F1E790B-933C-4AAB-9F80-2FD92EBA6B04}" dt="2023-04-04T18:27:05.712" v="1035"/>
          <ac:spMkLst>
            <pc:docMk/>
            <pc:sldMk cId="3396661770" sldId="465"/>
            <ac:spMk id="1407" creationId="{D6B3CC3E-BB83-FFA6-DCEA-9D725C5E1D4F}"/>
          </ac:spMkLst>
        </pc:spChg>
        <pc:spChg chg="add mod">
          <ac:chgData name="Aganj, Iman" userId="528e1e0b-db81-4f61-b532-a0ac7c6ac721" providerId="ADAL" clId="{7F1E790B-933C-4AAB-9F80-2FD92EBA6B04}" dt="2023-04-04T18:27:05.712" v="1035"/>
          <ac:spMkLst>
            <pc:docMk/>
            <pc:sldMk cId="3396661770" sldId="465"/>
            <ac:spMk id="1408" creationId="{98938F06-6788-E9E4-D647-3B12F2FF7FCD}"/>
          </ac:spMkLst>
        </pc:spChg>
        <pc:spChg chg="add mod">
          <ac:chgData name="Aganj, Iman" userId="528e1e0b-db81-4f61-b532-a0ac7c6ac721" providerId="ADAL" clId="{7F1E790B-933C-4AAB-9F80-2FD92EBA6B04}" dt="2023-04-04T18:27:05.712" v="1035"/>
          <ac:spMkLst>
            <pc:docMk/>
            <pc:sldMk cId="3396661770" sldId="465"/>
            <ac:spMk id="1409" creationId="{B7C8BE2D-7FF6-1C23-4456-DD0A14CECDE3}"/>
          </ac:spMkLst>
        </pc:spChg>
        <pc:spChg chg="add mod">
          <ac:chgData name="Aganj, Iman" userId="528e1e0b-db81-4f61-b532-a0ac7c6ac721" providerId="ADAL" clId="{7F1E790B-933C-4AAB-9F80-2FD92EBA6B04}" dt="2023-04-04T18:27:05.712" v="1035"/>
          <ac:spMkLst>
            <pc:docMk/>
            <pc:sldMk cId="3396661770" sldId="465"/>
            <ac:spMk id="1410" creationId="{E3C6C2EF-B2D9-7260-72E7-DA411A63ADA9}"/>
          </ac:spMkLst>
        </pc:spChg>
        <pc:spChg chg="add mod">
          <ac:chgData name="Aganj, Iman" userId="528e1e0b-db81-4f61-b532-a0ac7c6ac721" providerId="ADAL" clId="{7F1E790B-933C-4AAB-9F80-2FD92EBA6B04}" dt="2023-04-04T18:27:05.712" v="1035"/>
          <ac:spMkLst>
            <pc:docMk/>
            <pc:sldMk cId="3396661770" sldId="465"/>
            <ac:spMk id="1411" creationId="{5A5F2EB9-F72B-A3AC-6B74-B79ABF62870C}"/>
          </ac:spMkLst>
        </pc:spChg>
        <pc:spChg chg="add mod">
          <ac:chgData name="Aganj, Iman" userId="528e1e0b-db81-4f61-b532-a0ac7c6ac721" providerId="ADAL" clId="{7F1E790B-933C-4AAB-9F80-2FD92EBA6B04}" dt="2023-04-04T18:27:05.712" v="1035"/>
          <ac:spMkLst>
            <pc:docMk/>
            <pc:sldMk cId="3396661770" sldId="465"/>
            <ac:spMk id="1412" creationId="{A2D73AB5-37FB-2981-73D2-4DA53FAB9AF1}"/>
          </ac:spMkLst>
        </pc:spChg>
        <pc:spChg chg="add mod">
          <ac:chgData name="Aganj, Iman" userId="528e1e0b-db81-4f61-b532-a0ac7c6ac721" providerId="ADAL" clId="{7F1E790B-933C-4AAB-9F80-2FD92EBA6B04}" dt="2023-04-04T18:27:05.712" v="1035"/>
          <ac:spMkLst>
            <pc:docMk/>
            <pc:sldMk cId="3396661770" sldId="465"/>
            <ac:spMk id="1413" creationId="{D0B1068C-4D52-69C9-0709-A0C36CA05EAA}"/>
          </ac:spMkLst>
        </pc:spChg>
        <pc:spChg chg="add mod">
          <ac:chgData name="Aganj, Iman" userId="528e1e0b-db81-4f61-b532-a0ac7c6ac721" providerId="ADAL" clId="{7F1E790B-933C-4AAB-9F80-2FD92EBA6B04}" dt="2023-04-04T18:27:05.712" v="1035"/>
          <ac:spMkLst>
            <pc:docMk/>
            <pc:sldMk cId="3396661770" sldId="465"/>
            <ac:spMk id="1414" creationId="{54A163CD-E34E-5E85-DC03-9C4F8E0E5E1B}"/>
          </ac:spMkLst>
        </pc:spChg>
        <pc:spChg chg="add mod">
          <ac:chgData name="Aganj, Iman" userId="528e1e0b-db81-4f61-b532-a0ac7c6ac721" providerId="ADAL" clId="{7F1E790B-933C-4AAB-9F80-2FD92EBA6B04}" dt="2023-04-04T18:27:05.712" v="1035"/>
          <ac:spMkLst>
            <pc:docMk/>
            <pc:sldMk cId="3396661770" sldId="465"/>
            <ac:spMk id="1415" creationId="{C5BD4C64-8608-1B47-D9B1-7E3D635EFE3B}"/>
          </ac:spMkLst>
        </pc:spChg>
        <pc:spChg chg="add mod">
          <ac:chgData name="Aganj, Iman" userId="528e1e0b-db81-4f61-b532-a0ac7c6ac721" providerId="ADAL" clId="{7F1E790B-933C-4AAB-9F80-2FD92EBA6B04}" dt="2023-04-04T18:27:05.712" v="1035"/>
          <ac:spMkLst>
            <pc:docMk/>
            <pc:sldMk cId="3396661770" sldId="465"/>
            <ac:spMk id="1416" creationId="{D18EA587-5A36-CD58-C8A2-D2B025D75C3F}"/>
          </ac:spMkLst>
        </pc:spChg>
        <pc:spChg chg="add mod">
          <ac:chgData name="Aganj, Iman" userId="528e1e0b-db81-4f61-b532-a0ac7c6ac721" providerId="ADAL" clId="{7F1E790B-933C-4AAB-9F80-2FD92EBA6B04}" dt="2023-04-04T18:27:05.712" v="1035"/>
          <ac:spMkLst>
            <pc:docMk/>
            <pc:sldMk cId="3396661770" sldId="465"/>
            <ac:spMk id="1417" creationId="{44083E32-2647-70FA-284A-9868B0FB1EBF}"/>
          </ac:spMkLst>
        </pc:spChg>
        <pc:spChg chg="add mod">
          <ac:chgData name="Aganj, Iman" userId="528e1e0b-db81-4f61-b532-a0ac7c6ac721" providerId="ADAL" clId="{7F1E790B-933C-4AAB-9F80-2FD92EBA6B04}" dt="2023-04-04T18:27:05.712" v="1035"/>
          <ac:spMkLst>
            <pc:docMk/>
            <pc:sldMk cId="3396661770" sldId="465"/>
            <ac:spMk id="1418" creationId="{F4A3E128-4F02-7495-92A1-6D9405B375CA}"/>
          </ac:spMkLst>
        </pc:spChg>
        <pc:spChg chg="add mod">
          <ac:chgData name="Aganj, Iman" userId="528e1e0b-db81-4f61-b532-a0ac7c6ac721" providerId="ADAL" clId="{7F1E790B-933C-4AAB-9F80-2FD92EBA6B04}" dt="2023-04-04T18:27:05.712" v="1035"/>
          <ac:spMkLst>
            <pc:docMk/>
            <pc:sldMk cId="3396661770" sldId="465"/>
            <ac:spMk id="1419" creationId="{50AB6687-86F7-4C93-3B44-65B0B0F82178}"/>
          </ac:spMkLst>
        </pc:spChg>
        <pc:spChg chg="add mod">
          <ac:chgData name="Aganj, Iman" userId="528e1e0b-db81-4f61-b532-a0ac7c6ac721" providerId="ADAL" clId="{7F1E790B-933C-4AAB-9F80-2FD92EBA6B04}" dt="2023-04-04T18:27:05.712" v="1035"/>
          <ac:spMkLst>
            <pc:docMk/>
            <pc:sldMk cId="3396661770" sldId="465"/>
            <ac:spMk id="1420" creationId="{A3DAEFF3-2856-4654-4A19-3B4A8C581053}"/>
          </ac:spMkLst>
        </pc:spChg>
        <pc:spChg chg="add mod">
          <ac:chgData name="Aganj, Iman" userId="528e1e0b-db81-4f61-b532-a0ac7c6ac721" providerId="ADAL" clId="{7F1E790B-933C-4AAB-9F80-2FD92EBA6B04}" dt="2023-04-04T18:27:05.712" v="1035"/>
          <ac:spMkLst>
            <pc:docMk/>
            <pc:sldMk cId="3396661770" sldId="465"/>
            <ac:spMk id="1421" creationId="{DC192D21-85F6-CC4D-A4CB-AB5A00510498}"/>
          </ac:spMkLst>
        </pc:spChg>
        <pc:spChg chg="add mod">
          <ac:chgData name="Aganj, Iman" userId="528e1e0b-db81-4f61-b532-a0ac7c6ac721" providerId="ADAL" clId="{7F1E790B-933C-4AAB-9F80-2FD92EBA6B04}" dt="2023-04-04T18:27:05.712" v="1035"/>
          <ac:spMkLst>
            <pc:docMk/>
            <pc:sldMk cId="3396661770" sldId="465"/>
            <ac:spMk id="1422" creationId="{8842C006-01BD-CC68-73A3-7591D5B690F3}"/>
          </ac:spMkLst>
        </pc:spChg>
        <pc:spChg chg="add mod">
          <ac:chgData name="Aganj, Iman" userId="528e1e0b-db81-4f61-b532-a0ac7c6ac721" providerId="ADAL" clId="{7F1E790B-933C-4AAB-9F80-2FD92EBA6B04}" dt="2023-04-04T18:27:05.712" v="1035"/>
          <ac:spMkLst>
            <pc:docMk/>
            <pc:sldMk cId="3396661770" sldId="465"/>
            <ac:spMk id="1423" creationId="{13C3F40D-DABF-98B4-9035-1A90ECE0E53B}"/>
          </ac:spMkLst>
        </pc:spChg>
        <pc:spChg chg="add mod">
          <ac:chgData name="Aganj, Iman" userId="528e1e0b-db81-4f61-b532-a0ac7c6ac721" providerId="ADAL" clId="{7F1E790B-933C-4AAB-9F80-2FD92EBA6B04}" dt="2023-04-04T18:27:05.712" v="1035"/>
          <ac:spMkLst>
            <pc:docMk/>
            <pc:sldMk cId="3396661770" sldId="465"/>
            <ac:spMk id="1424" creationId="{DF59E697-19FC-64AC-71B1-38EE9CD92411}"/>
          </ac:spMkLst>
        </pc:spChg>
        <pc:spChg chg="add mod">
          <ac:chgData name="Aganj, Iman" userId="528e1e0b-db81-4f61-b532-a0ac7c6ac721" providerId="ADAL" clId="{7F1E790B-933C-4AAB-9F80-2FD92EBA6B04}" dt="2023-04-04T18:27:05.712" v="1035"/>
          <ac:spMkLst>
            <pc:docMk/>
            <pc:sldMk cId="3396661770" sldId="465"/>
            <ac:spMk id="1425" creationId="{9BFC50B9-B8C5-A900-3891-4AD4B2F0870F}"/>
          </ac:spMkLst>
        </pc:spChg>
        <pc:spChg chg="add mod">
          <ac:chgData name="Aganj, Iman" userId="528e1e0b-db81-4f61-b532-a0ac7c6ac721" providerId="ADAL" clId="{7F1E790B-933C-4AAB-9F80-2FD92EBA6B04}" dt="2023-04-04T18:27:05.712" v="1035"/>
          <ac:spMkLst>
            <pc:docMk/>
            <pc:sldMk cId="3396661770" sldId="465"/>
            <ac:spMk id="1426" creationId="{66FEA539-7DDE-AB93-FAE1-722BF3018D33}"/>
          </ac:spMkLst>
        </pc:spChg>
        <pc:spChg chg="add mod">
          <ac:chgData name="Aganj, Iman" userId="528e1e0b-db81-4f61-b532-a0ac7c6ac721" providerId="ADAL" clId="{7F1E790B-933C-4AAB-9F80-2FD92EBA6B04}" dt="2023-04-04T18:27:05.712" v="1035"/>
          <ac:spMkLst>
            <pc:docMk/>
            <pc:sldMk cId="3396661770" sldId="465"/>
            <ac:spMk id="1427" creationId="{C2E1A024-46F8-751F-2FB0-612AE5B0CBBC}"/>
          </ac:spMkLst>
        </pc:spChg>
        <pc:spChg chg="add mod">
          <ac:chgData name="Aganj, Iman" userId="528e1e0b-db81-4f61-b532-a0ac7c6ac721" providerId="ADAL" clId="{7F1E790B-933C-4AAB-9F80-2FD92EBA6B04}" dt="2023-04-04T18:27:05.712" v="1035"/>
          <ac:spMkLst>
            <pc:docMk/>
            <pc:sldMk cId="3396661770" sldId="465"/>
            <ac:spMk id="1428" creationId="{8C7F8D66-D767-F957-2F36-7FC3C5F1DDA7}"/>
          </ac:spMkLst>
        </pc:spChg>
        <pc:spChg chg="add mod">
          <ac:chgData name="Aganj, Iman" userId="528e1e0b-db81-4f61-b532-a0ac7c6ac721" providerId="ADAL" clId="{7F1E790B-933C-4AAB-9F80-2FD92EBA6B04}" dt="2023-04-04T18:27:05.712" v="1035"/>
          <ac:spMkLst>
            <pc:docMk/>
            <pc:sldMk cId="3396661770" sldId="465"/>
            <ac:spMk id="1429" creationId="{40F5C53C-99F0-C8C9-8A2C-9C058A55C080}"/>
          </ac:spMkLst>
        </pc:spChg>
        <pc:spChg chg="add mod">
          <ac:chgData name="Aganj, Iman" userId="528e1e0b-db81-4f61-b532-a0ac7c6ac721" providerId="ADAL" clId="{7F1E790B-933C-4AAB-9F80-2FD92EBA6B04}" dt="2023-04-04T18:27:05.712" v="1035"/>
          <ac:spMkLst>
            <pc:docMk/>
            <pc:sldMk cId="3396661770" sldId="465"/>
            <ac:spMk id="1430" creationId="{2ECA81B6-8C37-4006-B5E4-C37031821FBF}"/>
          </ac:spMkLst>
        </pc:spChg>
        <pc:spChg chg="add mod">
          <ac:chgData name="Aganj, Iman" userId="528e1e0b-db81-4f61-b532-a0ac7c6ac721" providerId="ADAL" clId="{7F1E790B-933C-4AAB-9F80-2FD92EBA6B04}" dt="2023-04-04T18:27:05.712" v="1035"/>
          <ac:spMkLst>
            <pc:docMk/>
            <pc:sldMk cId="3396661770" sldId="465"/>
            <ac:spMk id="1431" creationId="{9D998672-90B5-4FBC-DC9C-C703BD58A846}"/>
          </ac:spMkLst>
        </pc:spChg>
        <pc:spChg chg="add mod">
          <ac:chgData name="Aganj, Iman" userId="528e1e0b-db81-4f61-b532-a0ac7c6ac721" providerId="ADAL" clId="{7F1E790B-933C-4AAB-9F80-2FD92EBA6B04}" dt="2023-04-04T18:27:05.712" v="1035"/>
          <ac:spMkLst>
            <pc:docMk/>
            <pc:sldMk cId="3396661770" sldId="465"/>
            <ac:spMk id="1432" creationId="{7358D424-5653-EE13-54AE-E3044E394FA1}"/>
          </ac:spMkLst>
        </pc:spChg>
        <pc:spChg chg="add mod">
          <ac:chgData name="Aganj, Iman" userId="528e1e0b-db81-4f61-b532-a0ac7c6ac721" providerId="ADAL" clId="{7F1E790B-933C-4AAB-9F80-2FD92EBA6B04}" dt="2023-04-04T18:27:05.712" v="1035"/>
          <ac:spMkLst>
            <pc:docMk/>
            <pc:sldMk cId="3396661770" sldId="465"/>
            <ac:spMk id="1433" creationId="{5C94D49E-0C24-FABE-E4B5-E11BA93726BE}"/>
          </ac:spMkLst>
        </pc:spChg>
        <pc:spChg chg="add mod">
          <ac:chgData name="Aganj, Iman" userId="528e1e0b-db81-4f61-b532-a0ac7c6ac721" providerId="ADAL" clId="{7F1E790B-933C-4AAB-9F80-2FD92EBA6B04}" dt="2023-04-04T18:27:05.712" v="1035"/>
          <ac:spMkLst>
            <pc:docMk/>
            <pc:sldMk cId="3396661770" sldId="465"/>
            <ac:spMk id="1434" creationId="{13039C69-09CA-504D-95FF-91CFF5B6F0EC}"/>
          </ac:spMkLst>
        </pc:spChg>
        <pc:spChg chg="add mod">
          <ac:chgData name="Aganj, Iman" userId="528e1e0b-db81-4f61-b532-a0ac7c6ac721" providerId="ADAL" clId="{7F1E790B-933C-4AAB-9F80-2FD92EBA6B04}" dt="2023-04-04T18:27:05.712" v="1035"/>
          <ac:spMkLst>
            <pc:docMk/>
            <pc:sldMk cId="3396661770" sldId="465"/>
            <ac:spMk id="1435" creationId="{CA14DD57-D9B1-240B-2169-2C3BCB242072}"/>
          </ac:spMkLst>
        </pc:spChg>
        <pc:spChg chg="add mod">
          <ac:chgData name="Aganj, Iman" userId="528e1e0b-db81-4f61-b532-a0ac7c6ac721" providerId="ADAL" clId="{7F1E790B-933C-4AAB-9F80-2FD92EBA6B04}" dt="2023-04-04T18:27:05.712" v="1035"/>
          <ac:spMkLst>
            <pc:docMk/>
            <pc:sldMk cId="3396661770" sldId="465"/>
            <ac:spMk id="1436" creationId="{C65DF7E5-5E3B-68AE-919F-140CF4F7C902}"/>
          </ac:spMkLst>
        </pc:spChg>
        <pc:spChg chg="add mod">
          <ac:chgData name="Aganj, Iman" userId="528e1e0b-db81-4f61-b532-a0ac7c6ac721" providerId="ADAL" clId="{7F1E790B-933C-4AAB-9F80-2FD92EBA6B04}" dt="2023-04-04T18:27:05.712" v="1035"/>
          <ac:spMkLst>
            <pc:docMk/>
            <pc:sldMk cId="3396661770" sldId="465"/>
            <ac:spMk id="1437" creationId="{F54CE314-0F6A-43CD-F438-9E1EF6478D74}"/>
          </ac:spMkLst>
        </pc:spChg>
        <pc:spChg chg="add mod">
          <ac:chgData name="Aganj, Iman" userId="528e1e0b-db81-4f61-b532-a0ac7c6ac721" providerId="ADAL" clId="{7F1E790B-933C-4AAB-9F80-2FD92EBA6B04}" dt="2023-04-04T18:27:05.712" v="1035"/>
          <ac:spMkLst>
            <pc:docMk/>
            <pc:sldMk cId="3396661770" sldId="465"/>
            <ac:spMk id="1438" creationId="{656096FF-6BE7-DAC5-2D71-7C3999C34DAB}"/>
          </ac:spMkLst>
        </pc:spChg>
        <pc:spChg chg="add mod">
          <ac:chgData name="Aganj, Iman" userId="528e1e0b-db81-4f61-b532-a0ac7c6ac721" providerId="ADAL" clId="{7F1E790B-933C-4AAB-9F80-2FD92EBA6B04}" dt="2023-04-04T18:27:05.712" v="1035"/>
          <ac:spMkLst>
            <pc:docMk/>
            <pc:sldMk cId="3396661770" sldId="465"/>
            <ac:spMk id="1439" creationId="{C1657E4D-925B-88C8-690B-E6A83FF31F84}"/>
          </ac:spMkLst>
        </pc:spChg>
        <pc:spChg chg="add mod">
          <ac:chgData name="Aganj, Iman" userId="528e1e0b-db81-4f61-b532-a0ac7c6ac721" providerId="ADAL" clId="{7F1E790B-933C-4AAB-9F80-2FD92EBA6B04}" dt="2023-04-04T18:27:05.712" v="1035"/>
          <ac:spMkLst>
            <pc:docMk/>
            <pc:sldMk cId="3396661770" sldId="465"/>
            <ac:spMk id="1440" creationId="{E883F7CF-7316-9747-62F3-A5B7E1D013F2}"/>
          </ac:spMkLst>
        </pc:spChg>
        <pc:spChg chg="add mod">
          <ac:chgData name="Aganj, Iman" userId="528e1e0b-db81-4f61-b532-a0ac7c6ac721" providerId="ADAL" clId="{7F1E790B-933C-4AAB-9F80-2FD92EBA6B04}" dt="2023-04-04T18:27:05.712" v="1035"/>
          <ac:spMkLst>
            <pc:docMk/>
            <pc:sldMk cId="3396661770" sldId="465"/>
            <ac:spMk id="1441" creationId="{BBBDEC17-4876-865C-CBC5-D81BD0BF97BD}"/>
          </ac:spMkLst>
        </pc:spChg>
        <pc:spChg chg="add mod">
          <ac:chgData name="Aganj, Iman" userId="528e1e0b-db81-4f61-b532-a0ac7c6ac721" providerId="ADAL" clId="{7F1E790B-933C-4AAB-9F80-2FD92EBA6B04}" dt="2023-04-04T18:27:05.712" v="1035"/>
          <ac:spMkLst>
            <pc:docMk/>
            <pc:sldMk cId="3396661770" sldId="465"/>
            <ac:spMk id="1442" creationId="{5064D7AA-2B19-1011-18E3-F9ED54AF284F}"/>
          </ac:spMkLst>
        </pc:spChg>
        <pc:spChg chg="add mod">
          <ac:chgData name="Aganj, Iman" userId="528e1e0b-db81-4f61-b532-a0ac7c6ac721" providerId="ADAL" clId="{7F1E790B-933C-4AAB-9F80-2FD92EBA6B04}" dt="2023-04-04T18:27:05.712" v="1035"/>
          <ac:spMkLst>
            <pc:docMk/>
            <pc:sldMk cId="3396661770" sldId="465"/>
            <ac:spMk id="1443" creationId="{24A18C26-F731-2CD7-2461-5C8E6F663FA9}"/>
          </ac:spMkLst>
        </pc:spChg>
        <pc:spChg chg="add mod">
          <ac:chgData name="Aganj, Iman" userId="528e1e0b-db81-4f61-b532-a0ac7c6ac721" providerId="ADAL" clId="{7F1E790B-933C-4AAB-9F80-2FD92EBA6B04}" dt="2023-04-04T18:27:05.712" v="1035"/>
          <ac:spMkLst>
            <pc:docMk/>
            <pc:sldMk cId="3396661770" sldId="465"/>
            <ac:spMk id="1444" creationId="{62722D9B-EAF2-474B-B1CC-8C14CF615794}"/>
          </ac:spMkLst>
        </pc:spChg>
        <pc:spChg chg="add mod">
          <ac:chgData name="Aganj, Iman" userId="528e1e0b-db81-4f61-b532-a0ac7c6ac721" providerId="ADAL" clId="{7F1E790B-933C-4AAB-9F80-2FD92EBA6B04}" dt="2023-04-04T18:27:05.712" v="1035"/>
          <ac:spMkLst>
            <pc:docMk/>
            <pc:sldMk cId="3396661770" sldId="465"/>
            <ac:spMk id="1445" creationId="{4CC4FA3B-D200-8B53-1548-C654191AF75B}"/>
          </ac:spMkLst>
        </pc:spChg>
        <pc:spChg chg="add mod">
          <ac:chgData name="Aganj, Iman" userId="528e1e0b-db81-4f61-b532-a0ac7c6ac721" providerId="ADAL" clId="{7F1E790B-933C-4AAB-9F80-2FD92EBA6B04}" dt="2023-04-04T18:27:05.712" v="1035"/>
          <ac:spMkLst>
            <pc:docMk/>
            <pc:sldMk cId="3396661770" sldId="465"/>
            <ac:spMk id="1446" creationId="{5C0D2E3D-7A23-765E-E4BE-33ED68F7199D}"/>
          </ac:spMkLst>
        </pc:spChg>
        <pc:spChg chg="add mod">
          <ac:chgData name="Aganj, Iman" userId="528e1e0b-db81-4f61-b532-a0ac7c6ac721" providerId="ADAL" clId="{7F1E790B-933C-4AAB-9F80-2FD92EBA6B04}" dt="2023-04-04T18:27:05.712" v="1035"/>
          <ac:spMkLst>
            <pc:docMk/>
            <pc:sldMk cId="3396661770" sldId="465"/>
            <ac:spMk id="1447" creationId="{EE12EDE0-0679-EDCD-06EF-AA861FC2A5E6}"/>
          </ac:spMkLst>
        </pc:spChg>
        <pc:spChg chg="add mod">
          <ac:chgData name="Aganj, Iman" userId="528e1e0b-db81-4f61-b532-a0ac7c6ac721" providerId="ADAL" clId="{7F1E790B-933C-4AAB-9F80-2FD92EBA6B04}" dt="2023-04-04T18:27:05.712" v="1035"/>
          <ac:spMkLst>
            <pc:docMk/>
            <pc:sldMk cId="3396661770" sldId="465"/>
            <ac:spMk id="1448" creationId="{AAF87B68-91FA-EFF6-7FDB-FF0F64DF23A3}"/>
          </ac:spMkLst>
        </pc:spChg>
        <pc:spChg chg="add mod">
          <ac:chgData name="Aganj, Iman" userId="528e1e0b-db81-4f61-b532-a0ac7c6ac721" providerId="ADAL" clId="{7F1E790B-933C-4AAB-9F80-2FD92EBA6B04}" dt="2023-04-04T18:27:05.712" v="1035"/>
          <ac:spMkLst>
            <pc:docMk/>
            <pc:sldMk cId="3396661770" sldId="465"/>
            <ac:spMk id="1449" creationId="{8AF191D8-D6CE-1F21-9B15-CCF94B9C0407}"/>
          </ac:spMkLst>
        </pc:spChg>
        <pc:spChg chg="add mod">
          <ac:chgData name="Aganj, Iman" userId="528e1e0b-db81-4f61-b532-a0ac7c6ac721" providerId="ADAL" clId="{7F1E790B-933C-4AAB-9F80-2FD92EBA6B04}" dt="2023-04-04T18:27:05.712" v="1035"/>
          <ac:spMkLst>
            <pc:docMk/>
            <pc:sldMk cId="3396661770" sldId="465"/>
            <ac:spMk id="1450" creationId="{39C901B9-A3A1-B671-481F-9ACAA2A0E5C7}"/>
          </ac:spMkLst>
        </pc:spChg>
        <pc:spChg chg="add mod">
          <ac:chgData name="Aganj, Iman" userId="528e1e0b-db81-4f61-b532-a0ac7c6ac721" providerId="ADAL" clId="{7F1E790B-933C-4AAB-9F80-2FD92EBA6B04}" dt="2023-04-04T18:27:05.712" v="1035"/>
          <ac:spMkLst>
            <pc:docMk/>
            <pc:sldMk cId="3396661770" sldId="465"/>
            <ac:spMk id="1451" creationId="{B8B6ABC2-F984-4CB4-1543-81B047977008}"/>
          </ac:spMkLst>
        </pc:spChg>
        <pc:spChg chg="add mod">
          <ac:chgData name="Aganj, Iman" userId="528e1e0b-db81-4f61-b532-a0ac7c6ac721" providerId="ADAL" clId="{7F1E790B-933C-4AAB-9F80-2FD92EBA6B04}" dt="2023-04-04T18:27:05.712" v="1035"/>
          <ac:spMkLst>
            <pc:docMk/>
            <pc:sldMk cId="3396661770" sldId="465"/>
            <ac:spMk id="1452" creationId="{17C06521-AA74-BC13-CB23-1B86D77EB87F}"/>
          </ac:spMkLst>
        </pc:spChg>
        <pc:spChg chg="add mod">
          <ac:chgData name="Aganj, Iman" userId="528e1e0b-db81-4f61-b532-a0ac7c6ac721" providerId="ADAL" clId="{7F1E790B-933C-4AAB-9F80-2FD92EBA6B04}" dt="2023-04-04T18:27:05.712" v="1035"/>
          <ac:spMkLst>
            <pc:docMk/>
            <pc:sldMk cId="3396661770" sldId="465"/>
            <ac:spMk id="1453" creationId="{C499F42A-6CCF-B8D9-A82C-1172B34E2C15}"/>
          </ac:spMkLst>
        </pc:spChg>
        <pc:spChg chg="add mod">
          <ac:chgData name="Aganj, Iman" userId="528e1e0b-db81-4f61-b532-a0ac7c6ac721" providerId="ADAL" clId="{7F1E790B-933C-4AAB-9F80-2FD92EBA6B04}" dt="2023-04-04T18:27:05.712" v="1035"/>
          <ac:spMkLst>
            <pc:docMk/>
            <pc:sldMk cId="3396661770" sldId="465"/>
            <ac:spMk id="1454" creationId="{2402B12D-89B2-3B46-D396-87DE179C4825}"/>
          </ac:spMkLst>
        </pc:spChg>
        <pc:spChg chg="add mod">
          <ac:chgData name="Aganj, Iman" userId="528e1e0b-db81-4f61-b532-a0ac7c6ac721" providerId="ADAL" clId="{7F1E790B-933C-4AAB-9F80-2FD92EBA6B04}" dt="2023-04-04T18:27:05.712" v="1035"/>
          <ac:spMkLst>
            <pc:docMk/>
            <pc:sldMk cId="3396661770" sldId="465"/>
            <ac:spMk id="1455" creationId="{27FDF72D-4033-44CD-A8B3-0D426F979A6A}"/>
          </ac:spMkLst>
        </pc:spChg>
        <pc:spChg chg="add mod">
          <ac:chgData name="Aganj, Iman" userId="528e1e0b-db81-4f61-b532-a0ac7c6ac721" providerId="ADAL" clId="{7F1E790B-933C-4AAB-9F80-2FD92EBA6B04}" dt="2023-04-04T18:27:05.712" v="1035"/>
          <ac:spMkLst>
            <pc:docMk/>
            <pc:sldMk cId="3396661770" sldId="465"/>
            <ac:spMk id="1456" creationId="{70C4C1DF-707B-F452-2F5C-026D93FFFC18}"/>
          </ac:spMkLst>
        </pc:spChg>
        <pc:spChg chg="add mod">
          <ac:chgData name="Aganj, Iman" userId="528e1e0b-db81-4f61-b532-a0ac7c6ac721" providerId="ADAL" clId="{7F1E790B-933C-4AAB-9F80-2FD92EBA6B04}" dt="2023-04-04T18:27:05.712" v="1035"/>
          <ac:spMkLst>
            <pc:docMk/>
            <pc:sldMk cId="3396661770" sldId="465"/>
            <ac:spMk id="1457" creationId="{C86E5FD8-D8B4-E045-7FC4-55D02159C31B}"/>
          </ac:spMkLst>
        </pc:spChg>
        <pc:spChg chg="add mod">
          <ac:chgData name="Aganj, Iman" userId="528e1e0b-db81-4f61-b532-a0ac7c6ac721" providerId="ADAL" clId="{7F1E790B-933C-4AAB-9F80-2FD92EBA6B04}" dt="2023-04-04T18:27:05.712" v="1035"/>
          <ac:spMkLst>
            <pc:docMk/>
            <pc:sldMk cId="3396661770" sldId="465"/>
            <ac:spMk id="1458" creationId="{87FC06B9-9FD0-7ED4-BF98-0EF6AF5591BA}"/>
          </ac:spMkLst>
        </pc:spChg>
        <pc:spChg chg="add mod">
          <ac:chgData name="Aganj, Iman" userId="528e1e0b-db81-4f61-b532-a0ac7c6ac721" providerId="ADAL" clId="{7F1E790B-933C-4AAB-9F80-2FD92EBA6B04}" dt="2023-04-04T18:27:05.712" v="1035"/>
          <ac:spMkLst>
            <pc:docMk/>
            <pc:sldMk cId="3396661770" sldId="465"/>
            <ac:spMk id="1459" creationId="{CAEB00DB-893C-C4B3-06E5-8C6597B74EA8}"/>
          </ac:spMkLst>
        </pc:spChg>
        <pc:spChg chg="add mod">
          <ac:chgData name="Aganj, Iman" userId="528e1e0b-db81-4f61-b532-a0ac7c6ac721" providerId="ADAL" clId="{7F1E790B-933C-4AAB-9F80-2FD92EBA6B04}" dt="2023-04-04T18:27:05.712" v="1035"/>
          <ac:spMkLst>
            <pc:docMk/>
            <pc:sldMk cId="3396661770" sldId="465"/>
            <ac:spMk id="1460" creationId="{76EC5119-ADAA-EBDB-7750-5875E1DD0F1E}"/>
          </ac:spMkLst>
        </pc:spChg>
        <pc:spChg chg="add mod">
          <ac:chgData name="Aganj, Iman" userId="528e1e0b-db81-4f61-b532-a0ac7c6ac721" providerId="ADAL" clId="{7F1E790B-933C-4AAB-9F80-2FD92EBA6B04}" dt="2023-04-04T18:27:05.712" v="1035"/>
          <ac:spMkLst>
            <pc:docMk/>
            <pc:sldMk cId="3396661770" sldId="465"/>
            <ac:spMk id="1461" creationId="{D8312DBA-AF04-D8EC-6443-FCC64CFFADA3}"/>
          </ac:spMkLst>
        </pc:spChg>
        <pc:spChg chg="add mod">
          <ac:chgData name="Aganj, Iman" userId="528e1e0b-db81-4f61-b532-a0ac7c6ac721" providerId="ADAL" clId="{7F1E790B-933C-4AAB-9F80-2FD92EBA6B04}" dt="2023-04-04T18:27:05.712" v="1035"/>
          <ac:spMkLst>
            <pc:docMk/>
            <pc:sldMk cId="3396661770" sldId="465"/>
            <ac:spMk id="1462" creationId="{544FEF33-566F-D704-2A7E-1BC32F98B7EB}"/>
          </ac:spMkLst>
        </pc:spChg>
        <pc:spChg chg="add mod">
          <ac:chgData name="Aganj, Iman" userId="528e1e0b-db81-4f61-b532-a0ac7c6ac721" providerId="ADAL" clId="{7F1E790B-933C-4AAB-9F80-2FD92EBA6B04}" dt="2023-04-04T18:27:05.712" v="1035"/>
          <ac:spMkLst>
            <pc:docMk/>
            <pc:sldMk cId="3396661770" sldId="465"/>
            <ac:spMk id="1463" creationId="{85C17AA2-C90A-C502-5483-F83FC95A6074}"/>
          </ac:spMkLst>
        </pc:spChg>
        <pc:spChg chg="add mod">
          <ac:chgData name="Aganj, Iman" userId="528e1e0b-db81-4f61-b532-a0ac7c6ac721" providerId="ADAL" clId="{7F1E790B-933C-4AAB-9F80-2FD92EBA6B04}" dt="2023-04-04T18:27:05.712" v="1035"/>
          <ac:spMkLst>
            <pc:docMk/>
            <pc:sldMk cId="3396661770" sldId="465"/>
            <ac:spMk id="1464" creationId="{873B55E3-4493-33F3-3B80-3B5B35FBF07D}"/>
          </ac:spMkLst>
        </pc:spChg>
        <pc:spChg chg="add mod">
          <ac:chgData name="Aganj, Iman" userId="528e1e0b-db81-4f61-b532-a0ac7c6ac721" providerId="ADAL" clId="{7F1E790B-933C-4AAB-9F80-2FD92EBA6B04}" dt="2023-04-04T18:27:05.712" v="1035"/>
          <ac:spMkLst>
            <pc:docMk/>
            <pc:sldMk cId="3396661770" sldId="465"/>
            <ac:spMk id="1465" creationId="{B257C80C-77A2-6345-D0B8-C203023A8A40}"/>
          </ac:spMkLst>
        </pc:spChg>
        <pc:spChg chg="add mod">
          <ac:chgData name="Aganj, Iman" userId="528e1e0b-db81-4f61-b532-a0ac7c6ac721" providerId="ADAL" clId="{7F1E790B-933C-4AAB-9F80-2FD92EBA6B04}" dt="2023-04-04T18:27:05.712" v="1035"/>
          <ac:spMkLst>
            <pc:docMk/>
            <pc:sldMk cId="3396661770" sldId="465"/>
            <ac:spMk id="1466" creationId="{DA3175D8-1F59-2A4C-4435-5D6BF3ACEA99}"/>
          </ac:spMkLst>
        </pc:spChg>
        <pc:spChg chg="add mod">
          <ac:chgData name="Aganj, Iman" userId="528e1e0b-db81-4f61-b532-a0ac7c6ac721" providerId="ADAL" clId="{7F1E790B-933C-4AAB-9F80-2FD92EBA6B04}" dt="2023-04-04T18:27:05.712" v="1035"/>
          <ac:spMkLst>
            <pc:docMk/>
            <pc:sldMk cId="3396661770" sldId="465"/>
            <ac:spMk id="1467" creationId="{33824F4F-5FFB-4345-91F4-0BC0B844E6E0}"/>
          </ac:spMkLst>
        </pc:spChg>
        <pc:spChg chg="add mod">
          <ac:chgData name="Aganj, Iman" userId="528e1e0b-db81-4f61-b532-a0ac7c6ac721" providerId="ADAL" clId="{7F1E790B-933C-4AAB-9F80-2FD92EBA6B04}" dt="2023-04-04T18:27:05.712" v="1035"/>
          <ac:spMkLst>
            <pc:docMk/>
            <pc:sldMk cId="3396661770" sldId="465"/>
            <ac:spMk id="1468" creationId="{F42471D5-DD47-46BA-6501-2277ECDA4CC7}"/>
          </ac:spMkLst>
        </pc:spChg>
        <pc:spChg chg="add mod">
          <ac:chgData name="Aganj, Iman" userId="528e1e0b-db81-4f61-b532-a0ac7c6ac721" providerId="ADAL" clId="{7F1E790B-933C-4AAB-9F80-2FD92EBA6B04}" dt="2023-04-04T18:27:05.712" v="1035"/>
          <ac:spMkLst>
            <pc:docMk/>
            <pc:sldMk cId="3396661770" sldId="465"/>
            <ac:spMk id="1469" creationId="{44F5961A-6737-68B1-C098-7D91304C1FEC}"/>
          </ac:spMkLst>
        </pc:spChg>
        <pc:spChg chg="add mod">
          <ac:chgData name="Aganj, Iman" userId="528e1e0b-db81-4f61-b532-a0ac7c6ac721" providerId="ADAL" clId="{7F1E790B-933C-4AAB-9F80-2FD92EBA6B04}" dt="2023-04-04T18:27:05.712" v="1035"/>
          <ac:spMkLst>
            <pc:docMk/>
            <pc:sldMk cId="3396661770" sldId="465"/>
            <ac:spMk id="1470" creationId="{A4402762-5655-A2B7-962E-773F46A93417}"/>
          </ac:spMkLst>
        </pc:spChg>
        <pc:spChg chg="add mod">
          <ac:chgData name="Aganj, Iman" userId="528e1e0b-db81-4f61-b532-a0ac7c6ac721" providerId="ADAL" clId="{7F1E790B-933C-4AAB-9F80-2FD92EBA6B04}" dt="2023-04-04T18:27:05.712" v="1035"/>
          <ac:spMkLst>
            <pc:docMk/>
            <pc:sldMk cId="3396661770" sldId="465"/>
            <ac:spMk id="1471" creationId="{E63D8A8C-0F03-E04E-73E4-B1D808CA83CD}"/>
          </ac:spMkLst>
        </pc:spChg>
        <pc:spChg chg="add mod">
          <ac:chgData name="Aganj, Iman" userId="528e1e0b-db81-4f61-b532-a0ac7c6ac721" providerId="ADAL" clId="{7F1E790B-933C-4AAB-9F80-2FD92EBA6B04}" dt="2023-04-04T18:27:05.712" v="1035"/>
          <ac:spMkLst>
            <pc:docMk/>
            <pc:sldMk cId="3396661770" sldId="465"/>
            <ac:spMk id="1472" creationId="{AE3BC109-DD76-CEC8-4DCE-3DDA04136798}"/>
          </ac:spMkLst>
        </pc:spChg>
        <pc:spChg chg="add mod">
          <ac:chgData name="Aganj, Iman" userId="528e1e0b-db81-4f61-b532-a0ac7c6ac721" providerId="ADAL" clId="{7F1E790B-933C-4AAB-9F80-2FD92EBA6B04}" dt="2023-04-04T18:27:05.712" v="1035"/>
          <ac:spMkLst>
            <pc:docMk/>
            <pc:sldMk cId="3396661770" sldId="465"/>
            <ac:spMk id="1473" creationId="{A67C0CB4-EF81-E96A-2C11-7F98C691B6B8}"/>
          </ac:spMkLst>
        </pc:spChg>
        <pc:spChg chg="add mod">
          <ac:chgData name="Aganj, Iman" userId="528e1e0b-db81-4f61-b532-a0ac7c6ac721" providerId="ADAL" clId="{7F1E790B-933C-4AAB-9F80-2FD92EBA6B04}" dt="2023-04-04T18:27:05.712" v="1035"/>
          <ac:spMkLst>
            <pc:docMk/>
            <pc:sldMk cId="3396661770" sldId="465"/>
            <ac:spMk id="1474" creationId="{C3F35767-C365-A063-9E8B-B3B0CBF09024}"/>
          </ac:spMkLst>
        </pc:spChg>
        <pc:spChg chg="add mod">
          <ac:chgData name="Aganj, Iman" userId="528e1e0b-db81-4f61-b532-a0ac7c6ac721" providerId="ADAL" clId="{7F1E790B-933C-4AAB-9F80-2FD92EBA6B04}" dt="2023-04-04T18:27:05.712" v="1035"/>
          <ac:spMkLst>
            <pc:docMk/>
            <pc:sldMk cId="3396661770" sldId="465"/>
            <ac:spMk id="1475" creationId="{3B7E510F-CBE3-0B97-62CE-60466A664453}"/>
          </ac:spMkLst>
        </pc:spChg>
        <pc:spChg chg="add mod">
          <ac:chgData name="Aganj, Iman" userId="528e1e0b-db81-4f61-b532-a0ac7c6ac721" providerId="ADAL" clId="{7F1E790B-933C-4AAB-9F80-2FD92EBA6B04}" dt="2023-04-04T18:27:05.712" v="1035"/>
          <ac:spMkLst>
            <pc:docMk/>
            <pc:sldMk cId="3396661770" sldId="465"/>
            <ac:spMk id="1476" creationId="{95EDFDBB-3A00-9791-445E-1738033B2042}"/>
          </ac:spMkLst>
        </pc:spChg>
        <pc:spChg chg="add mod">
          <ac:chgData name="Aganj, Iman" userId="528e1e0b-db81-4f61-b532-a0ac7c6ac721" providerId="ADAL" clId="{7F1E790B-933C-4AAB-9F80-2FD92EBA6B04}" dt="2023-04-04T18:27:05.712" v="1035"/>
          <ac:spMkLst>
            <pc:docMk/>
            <pc:sldMk cId="3396661770" sldId="465"/>
            <ac:spMk id="1477" creationId="{630D8C2F-42C3-B615-0C68-D1E0BC71A222}"/>
          </ac:spMkLst>
        </pc:spChg>
        <pc:spChg chg="add mod">
          <ac:chgData name="Aganj, Iman" userId="528e1e0b-db81-4f61-b532-a0ac7c6ac721" providerId="ADAL" clId="{7F1E790B-933C-4AAB-9F80-2FD92EBA6B04}" dt="2023-04-04T18:27:05.712" v="1035"/>
          <ac:spMkLst>
            <pc:docMk/>
            <pc:sldMk cId="3396661770" sldId="465"/>
            <ac:spMk id="1478" creationId="{1763FCEB-DD40-954B-D9B9-AC8823DAB02D}"/>
          </ac:spMkLst>
        </pc:spChg>
        <pc:spChg chg="add mod">
          <ac:chgData name="Aganj, Iman" userId="528e1e0b-db81-4f61-b532-a0ac7c6ac721" providerId="ADAL" clId="{7F1E790B-933C-4AAB-9F80-2FD92EBA6B04}" dt="2023-04-04T18:27:05.712" v="1035"/>
          <ac:spMkLst>
            <pc:docMk/>
            <pc:sldMk cId="3396661770" sldId="465"/>
            <ac:spMk id="1479" creationId="{30A69DAB-57F5-5C88-EF8B-C95AADA73736}"/>
          </ac:spMkLst>
        </pc:spChg>
        <pc:spChg chg="add mod">
          <ac:chgData name="Aganj, Iman" userId="528e1e0b-db81-4f61-b532-a0ac7c6ac721" providerId="ADAL" clId="{7F1E790B-933C-4AAB-9F80-2FD92EBA6B04}" dt="2023-04-04T18:27:05.712" v="1035"/>
          <ac:spMkLst>
            <pc:docMk/>
            <pc:sldMk cId="3396661770" sldId="465"/>
            <ac:spMk id="1480" creationId="{9C266AF7-63F7-A419-1970-B419810AFE97}"/>
          </ac:spMkLst>
        </pc:spChg>
        <pc:spChg chg="add mod">
          <ac:chgData name="Aganj, Iman" userId="528e1e0b-db81-4f61-b532-a0ac7c6ac721" providerId="ADAL" clId="{7F1E790B-933C-4AAB-9F80-2FD92EBA6B04}" dt="2023-04-04T18:27:05.712" v="1035"/>
          <ac:spMkLst>
            <pc:docMk/>
            <pc:sldMk cId="3396661770" sldId="465"/>
            <ac:spMk id="1481" creationId="{51CD65C0-282F-7D1E-64FD-763E3FAD89ED}"/>
          </ac:spMkLst>
        </pc:spChg>
        <pc:spChg chg="add mod">
          <ac:chgData name="Aganj, Iman" userId="528e1e0b-db81-4f61-b532-a0ac7c6ac721" providerId="ADAL" clId="{7F1E790B-933C-4AAB-9F80-2FD92EBA6B04}" dt="2023-04-04T18:27:05.712" v="1035"/>
          <ac:spMkLst>
            <pc:docMk/>
            <pc:sldMk cId="3396661770" sldId="465"/>
            <ac:spMk id="1482" creationId="{A93F5D8E-AF86-B5DD-968E-53D3DDDA16CB}"/>
          </ac:spMkLst>
        </pc:spChg>
        <pc:spChg chg="add mod">
          <ac:chgData name="Aganj, Iman" userId="528e1e0b-db81-4f61-b532-a0ac7c6ac721" providerId="ADAL" clId="{7F1E790B-933C-4AAB-9F80-2FD92EBA6B04}" dt="2023-04-04T18:27:05.712" v="1035"/>
          <ac:spMkLst>
            <pc:docMk/>
            <pc:sldMk cId="3396661770" sldId="465"/>
            <ac:spMk id="1483" creationId="{B76AB4C1-CD7A-A712-F644-21DF83E132D0}"/>
          </ac:spMkLst>
        </pc:spChg>
        <pc:spChg chg="add mod">
          <ac:chgData name="Aganj, Iman" userId="528e1e0b-db81-4f61-b532-a0ac7c6ac721" providerId="ADAL" clId="{7F1E790B-933C-4AAB-9F80-2FD92EBA6B04}" dt="2023-04-04T18:27:05.712" v="1035"/>
          <ac:spMkLst>
            <pc:docMk/>
            <pc:sldMk cId="3396661770" sldId="465"/>
            <ac:spMk id="1484" creationId="{3069D71D-1E4D-C5CE-BD83-CB9B46FA9486}"/>
          </ac:spMkLst>
        </pc:spChg>
        <pc:spChg chg="add mod">
          <ac:chgData name="Aganj, Iman" userId="528e1e0b-db81-4f61-b532-a0ac7c6ac721" providerId="ADAL" clId="{7F1E790B-933C-4AAB-9F80-2FD92EBA6B04}" dt="2023-04-04T18:27:05.712" v="1035"/>
          <ac:spMkLst>
            <pc:docMk/>
            <pc:sldMk cId="3396661770" sldId="465"/>
            <ac:spMk id="1485" creationId="{A2F3F353-5823-D663-27C4-B8ED346EA067}"/>
          </ac:spMkLst>
        </pc:spChg>
        <pc:spChg chg="add mod">
          <ac:chgData name="Aganj, Iman" userId="528e1e0b-db81-4f61-b532-a0ac7c6ac721" providerId="ADAL" clId="{7F1E790B-933C-4AAB-9F80-2FD92EBA6B04}" dt="2023-04-04T18:27:05.712" v="1035"/>
          <ac:spMkLst>
            <pc:docMk/>
            <pc:sldMk cId="3396661770" sldId="465"/>
            <ac:spMk id="1486" creationId="{3B57289F-4255-5778-9C58-0A244D593976}"/>
          </ac:spMkLst>
        </pc:spChg>
        <pc:spChg chg="add mod">
          <ac:chgData name="Aganj, Iman" userId="528e1e0b-db81-4f61-b532-a0ac7c6ac721" providerId="ADAL" clId="{7F1E790B-933C-4AAB-9F80-2FD92EBA6B04}" dt="2023-04-04T18:27:05.712" v="1035"/>
          <ac:spMkLst>
            <pc:docMk/>
            <pc:sldMk cId="3396661770" sldId="465"/>
            <ac:spMk id="1487" creationId="{13875F27-3BCF-745D-C8EB-55465F3072B6}"/>
          </ac:spMkLst>
        </pc:spChg>
        <pc:spChg chg="add mod">
          <ac:chgData name="Aganj, Iman" userId="528e1e0b-db81-4f61-b532-a0ac7c6ac721" providerId="ADAL" clId="{7F1E790B-933C-4AAB-9F80-2FD92EBA6B04}" dt="2023-04-04T18:27:05.712" v="1035"/>
          <ac:spMkLst>
            <pc:docMk/>
            <pc:sldMk cId="3396661770" sldId="465"/>
            <ac:spMk id="1488" creationId="{5AD4D687-58BF-2944-D5F5-F0FC430D788F}"/>
          </ac:spMkLst>
        </pc:spChg>
        <pc:spChg chg="add mod">
          <ac:chgData name="Aganj, Iman" userId="528e1e0b-db81-4f61-b532-a0ac7c6ac721" providerId="ADAL" clId="{7F1E790B-933C-4AAB-9F80-2FD92EBA6B04}" dt="2023-04-04T18:27:05.712" v="1035"/>
          <ac:spMkLst>
            <pc:docMk/>
            <pc:sldMk cId="3396661770" sldId="465"/>
            <ac:spMk id="1489" creationId="{E27F11AB-9FCE-3009-3A7B-AEA921580780}"/>
          </ac:spMkLst>
        </pc:spChg>
        <pc:spChg chg="add mod">
          <ac:chgData name="Aganj, Iman" userId="528e1e0b-db81-4f61-b532-a0ac7c6ac721" providerId="ADAL" clId="{7F1E790B-933C-4AAB-9F80-2FD92EBA6B04}" dt="2023-04-04T18:27:05.712" v="1035"/>
          <ac:spMkLst>
            <pc:docMk/>
            <pc:sldMk cId="3396661770" sldId="465"/>
            <ac:spMk id="1490" creationId="{6F3672B6-5363-66AD-8766-29616ADDE2CB}"/>
          </ac:spMkLst>
        </pc:spChg>
        <pc:spChg chg="add mod">
          <ac:chgData name="Aganj, Iman" userId="528e1e0b-db81-4f61-b532-a0ac7c6ac721" providerId="ADAL" clId="{7F1E790B-933C-4AAB-9F80-2FD92EBA6B04}" dt="2023-04-04T18:27:05.712" v="1035"/>
          <ac:spMkLst>
            <pc:docMk/>
            <pc:sldMk cId="3396661770" sldId="465"/>
            <ac:spMk id="1491" creationId="{A3E8B83A-7D12-FA2D-1EDC-5915E231667B}"/>
          </ac:spMkLst>
        </pc:spChg>
        <pc:spChg chg="add mod">
          <ac:chgData name="Aganj, Iman" userId="528e1e0b-db81-4f61-b532-a0ac7c6ac721" providerId="ADAL" clId="{7F1E790B-933C-4AAB-9F80-2FD92EBA6B04}" dt="2023-04-04T18:27:05.712" v="1035"/>
          <ac:spMkLst>
            <pc:docMk/>
            <pc:sldMk cId="3396661770" sldId="465"/>
            <ac:spMk id="1492" creationId="{9B4FC6F1-9B69-D38E-94C1-8931F2150DA5}"/>
          </ac:spMkLst>
        </pc:spChg>
        <pc:spChg chg="add mod">
          <ac:chgData name="Aganj, Iman" userId="528e1e0b-db81-4f61-b532-a0ac7c6ac721" providerId="ADAL" clId="{7F1E790B-933C-4AAB-9F80-2FD92EBA6B04}" dt="2023-04-04T18:27:05.712" v="1035"/>
          <ac:spMkLst>
            <pc:docMk/>
            <pc:sldMk cId="3396661770" sldId="465"/>
            <ac:spMk id="1493" creationId="{B8C9D0B7-C170-9084-4D98-1ECAB6F32D7C}"/>
          </ac:spMkLst>
        </pc:spChg>
        <pc:spChg chg="add mod">
          <ac:chgData name="Aganj, Iman" userId="528e1e0b-db81-4f61-b532-a0ac7c6ac721" providerId="ADAL" clId="{7F1E790B-933C-4AAB-9F80-2FD92EBA6B04}" dt="2023-04-04T18:27:05.712" v="1035"/>
          <ac:spMkLst>
            <pc:docMk/>
            <pc:sldMk cId="3396661770" sldId="465"/>
            <ac:spMk id="1494" creationId="{F5EC1C63-9141-A203-76A6-09A74A06FFD1}"/>
          </ac:spMkLst>
        </pc:spChg>
        <pc:spChg chg="add mod">
          <ac:chgData name="Aganj, Iman" userId="528e1e0b-db81-4f61-b532-a0ac7c6ac721" providerId="ADAL" clId="{7F1E790B-933C-4AAB-9F80-2FD92EBA6B04}" dt="2023-04-04T18:27:05.712" v="1035"/>
          <ac:spMkLst>
            <pc:docMk/>
            <pc:sldMk cId="3396661770" sldId="465"/>
            <ac:spMk id="1495" creationId="{BC1A2D6A-9652-EAD6-01F5-89A4F7C567D8}"/>
          </ac:spMkLst>
        </pc:spChg>
        <pc:spChg chg="add mod">
          <ac:chgData name="Aganj, Iman" userId="528e1e0b-db81-4f61-b532-a0ac7c6ac721" providerId="ADAL" clId="{7F1E790B-933C-4AAB-9F80-2FD92EBA6B04}" dt="2023-04-04T18:27:05.712" v="1035"/>
          <ac:spMkLst>
            <pc:docMk/>
            <pc:sldMk cId="3396661770" sldId="465"/>
            <ac:spMk id="1496" creationId="{675458D6-5D8C-5833-E63D-0A2CECCF3ACB}"/>
          </ac:spMkLst>
        </pc:spChg>
        <pc:spChg chg="add mod">
          <ac:chgData name="Aganj, Iman" userId="528e1e0b-db81-4f61-b532-a0ac7c6ac721" providerId="ADAL" clId="{7F1E790B-933C-4AAB-9F80-2FD92EBA6B04}" dt="2023-04-04T18:27:05.712" v="1035"/>
          <ac:spMkLst>
            <pc:docMk/>
            <pc:sldMk cId="3396661770" sldId="465"/>
            <ac:spMk id="1497" creationId="{2F212569-468D-5073-9F6F-41ABE118CC3A}"/>
          </ac:spMkLst>
        </pc:spChg>
        <pc:spChg chg="add mod">
          <ac:chgData name="Aganj, Iman" userId="528e1e0b-db81-4f61-b532-a0ac7c6ac721" providerId="ADAL" clId="{7F1E790B-933C-4AAB-9F80-2FD92EBA6B04}" dt="2023-04-04T18:27:05.712" v="1035"/>
          <ac:spMkLst>
            <pc:docMk/>
            <pc:sldMk cId="3396661770" sldId="465"/>
            <ac:spMk id="1498" creationId="{D179BFD2-1304-1B49-13D9-B5B5A5774D11}"/>
          </ac:spMkLst>
        </pc:spChg>
        <pc:spChg chg="add mod">
          <ac:chgData name="Aganj, Iman" userId="528e1e0b-db81-4f61-b532-a0ac7c6ac721" providerId="ADAL" clId="{7F1E790B-933C-4AAB-9F80-2FD92EBA6B04}" dt="2023-04-04T18:27:05.712" v="1035"/>
          <ac:spMkLst>
            <pc:docMk/>
            <pc:sldMk cId="3396661770" sldId="465"/>
            <ac:spMk id="1499" creationId="{4535166C-6600-DB59-270E-2093A2A268D2}"/>
          </ac:spMkLst>
        </pc:spChg>
        <pc:spChg chg="add mod">
          <ac:chgData name="Aganj, Iman" userId="528e1e0b-db81-4f61-b532-a0ac7c6ac721" providerId="ADAL" clId="{7F1E790B-933C-4AAB-9F80-2FD92EBA6B04}" dt="2023-04-04T18:27:05.712" v="1035"/>
          <ac:spMkLst>
            <pc:docMk/>
            <pc:sldMk cId="3396661770" sldId="465"/>
            <ac:spMk id="1500" creationId="{90DDA57A-6EF9-B8CD-80BA-734E54CFC718}"/>
          </ac:spMkLst>
        </pc:spChg>
        <pc:spChg chg="add mod">
          <ac:chgData name="Aganj, Iman" userId="528e1e0b-db81-4f61-b532-a0ac7c6ac721" providerId="ADAL" clId="{7F1E790B-933C-4AAB-9F80-2FD92EBA6B04}" dt="2023-04-04T18:27:05.712" v="1035"/>
          <ac:spMkLst>
            <pc:docMk/>
            <pc:sldMk cId="3396661770" sldId="465"/>
            <ac:spMk id="1501" creationId="{D65580E2-77F4-D1CB-C8DE-D40D06983148}"/>
          </ac:spMkLst>
        </pc:spChg>
        <pc:spChg chg="add mod">
          <ac:chgData name="Aganj, Iman" userId="528e1e0b-db81-4f61-b532-a0ac7c6ac721" providerId="ADAL" clId="{7F1E790B-933C-4AAB-9F80-2FD92EBA6B04}" dt="2023-04-04T18:27:05.712" v="1035"/>
          <ac:spMkLst>
            <pc:docMk/>
            <pc:sldMk cId="3396661770" sldId="465"/>
            <ac:spMk id="1502" creationId="{00B3BBFD-9B11-A8E1-CBC1-B8D4E457FA8D}"/>
          </ac:spMkLst>
        </pc:spChg>
        <pc:spChg chg="add mod">
          <ac:chgData name="Aganj, Iman" userId="528e1e0b-db81-4f61-b532-a0ac7c6ac721" providerId="ADAL" clId="{7F1E790B-933C-4AAB-9F80-2FD92EBA6B04}" dt="2023-04-04T18:27:05.712" v="1035"/>
          <ac:spMkLst>
            <pc:docMk/>
            <pc:sldMk cId="3396661770" sldId="465"/>
            <ac:spMk id="1503" creationId="{385D81B9-0EAD-25A9-B820-567057A327EB}"/>
          </ac:spMkLst>
        </pc:spChg>
        <pc:spChg chg="add mod">
          <ac:chgData name="Aganj, Iman" userId="528e1e0b-db81-4f61-b532-a0ac7c6ac721" providerId="ADAL" clId="{7F1E790B-933C-4AAB-9F80-2FD92EBA6B04}" dt="2023-04-04T18:27:05.712" v="1035"/>
          <ac:spMkLst>
            <pc:docMk/>
            <pc:sldMk cId="3396661770" sldId="465"/>
            <ac:spMk id="1504" creationId="{C16E3377-9E59-4A27-60C9-3A62B28A5C68}"/>
          </ac:spMkLst>
        </pc:spChg>
        <pc:spChg chg="add mod">
          <ac:chgData name="Aganj, Iman" userId="528e1e0b-db81-4f61-b532-a0ac7c6ac721" providerId="ADAL" clId="{7F1E790B-933C-4AAB-9F80-2FD92EBA6B04}" dt="2023-04-04T18:27:05.712" v="1035"/>
          <ac:spMkLst>
            <pc:docMk/>
            <pc:sldMk cId="3396661770" sldId="465"/>
            <ac:spMk id="1505" creationId="{40E3C1F6-9FC1-1FA7-3E75-451F67272714}"/>
          </ac:spMkLst>
        </pc:spChg>
        <pc:spChg chg="add mod">
          <ac:chgData name="Aganj, Iman" userId="528e1e0b-db81-4f61-b532-a0ac7c6ac721" providerId="ADAL" clId="{7F1E790B-933C-4AAB-9F80-2FD92EBA6B04}" dt="2023-04-04T18:27:05.712" v="1035"/>
          <ac:spMkLst>
            <pc:docMk/>
            <pc:sldMk cId="3396661770" sldId="465"/>
            <ac:spMk id="1506" creationId="{D3ED063A-E15A-F8DD-AF83-C0214807A3D8}"/>
          </ac:spMkLst>
        </pc:spChg>
        <pc:spChg chg="add mod">
          <ac:chgData name="Aganj, Iman" userId="528e1e0b-db81-4f61-b532-a0ac7c6ac721" providerId="ADAL" clId="{7F1E790B-933C-4AAB-9F80-2FD92EBA6B04}" dt="2023-04-04T18:27:05.712" v="1035"/>
          <ac:spMkLst>
            <pc:docMk/>
            <pc:sldMk cId="3396661770" sldId="465"/>
            <ac:spMk id="1507" creationId="{71D1A485-AB37-9DE2-E90E-CFEC420DAC46}"/>
          </ac:spMkLst>
        </pc:spChg>
        <pc:spChg chg="add mod">
          <ac:chgData name="Aganj, Iman" userId="528e1e0b-db81-4f61-b532-a0ac7c6ac721" providerId="ADAL" clId="{7F1E790B-933C-4AAB-9F80-2FD92EBA6B04}" dt="2023-04-04T18:27:05.712" v="1035"/>
          <ac:spMkLst>
            <pc:docMk/>
            <pc:sldMk cId="3396661770" sldId="465"/>
            <ac:spMk id="1508" creationId="{535CC9D5-76BD-83E8-0F0F-48B1A69CA997}"/>
          </ac:spMkLst>
        </pc:spChg>
        <pc:spChg chg="add mod">
          <ac:chgData name="Aganj, Iman" userId="528e1e0b-db81-4f61-b532-a0ac7c6ac721" providerId="ADAL" clId="{7F1E790B-933C-4AAB-9F80-2FD92EBA6B04}" dt="2023-04-04T18:27:05.712" v="1035"/>
          <ac:spMkLst>
            <pc:docMk/>
            <pc:sldMk cId="3396661770" sldId="465"/>
            <ac:spMk id="1509" creationId="{0A5E6152-0DF9-CE52-78BD-B0369E3E4A4C}"/>
          </ac:spMkLst>
        </pc:spChg>
        <pc:spChg chg="add mod">
          <ac:chgData name="Aganj, Iman" userId="528e1e0b-db81-4f61-b532-a0ac7c6ac721" providerId="ADAL" clId="{7F1E790B-933C-4AAB-9F80-2FD92EBA6B04}" dt="2023-04-04T18:27:05.712" v="1035"/>
          <ac:spMkLst>
            <pc:docMk/>
            <pc:sldMk cId="3396661770" sldId="465"/>
            <ac:spMk id="1510" creationId="{3E4D6632-3249-F95D-124E-6EEFB9BA4D83}"/>
          </ac:spMkLst>
        </pc:spChg>
        <pc:spChg chg="add mod">
          <ac:chgData name="Aganj, Iman" userId="528e1e0b-db81-4f61-b532-a0ac7c6ac721" providerId="ADAL" clId="{7F1E790B-933C-4AAB-9F80-2FD92EBA6B04}" dt="2023-04-04T18:27:05.712" v="1035"/>
          <ac:spMkLst>
            <pc:docMk/>
            <pc:sldMk cId="3396661770" sldId="465"/>
            <ac:spMk id="1511" creationId="{1BE1FA4E-5CC3-0D95-B2F9-8537BAE3E35B}"/>
          </ac:spMkLst>
        </pc:spChg>
        <pc:spChg chg="add mod">
          <ac:chgData name="Aganj, Iman" userId="528e1e0b-db81-4f61-b532-a0ac7c6ac721" providerId="ADAL" clId="{7F1E790B-933C-4AAB-9F80-2FD92EBA6B04}" dt="2023-04-04T18:27:05.712" v="1035"/>
          <ac:spMkLst>
            <pc:docMk/>
            <pc:sldMk cId="3396661770" sldId="465"/>
            <ac:spMk id="1512" creationId="{6BCF1599-D1FE-D76B-72FC-0FBC8BDB349B}"/>
          </ac:spMkLst>
        </pc:spChg>
        <pc:spChg chg="add mod">
          <ac:chgData name="Aganj, Iman" userId="528e1e0b-db81-4f61-b532-a0ac7c6ac721" providerId="ADAL" clId="{7F1E790B-933C-4AAB-9F80-2FD92EBA6B04}" dt="2023-04-04T18:27:05.712" v="1035"/>
          <ac:spMkLst>
            <pc:docMk/>
            <pc:sldMk cId="3396661770" sldId="465"/>
            <ac:spMk id="1513" creationId="{3B8EEE80-25CD-0D42-FBF5-7C1C482A753D}"/>
          </ac:spMkLst>
        </pc:spChg>
        <pc:spChg chg="add mod">
          <ac:chgData name="Aganj, Iman" userId="528e1e0b-db81-4f61-b532-a0ac7c6ac721" providerId="ADAL" clId="{7F1E790B-933C-4AAB-9F80-2FD92EBA6B04}" dt="2023-04-04T18:27:05.712" v="1035"/>
          <ac:spMkLst>
            <pc:docMk/>
            <pc:sldMk cId="3396661770" sldId="465"/>
            <ac:spMk id="1514" creationId="{99F0DEFF-761E-7FD7-480A-02A37473A263}"/>
          </ac:spMkLst>
        </pc:spChg>
        <pc:spChg chg="add mod">
          <ac:chgData name="Aganj, Iman" userId="528e1e0b-db81-4f61-b532-a0ac7c6ac721" providerId="ADAL" clId="{7F1E790B-933C-4AAB-9F80-2FD92EBA6B04}" dt="2023-04-04T18:27:05.712" v="1035"/>
          <ac:spMkLst>
            <pc:docMk/>
            <pc:sldMk cId="3396661770" sldId="465"/>
            <ac:spMk id="1515" creationId="{83F682C9-CFD2-F08C-AAFB-F51437D720B3}"/>
          </ac:spMkLst>
        </pc:spChg>
        <pc:spChg chg="add mod">
          <ac:chgData name="Aganj, Iman" userId="528e1e0b-db81-4f61-b532-a0ac7c6ac721" providerId="ADAL" clId="{7F1E790B-933C-4AAB-9F80-2FD92EBA6B04}" dt="2023-04-04T18:27:05.712" v="1035"/>
          <ac:spMkLst>
            <pc:docMk/>
            <pc:sldMk cId="3396661770" sldId="465"/>
            <ac:spMk id="1516" creationId="{658C249B-D566-0E8B-ED36-9F1FC7E7B99E}"/>
          </ac:spMkLst>
        </pc:spChg>
        <pc:spChg chg="add mod">
          <ac:chgData name="Aganj, Iman" userId="528e1e0b-db81-4f61-b532-a0ac7c6ac721" providerId="ADAL" clId="{7F1E790B-933C-4AAB-9F80-2FD92EBA6B04}" dt="2023-04-04T18:27:05.712" v="1035"/>
          <ac:spMkLst>
            <pc:docMk/>
            <pc:sldMk cId="3396661770" sldId="465"/>
            <ac:spMk id="1517" creationId="{51A9FE17-95B2-2A46-424A-A7F300F56740}"/>
          </ac:spMkLst>
        </pc:spChg>
        <pc:spChg chg="add mod">
          <ac:chgData name="Aganj, Iman" userId="528e1e0b-db81-4f61-b532-a0ac7c6ac721" providerId="ADAL" clId="{7F1E790B-933C-4AAB-9F80-2FD92EBA6B04}" dt="2023-04-04T18:27:05.712" v="1035"/>
          <ac:spMkLst>
            <pc:docMk/>
            <pc:sldMk cId="3396661770" sldId="465"/>
            <ac:spMk id="1518" creationId="{78222DA9-A75A-542A-7D0F-B938571C7F83}"/>
          </ac:spMkLst>
        </pc:spChg>
        <pc:spChg chg="add mod">
          <ac:chgData name="Aganj, Iman" userId="528e1e0b-db81-4f61-b532-a0ac7c6ac721" providerId="ADAL" clId="{7F1E790B-933C-4AAB-9F80-2FD92EBA6B04}" dt="2023-04-04T18:27:05.712" v="1035"/>
          <ac:spMkLst>
            <pc:docMk/>
            <pc:sldMk cId="3396661770" sldId="465"/>
            <ac:spMk id="1519" creationId="{9964A2C9-6AD9-82A6-84DF-A00B83CB06D6}"/>
          </ac:spMkLst>
        </pc:spChg>
        <pc:spChg chg="add mod">
          <ac:chgData name="Aganj, Iman" userId="528e1e0b-db81-4f61-b532-a0ac7c6ac721" providerId="ADAL" clId="{7F1E790B-933C-4AAB-9F80-2FD92EBA6B04}" dt="2023-04-04T18:27:05.712" v="1035"/>
          <ac:spMkLst>
            <pc:docMk/>
            <pc:sldMk cId="3396661770" sldId="465"/>
            <ac:spMk id="1520" creationId="{C2E1EF91-C34E-6F2C-06BB-7EDDA146EA89}"/>
          </ac:spMkLst>
        </pc:spChg>
        <pc:spChg chg="add mod">
          <ac:chgData name="Aganj, Iman" userId="528e1e0b-db81-4f61-b532-a0ac7c6ac721" providerId="ADAL" clId="{7F1E790B-933C-4AAB-9F80-2FD92EBA6B04}" dt="2023-04-04T18:27:05.712" v="1035"/>
          <ac:spMkLst>
            <pc:docMk/>
            <pc:sldMk cId="3396661770" sldId="465"/>
            <ac:spMk id="1521" creationId="{6C5A106D-6977-8A4A-846F-61973355270A}"/>
          </ac:spMkLst>
        </pc:spChg>
        <pc:spChg chg="add mod">
          <ac:chgData name="Aganj, Iman" userId="528e1e0b-db81-4f61-b532-a0ac7c6ac721" providerId="ADAL" clId="{7F1E790B-933C-4AAB-9F80-2FD92EBA6B04}" dt="2023-04-04T18:27:05.712" v="1035"/>
          <ac:spMkLst>
            <pc:docMk/>
            <pc:sldMk cId="3396661770" sldId="465"/>
            <ac:spMk id="1522" creationId="{C1B38051-5BF1-50A4-9B7A-7AFE301EF225}"/>
          </ac:spMkLst>
        </pc:spChg>
        <pc:spChg chg="add mod">
          <ac:chgData name="Aganj, Iman" userId="528e1e0b-db81-4f61-b532-a0ac7c6ac721" providerId="ADAL" clId="{7F1E790B-933C-4AAB-9F80-2FD92EBA6B04}" dt="2023-04-04T18:27:05.712" v="1035"/>
          <ac:spMkLst>
            <pc:docMk/>
            <pc:sldMk cId="3396661770" sldId="465"/>
            <ac:spMk id="1523" creationId="{271A6E5C-8DCC-97B8-E475-2181E3EACC25}"/>
          </ac:spMkLst>
        </pc:spChg>
        <pc:spChg chg="add mod">
          <ac:chgData name="Aganj, Iman" userId="528e1e0b-db81-4f61-b532-a0ac7c6ac721" providerId="ADAL" clId="{7F1E790B-933C-4AAB-9F80-2FD92EBA6B04}" dt="2023-04-04T18:27:05.712" v="1035"/>
          <ac:spMkLst>
            <pc:docMk/>
            <pc:sldMk cId="3396661770" sldId="465"/>
            <ac:spMk id="1524" creationId="{8CE4CCDD-36A5-110D-C442-D1537F774C4C}"/>
          </ac:spMkLst>
        </pc:spChg>
        <pc:spChg chg="add mod">
          <ac:chgData name="Aganj, Iman" userId="528e1e0b-db81-4f61-b532-a0ac7c6ac721" providerId="ADAL" clId="{7F1E790B-933C-4AAB-9F80-2FD92EBA6B04}" dt="2023-04-04T18:27:05.712" v="1035"/>
          <ac:spMkLst>
            <pc:docMk/>
            <pc:sldMk cId="3396661770" sldId="465"/>
            <ac:spMk id="1525" creationId="{96E9643E-8800-22B4-1DA6-F4E9299D8878}"/>
          </ac:spMkLst>
        </pc:spChg>
        <pc:spChg chg="add mod">
          <ac:chgData name="Aganj, Iman" userId="528e1e0b-db81-4f61-b532-a0ac7c6ac721" providerId="ADAL" clId="{7F1E790B-933C-4AAB-9F80-2FD92EBA6B04}" dt="2023-04-04T18:27:05.712" v="1035"/>
          <ac:spMkLst>
            <pc:docMk/>
            <pc:sldMk cId="3396661770" sldId="465"/>
            <ac:spMk id="1526" creationId="{C9675022-440C-7A3D-E80F-E79B49BCEEB2}"/>
          </ac:spMkLst>
        </pc:spChg>
        <pc:spChg chg="add mod">
          <ac:chgData name="Aganj, Iman" userId="528e1e0b-db81-4f61-b532-a0ac7c6ac721" providerId="ADAL" clId="{7F1E790B-933C-4AAB-9F80-2FD92EBA6B04}" dt="2023-04-04T18:27:05.712" v="1035"/>
          <ac:spMkLst>
            <pc:docMk/>
            <pc:sldMk cId="3396661770" sldId="465"/>
            <ac:spMk id="1527" creationId="{49BE7043-2BC9-6674-3EA0-94831847E14A}"/>
          </ac:spMkLst>
        </pc:spChg>
        <pc:spChg chg="add mod">
          <ac:chgData name="Aganj, Iman" userId="528e1e0b-db81-4f61-b532-a0ac7c6ac721" providerId="ADAL" clId="{7F1E790B-933C-4AAB-9F80-2FD92EBA6B04}" dt="2023-04-04T18:27:05.712" v="1035"/>
          <ac:spMkLst>
            <pc:docMk/>
            <pc:sldMk cId="3396661770" sldId="465"/>
            <ac:spMk id="1528" creationId="{0EE17449-A68E-F950-F9C3-A845252C2045}"/>
          </ac:spMkLst>
        </pc:spChg>
        <pc:spChg chg="add mod">
          <ac:chgData name="Aganj, Iman" userId="528e1e0b-db81-4f61-b532-a0ac7c6ac721" providerId="ADAL" clId="{7F1E790B-933C-4AAB-9F80-2FD92EBA6B04}" dt="2023-04-04T18:27:05.712" v="1035"/>
          <ac:spMkLst>
            <pc:docMk/>
            <pc:sldMk cId="3396661770" sldId="465"/>
            <ac:spMk id="1529" creationId="{12F53432-833E-6386-B41A-69804D6E9410}"/>
          </ac:spMkLst>
        </pc:spChg>
        <pc:spChg chg="add mod">
          <ac:chgData name="Aganj, Iman" userId="528e1e0b-db81-4f61-b532-a0ac7c6ac721" providerId="ADAL" clId="{7F1E790B-933C-4AAB-9F80-2FD92EBA6B04}" dt="2023-04-04T18:27:05.712" v="1035"/>
          <ac:spMkLst>
            <pc:docMk/>
            <pc:sldMk cId="3396661770" sldId="465"/>
            <ac:spMk id="1530" creationId="{B20419D3-9A56-3915-B69E-EC60C8649115}"/>
          </ac:spMkLst>
        </pc:spChg>
        <pc:spChg chg="add mod">
          <ac:chgData name="Aganj, Iman" userId="528e1e0b-db81-4f61-b532-a0ac7c6ac721" providerId="ADAL" clId="{7F1E790B-933C-4AAB-9F80-2FD92EBA6B04}" dt="2023-04-04T18:27:05.712" v="1035"/>
          <ac:spMkLst>
            <pc:docMk/>
            <pc:sldMk cId="3396661770" sldId="465"/>
            <ac:spMk id="1531" creationId="{4D6EF38E-3EE2-57AE-2869-BD18489F1888}"/>
          </ac:spMkLst>
        </pc:spChg>
        <pc:spChg chg="add mod">
          <ac:chgData name="Aganj, Iman" userId="528e1e0b-db81-4f61-b532-a0ac7c6ac721" providerId="ADAL" clId="{7F1E790B-933C-4AAB-9F80-2FD92EBA6B04}" dt="2023-04-04T18:27:05.712" v="1035"/>
          <ac:spMkLst>
            <pc:docMk/>
            <pc:sldMk cId="3396661770" sldId="465"/>
            <ac:spMk id="1532" creationId="{D7FDC841-2F3F-9B91-D948-7BAAC82B31F4}"/>
          </ac:spMkLst>
        </pc:spChg>
        <pc:spChg chg="add mod">
          <ac:chgData name="Aganj, Iman" userId="528e1e0b-db81-4f61-b532-a0ac7c6ac721" providerId="ADAL" clId="{7F1E790B-933C-4AAB-9F80-2FD92EBA6B04}" dt="2023-04-04T18:27:05.712" v="1035"/>
          <ac:spMkLst>
            <pc:docMk/>
            <pc:sldMk cId="3396661770" sldId="465"/>
            <ac:spMk id="1533" creationId="{11E8CF69-E40B-26DF-0950-7E32F53EDC69}"/>
          </ac:spMkLst>
        </pc:spChg>
        <pc:spChg chg="add mod">
          <ac:chgData name="Aganj, Iman" userId="528e1e0b-db81-4f61-b532-a0ac7c6ac721" providerId="ADAL" clId="{7F1E790B-933C-4AAB-9F80-2FD92EBA6B04}" dt="2023-04-04T18:27:05.712" v="1035"/>
          <ac:spMkLst>
            <pc:docMk/>
            <pc:sldMk cId="3396661770" sldId="465"/>
            <ac:spMk id="1534" creationId="{65B78F4B-7753-C62E-E9EC-2E471C7F5A81}"/>
          </ac:spMkLst>
        </pc:spChg>
        <pc:spChg chg="add mod">
          <ac:chgData name="Aganj, Iman" userId="528e1e0b-db81-4f61-b532-a0ac7c6ac721" providerId="ADAL" clId="{7F1E790B-933C-4AAB-9F80-2FD92EBA6B04}" dt="2023-04-04T18:27:05.712" v="1035"/>
          <ac:spMkLst>
            <pc:docMk/>
            <pc:sldMk cId="3396661770" sldId="465"/>
            <ac:spMk id="1535" creationId="{158C7C6B-C13B-4A3B-6786-D7265C39DAEC}"/>
          </ac:spMkLst>
        </pc:spChg>
        <pc:spChg chg="add mod">
          <ac:chgData name="Aganj, Iman" userId="528e1e0b-db81-4f61-b532-a0ac7c6ac721" providerId="ADAL" clId="{7F1E790B-933C-4AAB-9F80-2FD92EBA6B04}" dt="2023-04-04T18:27:05.712" v="1035"/>
          <ac:spMkLst>
            <pc:docMk/>
            <pc:sldMk cId="3396661770" sldId="465"/>
            <ac:spMk id="1536" creationId="{2CE106E3-2720-C454-ED07-6547B95E02B8}"/>
          </ac:spMkLst>
        </pc:spChg>
        <pc:spChg chg="add mod">
          <ac:chgData name="Aganj, Iman" userId="528e1e0b-db81-4f61-b532-a0ac7c6ac721" providerId="ADAL" clId="{7F1E790B-933C-4AAB-9F80-2FD92EBA6B04}" dt="2023-04-04T18:27:05.712" v="1035"/>
          <ac:spMkLst>
            <pc:docMk/>
            <pc:sldMk cId="3396661770" sldId="465"/>
            <ac:spMk id="1537" creationId="{6ECD9C6C-F522-6EDD-EF97-BBA60DFCAFBE}"/>
          </ac:spMkLst>
        </pc:spChg>
        <pc:spChg chg="add mod">
          <ac:chgData name="Aganj, Iman" userId="528e1e0b-db81-4f61-b532-a0ac7c6ac721" providerId="ADAL" clId="{7F1E790B-933C-4AAB-9F80-2FD92EBA6B04}" dt="2023-04-04T18:27:05.712" v="1035"/>
          <ac:spMkLst>
            <pc:docMk/>
            <pc:sldMk cId="3396661770" sldId="465"/>
            <ac:spMk id="1538" creationId="{53F2156C-8E76-7C26-C8A9-CBBD2031248F}"/>
          </ac:spMkLst>
        </pc:spChg>
        <pc:spChg chg="add mod">
          <ac:chgData name="Aganj, Iman" userId="528e1e0b-db81-4f61-b532-a0ac7c6ac721" providerId="ADAL" clId="{7F1E790B-933C-4AAB-9F80-2FD92EBA6B04}" dt="2023-04-04T18:27:05.712" v="1035"/>
          <ac:spMkLst>
            <pc:docMk/>
            <pc:sldMk cId="3396661770" sldId="465"/>
            <ac:spMk id="1539" creationId="{94414914-A780-FC69-E95E-2BC8445F87A8}"/>
          </ac:spMkLst>
        </pc:spChg>
        <pc:spChg chg="add mod">
          <ac:chgData name="Aganj, Iman" userId="528e1e0b-db81-4f61-b532-a0ac7c6ac721" providerId="ADAL" clId="{7F1E790B-933C-4AAB-9F80-2FD92EBA6B04}" dt="2023-04-04T18:27:05.712" v="1035"/>
          <ac:spMkLst>
            <pc:docMk/>
            <pc:sldMk cId="3396661770" sldId="465"/>
            <ac:spMk id="1540" creationId="{4FDE173B-5B63-B6B7-A305-EA3FEB5571D6}"/>
          </ac:spMkLst>
        </pc:spChg>
        <pc:spChg chg="add mod">
          <ac:chgData name="Aganj, Iman" userId="528e1e0b-db81-4f61-b532-a0ac7c6ac721" providerId="ADAL" clId="{7F1E790B-933C-4AAB-9F80-2FD92EBA6B04}" dt="2023-04-04T18:27:05.712" v="1035"/>
          <ac:spMkLst>
            <pc:docMk/>
            <pc:sldMk cId="3396661770" sldId="465"/>
            <ac:spMk id="1541" creationId="{77CFA88C-9A2F-EADC-C7C2-2F6E12FBA438}"/>
          </ac:spMkLst>
        </pc:spChg>
        <pc:spChg chg="add mod">
          <ac:chgData name="Aganj, Iman" userId="528e1e0b-db81-4f61-b532-a0ac7c6ac721" providerId="ADAL" clId="{7F1E790B-933C-4AAB-9F80-2FD92EBA6B04}" dt="2023-04-04T18:27:05.712" v="1035"/>
          <ac:spMkLst>
            <pc:docMk/>
            <pc:sldMk cId="3396661770" sldId="465"/>
            <ac:spMk id="1542" creationId="{1DDCCF8F-92AC-C8B1-2E27-B2B98668A835}"/>
          </ac:spMkLst>
        </pc:spChg>
        <pc:spChg chg="add mod">
          <ac:chgData name="Aganj, Iman" userId="528e1e0b-db81-4f61-b532-a0ac7c6ac721" providerId="ADAL" clId="{7F1E790B-933C-4AAB-9F80-2FD92EBA6B04}" dt="2023-04-04T18:27:05.712" v="1035"/>
          <ac:spMkLst>
            <pc:docMk/>
            <pc:sldMk cId="3396661770" sldId="465"/>
            <ac:spMk id="1543" creationId="{B6224163-D859-9DDC-ACF6-52F9DD5E3E71}"/>
          </ac:spMkLst>
        </pc:spChg>
        <pc:spChg chg="add mod">
          <ac:chgData name="Aganj, Iman" userId="528e1e0b-db81-4f61-b532-a0ac7c6ac721" providerId="ADAL" clId="{7F1E790B-933C-4AAB-9F80-2FD92EBA6B04}" dt="2023-04-04T18:27:05.712" v="1035"/>
          <ac:spMkLst>
            <pc:docMk/>
            <pc:sldMk cId="3396661770" sldId="465"/>
            <ac:spMk id="1544" creationId="{3DE853B9-E212-BA41-DAE0-5FFAC097FCFF}"/>
          </ac:spMkLst>
        </pc:spChg>
        <pc:spChg chg="add mod">
          <ac:chgData name="Aganj, Iman" userId="528e1e0b-db81-4f61-b532-a0ac7c6ac721" providerId="ADAL" clId="{7F1E790B-933C-4AAB-9F80-2FD92EBA6B04}" dt="2023-04-04T18:27:05.712" v="1035"/>
          <ac:spMkLst>
            <pc:docMk/>
            <pc:sldMk cId="3396661770" sldId="465"/>
            <ac:spMk id="1545" creationId="{9DEE3C63-83C2-BEF0-7102-B6B3AC99D96A}"/>
          </ac:spMkLst>
        </pc:spChg>
        <pc:spChg chg="add mod">
          <ac:chgData name="Aganj, Iman" userId="528e1e0b-db81-4f61-b532-a0ac7c6ac721" providerId="ADAL" clId="{7F1E790B-933C-4AAB-9F80-2FD92EBA6B04}" dt="2023-04-04T18:27:05.712" v="1035"/>
          <ac:spMkLst>
            <pc:docMk/>
            <pc:sldMk cId="3396661770" sldId="465"/>
            <ac:spMk id="1546" creationId="{C88E1ED7-B824-0932-BBB9-66235B191148}"/>
          </ac:spMkLst>
        </pc:spChg>
        <pc:spChg chg="add mod">
          <ac:chgData name="Aganj, Iman" userId="528e1e0b-db81-4f61-b532-a0ac7c6ac721" providerId="ADAL" clId="{7F1E790B-933C-4AAB-9F80-2FD92EBA6B04}" dt="2023-04-04T18:27:05.712" v="1035"/>
          <ac:spMkLst>
            <pc:docMk/>
            <pc:sldMk cId="3396661770" sldId="465"/>
            <ac:spMk id="1547" creationId="{5721E89E-D729-3B50-E248-C8126E94A4A0}"/>
          </ac:spMkLst>
        </pc:spChg>
        <pc:spChg chg="add mod">
          <ac:chgData name="Aganj, Iman" userId="528e1e0b-db81-4f61-b532-a0ac7c6ac721" providerId="ADAL" clId="{7F1E790B-933C-4AAB-9F80-2FD92EBA6B04}" dt="2023-04-04T18:27:05.712" v="1035"/>
          <ac:spMkLst>
            <pc:docMk/>
            <pc:sldMk cId="3396661770" sldId="465"/>
            <ac:spMk id="1548" creationId="{76FB5ABC-4327-72D0-9171-423171D84FDB}"/>
          </ac:spMkLst>
        </pc:spChg>
        <pc:spChg chg="add mod">
          <ac:chgData name="Aganj, Iman" userId="528e1e0b-db81-4f61-b532-a0ac7c6ac721" providerId="ADAL" clId="{7F1E790B-933C-4AAB-9F80-2FD92EBA6B04}" dt="2023-04-04T18:27:05.712" v="1035"/>
          <ac:spMkLst>
            <pc:docMk/>
            <pc:sldMk cId="3396661770" sldId="465"/>
            <ac:spMk id="1549" creationId="{2BD8D7C0-5E0F-56F2-E241-536F708B022C}"/>
          </ac:spMkLst>
        </pc:spChg>
        <pc:spChg chg="add mod">
          <ac:chgData name="Aganj, Iman" userId="528e1e0b-db81-4f61-b532-a0ac7c6ac721" providerId="ADAL" clId="{7F1E790B-933C-4AAB-9F80-2FD92EBA6B04}" dt="2023-04-04T18:27:05.712" v="1035"/>
          <ac:spMkLst>
            <pc:docMk/>
            <pc:sldMk cId="3396661770" sldId="465"/>
            <ac:spMk id="1550" creationId="{AEFBA1F9-AE52-742D-1181-1010B37FA1CD}"/>
          </ac:spMkLst>
        </pc:spChg>
        <pc:spChg chg="add mod">
          <ac:chgData name="Aganj, Iman" userId="528e1e0b-db81-4f61-b532-a0ac7c6ac721" providerId="ADAL" clId="{7F1E790B-933C-4AAB-9F80-2FD92EBA6B04}" dt="2023-04-04T18:27:05.712" v="1035"/>
          <ac:spMkLst>
            <pc:docMk/>
            <pc:sldMk cId="3396661770" sldId="465"/>
            <ac:spMk id="1551" creationId="{044B6B36-5E46-3B87-A476-6AA40FAC0384}"/>
          </ac:spMkLst>
        </pc:spChg>
        <pc:spChg chg="add mod">
          <ac:chgData name="Aganj, Iman" userId="528e1e0b-db81-4f61-b532-a0ac7c6ac721" providerId="ADAL" clId="{7F1E790B-933C-4AAB-9F80-2FD92EBA6B04}" dt="2023-04-04T18:27:05.712" v="1035"/>
          <ac:spMkLst>
            <pc:docMk/>
            <pc:sldMk cId="3396661770" sldId="465"/>
            <ac:spMk id="1552" creationId="{A9A9D7F3-A72A-FBD2-846C-E4579E34CC45}"/>
          </ac:spMkLst>
        </pc:spChg>
        <pc:spChg chg="add mod">
          <ac:chgData name="Aganj, Iman" userId="528e1e0b-db81-4f61-b532-a0ac7c6ac721" providerId="ADAL" clId="{7F1E790B-933C-4AAB-9F80-2FD92EBA6B04}" dt="2023-04-04T18:27:05.712" v="1035"/>
          <ac:spMkLst>
            <pc:docMk/>
            <pc:sldMk cId="3396661770" sldId="465"/>
            <ac:spMk id="1553" creationId="{BCF3DA3A-A09C-46A8-DF4A-201D57F1DAEF}"/>
          </ac:spMkLst>
        </pc:spChg>
        <pc:spChg chg="add mod">
          <ac:chgData name="Aganj, Iman" userId="528e1e0b-db81-4f61-b532-a0ac7c6ac721" providerId="ADAL" clId="{7F1E790B-933C-4AAB-9F80-2FD92EBA6B04}" dt="2023-04-04T18:27:05.712" v="1035"/>
          <ac:spMkLst>
            <pc:docMk/>
            <pc:sldMk cId="3396661770" sldId="465"/>
            <ac:spMk id="1554" creationId="{F4C01A7C-FF73-DEB7-7E43-ABDC6EE08CE0}"/>
          </ac:spMkLst>
        </pc:spChg>
        <pc:spChg chg="add mod">
          <ac:chgData name="Aganj, Iman" userId="528e1e0b-db81-4f61-b532-a0ac7c6ac721" providerId="ADAL" clId="{7F1E790B-933C-4AAB-9F80-2FD92EBA6B04}" dt="2023-04-04T18:27:05.712" v="1035"/>
          <ac:spMkLst>
            <pc:docMk/>
            <pc:sldMk cId="3396661770" sldId="465"/>
            <ac:spMk id="1555" creationId="{CD7DEE5C-6EE0-9CD2-A1E2-127EF1F13CED}"/>
          </ac:spMkLst>
        </pc:spChg>
        <pc:spChg chg="add mod">
          <ac:chgData name="Aganj, Iman" userId="528e1e0b-db81-4f61-b532-a0ac7c6ac721" providerId="ADAL" clId="{7F1E790B-933C-4AAB-9F80-2FD92EBA6B04}" dt="2023-04-04T18:27:05.712" v="1035"/>
          <ac:spMkLst>
            <pc:docMk/>
            <pc:sldMk cId="3396661770" sldId="465"/>
            <ac:spMk id="1556" creationId="{21AA56D6-29F2-7E1B-AC78-6A3652FC0564}"/>
          </ac:spMkLst>
        </pc:spChg>
        <pc:spChg chg="add mod">
          <ac:chgData name="Aganj, Iman" userId="528e1e0b-db81-4f61-b532-a0ac7c6ac721" providerId="ADAL" clId="{7F1E790B-933C-4AAB-9F80-2FD92EBA6B04}" dt="2023-04-04T18:27:05.712" v="1035"/>
          <ac:spMkLst>
            <pc:docMk/>
            <pc:sldMk cId="3396661770" sldId="465"/>
            <ac:spMk id="1557" creationId="{9FAFC089-B423-437F-5505-47250E426D33}"/>
          </ac:spMkLst>
        </pc:spChg>
        <pc:spChg chg="add mod">
          <ac:chgData name="Aganj, Iman" userId="528e1e0b-db81-4f61-b532-a0ac7c6ac721" providerId="ADAL" clId="{7F1E790B-933C-4AAB-9F80-2FD92EBA6B04}" dt="2023-04-04T18:27:05.712" v="1035"/>
          <ac:spMkLst>
            <pc:docMk/>
            <pc:sldMk cId="3396661770" sldId="465"/>
            <ac:spMk id="1558" creationId="{50CAF842-25A8-16F4-F5AB-505460638F6E}"/>
          </ac:spMkLst>
        </pc:spChg>
        <pc:spChg chg="add mod">
          <ac:chgData name="Aganj, Iman" userId="528e1e0b-db81-4f61-b532-a0ac7c6ac721" providerId="ADAL" clId="{7F1E790B-933C-4AAB-9F80-2FD92EBA6B04}" dt="2023-04-04T18:27:05.712" v="1035"/>
          <ac:spMkLst>
            <pc:docMk/>
            <pc:sldMk cId="3396661770" sldId="465"/>
            <ac:spMk id="1559" creationId="{7263AA77-0F35-E9A0-E230-6FA4D15AB68D}"/>
          </ac:spMkLst>
        </pc:spChg>
        <pc:spChg chg="add mod">
          <ac:chgData name="Aganj, Iman" userId="528e1e0b-db81-4f61-b532-a0ac7c6ac721" providerId="ADAL" clId="{7F1E790B-933C-4AAB-9F80-2FD92EBA6B04}" dt="2023-04-04T18:27:05.712" v="1035"/>
          <ac:spMkLst>
            <pc:docMk/>
            <pc:sldMk cId="3396661770" sldId="465"/>
            <ac:spMk id="1560" creationId="{C5958AE5-0386-BD8C-7A10-81903C155734}"/>
          </ac:spMkLst>
        </pc:spChg>
        <pc:spChg chg="add mod">
          <ac:chgData name="Aganj, Iman" userId="528e1e0b-db81-4f61-b532-a0ac7c6ac721" providerId="ADAL" clId="{7F1E790B-933C-4AAB-9F80-2FD92EBA6B04}" dt="2023-04-04T18:27:05.712" v="1035"/>
          <ac:spMkLst>
            <pc:docMk/>
            <pc:sldMk cId="3396661770" sldId="465"/>
            <ac:spMk id="1561" creationId="{94E7AB23-DFEA-B33D-5696-BF357F57F10A}"/>
          </ac:spMkLst>
        </pc:spChg>
        <pc:spChg chg="add mod">
          <ac:chgData name="Aganj, Iman" userId="528e1e0b-db81-4f61-b532-a0ac7c6ac721" providerId="ADAL" clId="{7F1E790B-933C-4AAB-9F80-2FD92EBA6B04}" dt="2023-04-04T18:27:05.712" v="1035"/>
          <ac:spMkLst>
            <pc:docMk/>
            <pc:sldMk cId="3396661770" sldId="465"/>
            <ac:spMk id="1562" creationId="{EDEB1629-A754-D012-5470-F1F3B646CA83}"/>
          </ac:spMkLst>
        </pc:spChg>
        <pc:spChg chg="add mod">
          <ac:chgData name="Aganj, Iman" userId="528e1e0b-db81-4f61-b532-a0ac7c6ac721" providerId="ADAL" clId="{7F1E790B-933C-4AAB-9F80-2FD92EBA6B04}" dt="2023-04-04T18:27:05.712" v="1035"/>
          <ac:spMkLst>
            <pc:docMk/>
            <pc:sldMk cId="3396661770" sldId="465"/>
            <ac:spMk id="1563" creationId="{C7C46D2F-15AD-FE78-73B3-A1319777839D}"/>
          </ac:spMkLst>
        </pc:spChg>
        <pc:spChg chg="add mod">
          <ac:chgData name="Aganj, Iman" userId="528e1e0b-db81-4f61-b532-a0ac7c6ac721" providerId="ADAL" clId="{7F1E790B-933C-4AAB-9F80-2FD92EBA6B04}" dt="2023-04-04T18:27:05.712" v="1035"/>
          <ac:spMkLst>
            <pc:docMk/>
            <pc:sldMk cId="3396661770" sldId="465"/>
            <ac:spMk id="1564" creationId="{88DE938D-79E4-C50B-9AA1-BAC1FD135E73}"/>
          </ac:spMkLst>
        </pc:spChg>
        <pc:spChg chg="add mod">
          <ac:chgData name="Aganj, Iman" userId="528e1e0b-db81-4f61-b532-a0ac7c6ac721" providerId="ADAL" clId="{7F1E790B-933C-4AAB-9F80-2FD92EBA6B04}" dt="2023-04-04T18:27:05.712" v="1035"/>
          <ac:spMkLst>
            <pc:docMk/>
            <pc:sldMk cId="3396661770" sldId="465"/>
            <ac:spMk id="1565" creationId="{3B65DA20-5431-5C46-511F-753AF5342F08}"/>
          </ac:spMkLst>
        </pc:spChg>
        <pc:spChg chg="add mod">
          <ac:chgData name="Aganj, Iman" userId="528e1e0b-db81-4f61-b532-a0ac7c6ac721" providerId="ADAL" clId="{7F1E790B-933C-4AAB-9F80-2FD92EBA6B04}" dt="2023-04-04T18:27:05.712" v="1035"/>
          <ac:spMkLst>
            <pc:docMk/>
            <pc:sldMk cId="3396661770" sldId="465"/>
            <ac:spMk id="1566" creationId="{E3C45966-EB95-7E59-8CAF-303CA0AEBD7D}"/>
          </ac:spMkLst>
        </pc:spChg>
        <pc:spChg chg="add mod">
          <ac:chgData name="Aganj, Iman" userId="528e1e0b-db81-4f61-b532-a0ac7c6ac721" providerId="ADAL" clId="{7F1E790B-933C-4AAB-9F80-2FD92EBA6B04}" dt="2023-04-04T18:27:05.712" v="1035"/>
          <ac:spMkLst>
            <pc:docMk/>
            <pc:sldMk cId="3396661770" sldId="465"/>
            <ac:spMk id="1567" creationId="{E78794E8-26FD-F241-473C-95C98ACDBD6B}"/>
          </ac:spMkLst>
        </pc:spChg>
        <pc:spChg chg="add mod">
          <ac:chgData name="Aganj, Iman" userId="528e1e0b-db81-4f61-b532-a0ac7c6ac721" providerId="ADAL" clId="{7F1E790B-933C-4AAB-9F80-2FD92EBA6B04}" dt="2023-04-04T18:27:05.712" v="1035"/>
          <ac:spMkLst>
            <pc:docMk/>
            <pc:sldMk cId="3396661770" sldId="465"/>
            <ac:spMk id="1568" creationId="{467D7093-47DC-8B99-23F7-0A2348876203}"/>
          </ac:spMkLst>
        </pc:spChg>
        <pc:spChg chg="add mod">
          <ac:chgData name="Aganj, Iman" userId="528e1e0b-db81-4f61-b532-a0ac7c6ac721" providerId="ADAL" clId="{7F1E790B-933C-4AAB-9F80-2FD92EBA6B04}" dt="2023-04-04T18:27:05.712" v="1035"/>
          <ac:spMkLst>
            <pc:docMk/>
            <pc:sldMk cId="3396661770" sldId="465"/>
            <ac:spMk id="1569" creationId="{4EE61B1E-48A0-1196-04A0-6FEC6CD3D395}"/>
          </ac:spMkLst>
        </pc:spChg>
        <pc:spChg chg="add mod">
          <ac:chgData name="Aganj, Iman" userId="528e1e0b-db81-4f61-b532-a0ac7c6ac721" providerId="ADAL" clId="{7F1E790B-933C-4AAB-9F80-2FD92EBA6B04}" dt="2023-04-04T18:27:05.712" v="1035"/>
          <ac:spMkLst>
            <pc:docMk/>
            <pc:sldMk cId="3396661770" sldId="465"/>
            <ac:spMk id="1570" creationId="{097AABF1-0542-25C0-91F9-BA2E628BA014}"/>
          </ac:spMkLst>
        </pc:spChg>
        <pc:spChg chg="add mod">
          <ac:chgData name="Aganj, Iman" userId="528e1e0b-db81-4f61-b532-a0ac7c6ac721" providerId="ADAL" clId="{7F1E790B-933C-4AAB-9F80-2FD92EBA6B04}" dt="2023-04-04T18:27:05.712" v="1035"/>
          <ac:spMkLst>
            <pc:docMk/>
            <pc:sldMk cId="3396661770" sldId="465"/>
            <ac:spMk id="1571" creationId="{E3CC7BBA-08CB-DBFC-1658-2028FD9595DD}"/>
          </ac:spMkLst>
        </pc:spChg>
        <pc:spChg chg="add mod">
          <ac:chgData name="Aganj, Iman" userId="528e1e0b-db81-4f61-b532-a0ac7c6ac721" providerId="ADAL" clId="{7F1E790B-933C-4AAB-9F80-2FD92EBA6B04}" dt="2023-04-04T18:27:05.712" v="1035"/>
          <ac:spMkLst>
            <pc:docMk/>
            <pc:sldMk cId="3396661770" sldId="465"/>
            <ac:spMk id="1572" creationId="{7BA7198F-4676-5827-3C3F-34F4F15E516D}"/>
          </ac:spMkLst>
        </pc:spChg>
        <pc:spChg chg="add mod">
          <ac:chgData name="Aganj, Iman" userId="528e1e0b-db81-4f61-b532-a0ac7c6ac721" providerId="ADAL" clId="{7F1E790B-933C-4AAB-9F80-2FD92EBA6B04}" dt="2023-04-04T18:27:05.712" v="1035"/>
          <ac:spMkLst>
            <pc:docMk/>
            <pc:sldMk cId="3396661770" sldId="465"/>
            <ac:spMk id="1573" creationId="{4BA15EDD-D93C-1414-BA8D-FAF4393F47A6}"/>
          </ac:spMkLst>
        </pc:spChg>
        <pc:spChg chg="add mod">
          <ac:chgData name="Aganj, Iman" userId="528e1e0b-db81-4f61-b532-a0ac7c6ac721" providerId="ADAL" clId="{7F1E790B-933C-4AAB-9F80-2FD92EBA6B04}" dt="2023-04-04T18:27:05.712" v="1035"/>
          <ac:spMkLst>
            <pc:docMk/>
            <pc:sldMk cId="3396661770" sldId="465"/>
            <ac:spMk id="1574" creationId="{533BFE56-C33A-C8FA-171B-68A6690C942B}"/>
          </ac:spMkLst>
        </pc:spChg>
        <pc:spChg chg="add mod">
          <ac:chgData name="Aganj, Iman" userId="528e1e0b-db81-4f61-b532-a0ac7c6ac721" providerId="ADAL" clId="{7F1E790B-933C-4AAB-9F80-2FD92EBA6B04}" dt="2023-04-04T18:27:05.712" v="1035"/>
          <ac:spMkLst>
            <pc:docMk/>
            <pc:sldMk cId="3396661770" sldId="465"/>
            <ac:spMk id="1575" creationId="{5FF02DF9-E0AE-D9DD-C445-183BCC8D38E9}"/>
          </ac:spMkLst>
        </pc:spChg>
        <pc:spChg chg="add mod">
          <ac:chgData name="Aganj, Iman" userId="528e1e0b-db81-4f61-b532-a0ac7c6ac721" providerId="ADAL" clId="{7F1E790B-933C-4AAB-9F80-2FD92EBA6B04}" dt="2023-04-04T18:27:05.712" v="1035"/>
          <ac:spMkLst>
            <pc:docMk/>
            <pc:sldMk cId="3396661770" sldId="465"/>
            <ac:spMk id="1576" creationId="{6A019757-6715-AEF2-02EE-2DFFE6C90F6D}"/>
          </ac:spMkLst>
        </pc:spChg>
        <pc:spChg chg="add mod">
          <ac:chgData name="Aganj, Iman" userId="528e1e0b-db81-4f61-b532-a0ac7c6ac721" providerId="ADAL" clId="{7F1E790B-933C-4AAB-9F80-2FD92EBA6B04}" dt="2023-04-04T18:27:05.712" v="1035"/>
          <ac:spMkLst>
            <pc:docMk/>
            <pc:sldMk cId="3396661770" sldId="465"/>
            <ac:spMk id="1577" creationId="{0DD33FD8-1A66-A194-FB02-EE0E3C2873BF}"/>
          </ac:spMkLst>
        </pc:spChg>
        <pc:spChg chg="add mod">
          <ac:chgData name="Aganj, Iman" userId="528e1e0b-db81-4f61-b532-a0ac7c6ac721" providerId="ADAL" clId="{7F1E790B-933C-4AAB-9F80-2FD92EBA6B04}" dt="2023-04-04T18:27:05.712" v="1035"/>
          <ac:spMkLst>
            <pc:docMk/>
            <pc:sldMk cId="3396661770" sldId="465"/>
            <ac:spMk id="1578" creationId="{8F88E8DF-C5DC-7A1A-52F5-AB2B882FEAAA}"/>
          </ac:spMkLst>
        </pc:spChg>
        <pc:spChg chg="add mod">
          <ac:chgData name="Aganj, Iman" userId="528e1e0b-db81-4f61-b532-a0ac7c6ac721" providerId="ADAL" clId="{7F1E790B-933C-4AAB-9F80-2FD92EBA6B04}" dt="2023-04-04T18:27:05.712" v="1035"/>
          <ac:spMkLst>
            <pc:docMk/>
            <pc:sldMk cId="3396661770" sldId="465"/>
            <ac:spMk id="1579" creationId="{4CF57D4F-3980-E2F7-D3ED-E860D443C948}"/>
          </ac:spMkLst>
        </pc:spChg>
        <pc:spChg chg="add mod">
          <ac:chgData name="Aganj, Iman" userId="528e1e0b-db81-4f61-b532-a0ac7c6ac721" providerId="ADAL" clId="{7F1E790B-933C-4AAB-9F80-2FD92EBA6B04}" dt="2023-04-04T18:27:05.712" v="1035"/>
          <ac:spMkLst>
            <pc:docMk/>
            <pc:sldMk cId="3396661770" sldId="465"/>
            <ac:spMk id="1580" creationId="{C02985D6-844F-4B42-4B19-0B0CEB0B15E8}"/>
          </ac:spMkLst>
        </pc:spChg>
        <pc:spChg chg="add mod">
          <ac:chgData name="Aganj, Iman" userId="528e1e0b-db81-4f61-b532-a0ac7c6ac721" providerId="ADAL" clId="{7F1E790B-933C-4AAB-9F80-2FD92EBA6B04}" dt="2023-04-04T18:27:05.712" v="1035"/>
          <ac:spMkLst>
            <pc:docMk/>
            <pc:sldMk cId="3396661770" sldId="465"/>
            <ac:spMk id="1581" creationId="{19651FDF-3872-1641-721F-2C00ED95B690}"/>
          </ac:spMkLst>
        </pc:spChg>
        <pc:spChg chg="add mod">
          <ac:chgData name="Aganj, Iman" userId="528e1e0b-db81-4f61-b532-a0ac7c6ac721" providerId="ADAL" clId="{7F1E790B-933C-4AAB-9F80-2FD92EBA6B04}" dt="2023-04-04T18:27:05.712" v="1035"/>
          <ac:spMkLst>
            <pc:docMk/>
            <pc:sldMk cId="3396661770" sldId="465"/>
            <ac:spMk id="1582" creationId="{6CAD1D2F-76E9-B5F8-033A-80666EFBDF39}"/>
          </ac:spMkLst>
        </pc:spChg>
        <pc:spChg chg="add mod">
          <ac:chgData name="Aganj, Iman" userId="528e1e0b-db81-4f61-b532-a0ac7c6ac721" providerId="ADAL" clId="{7F1E790B-933C-4AAB-9F80-2FD92EBA6B04}" dt="2023-04-04T18:27:05.712" v="1035"/>
          <ac:spMkLst>
            <pc:docMk/>
            <pc:sldMk cId="3396661770" sldId="465"/>
            <ac:spMk id="1583" creationId="{DB87C3BD-3051-ADDA-47DD-30A790235431}"/>
          </ac:spMkLst>
        </pc:spChg>
        <pc:spChg chg="add mod">
          <ac:chgData name="Aganj, Iman" userId="528e1e0b-db81-4f61-b532-a0ac7c6ac721" providerId="ADAL" clId="{7F1E790B-933C-4AAB-9F80-2FD92EBA6B04}" dt="2023-04-04T18:27:05.712" v="1035"/>
          <ac:spMkLst>
            <pc:docMk/>
            <pc:sldMk cId="3396661770" sldId="465"/>
            <ac:spMk id="1584" creationId="{858FC04D-44C0-A05F-ACE4-4FA1312BB868}"/>
          </ac:spMkLst>
        </pc:spChg>
        <pc:spChg chg="add mod">
          <ac:chgData name="Aganj, Iman" userId="528e1e0b-db81-4f61-b532-a0ac7c6ac721" providerId="ADAL" clId="{7F1E790B-933C-4AAB-9F80-2FD92EBA6B04}" dt="2023-04-04T18:27:05.712" v="1035"/>
          <ac:spMkLst>
            <pc:docMk/>
            <pc:sldMk cId="3396661770" sldId="465"/>
            <ac:spMk id="1585" creationId="{C3ED1060-041B-5F44-F73A-08C7D444D57F}"/>
          </ac:spMkLst>
        </pc:spChg>
        <pc:spChg chg="add mod">
          <ac:chgData name="Aganj, Iman" userId="528e1e0b-db81-4f61-b532-a0ac7c6ac721" providerId="ADAL" clId="{7F1E790B-933C-4AAB-9F80-2FD92EBA6B04}" dt="2023-04-04T18:27:05.712" v="1035"/>
          <ac:spMkLst>
            <pc:docMk/>
            <pc:sldMk cId="3396661770" sldId="465"/>
            <ac:spMk id="1586" creationId="{25AB409D-9496-E0AB-BA96-6D223A2D5A94}"/>
          </ac:spMkLst>
        </pc:spChg>
        <pc:spChg chg="add mod">
          <ac:chgData name="Aganj, Iman" userId="528e1e0b-db81-4f61-b532-a0ac7c6ac721" providerId="ADAL" clId="{7F1E790B-933C-4AAB-9F80-2FD92EBA6B04}" dt="2023-04-04T18:27:05.712" v="1035"/>
          <ac:spMkLst>
            <pc:docMk/>
            <pc:sldMk cId="3396661770" sldId="465"/>
            <ac:spMk id="1587" creationId="{C363AD16-FFD2-F012-53B1-8ADB618B2C73}"/>
          </ac:spMkLst>
        </pc:spChg>
        <pc:spChg chg="add mod">
          <ac:chgData name="Aganj, Iman" userId="528e1e0b-db81-4f61-b532-a0ac7c6ac721" providerId="ADAL" clId="{7F1E790B-933C-4AAB-9F80-2FD92EBA6B04}" dt="2023-04-04T18:27:05.712" v="1035"/>
          <ac:spMkLst>
            <pc:docMk/>
            <pc:sldMk cId="3396661770" sldId="465"/>
            <ac:spMk id="1588" creationId="{36C0D24B-14AA-33C1-0BE8-10C2A05C78E5}"/>
          </ac:spMkLst>
        </pc:spChg>
        <pc:spChg chg="add mod">
          <ac:chgData name="Aganj, Iman" userId="528e1e0b-db81-4f61-b532-a0ac7c6ac721" providerId="ADAL" clId="{7F1E790B-933C-4AAB-9F80-2FD92EBA6B04}" dt="2023-04-04T18:27:05.712" v="1035"/>
          <ac:spMkLst>
            <pc:docMk/>
            <pc:sldMk cId="3396661770" sldId="465"/>
            <ac:spMk id="1589" creationId="{EC572026-450A-37F0-3ADE-893D675C8E19}"/>
          </ac:spMkLst>
        </pc:spChg>
        <pc:spChg chg="add mod">
          <ac:chgData name="Aganj, Iman" userId="528e1e0b-db81-4f61-b532-a0ac7c6ac721" providerId="ADAL" clId="{7F1E790B-933C-4AAB-9F80-2FD92EBA6B04}" dt="2023-04-04T18:27:05.712" v="1035"/>
          <ac:spMkLst>
            <pc:docMk/>
            <pc:sldMk cId="3396661770" sldId="465"/>
            <ac:spMk id="1590" creationId="{281DB9E5-B562-C7C8-B2F1-0DD67C18160E}"/>
          </ac:spMkLst>
        </pc:spChg>
        <pc:spChg chg="add mod">
          <ac:chgData name="Aganj, Iman" userId="528e1e0b-db81-4f61-b532-a0ac7c6ac721" providerId="ADAL" clId="{7F1E790B-933C-4AAB-9F80-2FD92EBA6B04}" dt="2023-04-04T18:27:05.712" v="1035"/>
          <ac:spMkLst>
            <pc:docMk/>
            <pc:sldMk cId="3396661770" sldId="465"/>
            <ac:spMk id="1591" creationId="{0268CF3E-9F11-26D0-1ADA-DCDE4463B775}"/>
          </ac:spMkLst>
        </pc:spChg>
        <pc:spChg chg="add mod">
          <ac:chgData name="Aganj, Iman" userId="528e1e0b-db81-4f61-b532-a0ac7c6ac721" providerId="ADAL" clId="{7F1E790B-933C-4AAB-9F80-2FD92EBA6B04}" dt="2023-04-04T18:27:05.712" v="1035"/>
          <ac:spMkLst>
            <pc:docMk/>
            <pc:sldMk cId="3396661770" sldId="465"/>
            <ac:spMk id="1592" creationId="{3A707B64-F43B-76FA-6355-C3A55BDF1239}"/>
          </ac:spMkLst>
        </pc:spChg>
        <pc:spChg chg="add mod">
          <ac:chgData name="Aganj, Iman" userId="528e1e0b-db81-4f61-b532-a0ac7c6ac721" providerId="ADAL" clId="{7F1E790B-933C-4AAB-9F80-2FD92EBA6B04}" dt="2023-04-04T18:27:05.712" v="1035"/>
          <ac:spMkLst>
            <pc:docMk/>
            <pc:sldMk cId="3396661770" sldId="465"/>
            <ac:spMk id="1593" creationId="{38DE4804-5518-36E1-D2D6-A24849EBE101}"/>
          </ac:spMkLst>
        </pc:spChg>
        <pc:spChg chg="add mod">
          <ac:chgData name="Aganj, Iman" userId="528e1e0b-db81-4f61-b532-a0ac7c6ac721" providerId="ADAL" clId="{7F1E790B-933C-4AAB-9F80-2FD92EBA6B04}" dt="2023-04-04T18:27:05.712" v="1035"/>
          <ac:spMkLst>
            <pc:docMk/>
            <pc:sldMk cId="3396661770" sldId="465"/>
            <ac:spMk id="1594" creationId="{B7056BF9-B4F3-859E-959B-91DE27D52A03}"/>
          </ac:spMkLst>
        </pc:spChg>
        <pc:spChg chg="add mod">
          <ac:chgData name="Aganj, Iman" userId="528e1e0b-db81-4f61-b532-a0ac7c6ac721" providerId="ADAL" clId="{7F1E790B-933C-4AAB-9F80-2FD92EBA6B04}" dt="2023-04-04T18:27:05.712" v="1035"/>
          <ac:spMkLst>
            <pc:docMk/>
            <pc:sldMk cId="3396661770" sldId="465"/>
            <ac:spMk id="1595" creationId="{80E724F3-AF75-0E81-94AE-E31A088B7E82}"/>
          </ac:spMkLst>
        </pc:spChg>
        <pc:spChg chg="add mod">
          <ac:chgData name="Aganj, Iman" userId="528e1e0b-db81-4f61-b532-a0ac7c6ac721" providerId="ADAL" clId="{7F1E790B-933C-4AAB-9F80-2FD92EBA6B04}" dt="2023-04-04T18:27:05.712" v="1035"/>
          <ac:spMkLst>
            <pc:docMk/>
            <pc:sldMk cId="3396661770" sldId="465"/>
            <ac:spMk id="1596" creationId="{55110F5D-75C8-1A55-1338-600A738E75B0}"/>
          </ac:spMkLst>
        </pc:spChg>
        <pc:spChg chg="add mod">
          <ac:chgData name="Aganj, Iman" userId="528e1e0b-db81-4f61-b532-a0ac7c6ac721" providerId="ADAL" clId="{7F1E790B-933C-4AAB-9F80-2FD92EBA6B04}" dt="2023-04-04T18:27:05.712" v="1035"/>
          <ac:spMkLst>
            <pc:docMk/>
            <pc:sldMk cId="3396661770" sldId="465"/>
            <ac:spMk id="1597" creationId="{97A6429D-2D28-A6DA-D2D1-F3274A6B01CD}"/>
          </ac:spMkLst>
        </pc:spChg>
        <pc:spChg chg="add mod">
          <ac:chgData name="Aganj, Iman" userId="528e1e0b-db81-4f61-b532-a0ac7c6ac721" providerId="ADAL" clId="{7F1E790B-933C-4AAB-9F80-2FD92EBA6B04}" dt="2023-04-04T18:27:05.712" v="1035"/>
          <ac:spMkLst>
            <pc:docMk/>
            <pc:sldMk cId="3396661770" sldId="465"/>
            <ac:spMk id="1598" creationId="{F2EE8783-C205-E587-6537-CE1A886F5899}"/>
          </ac:spMkLst>
        </pc:spChg>
        <pc:spChg chg="add mod">
          <ac:chgData name="Aganj, Iman" userId="528e1e0b-db81-4f61-b532-a0ac7c6ac721" providerId="ADAL" clId="{7F1E790B-933C-4AAB-9F80-2FD92EBA6B04}" dt="2023-04-04T18:27:05.712" v="1035"/>
          <ac:spMkLst>
            <pc:docMk/>
            <pc:sldMk cId="3396661770" sldId="465"/>
            <ac:spMk id="1599" creationId="{CCDCAB5A-D0B0-FD62-AE01-56D66A835A8B}"/>
          </ac:spMkLst>
        </pc:spChg>
        <pc:spChg chg="add mod">
          <ac:chgData name="Aganj, Iman" userId="528e1e0b-db81-4f61-b532-a0ac7c6ac721" providerId="ADAL" clId="{7F1E790B-933C-4AAB-9F80-2FD92EBA6B04}" dt="2023-04-04T18:27:05.712" v="1035"/>
          <ac:spMkLst>
            <pc:docMk/>
            <pc:sldMk cId="3396661770" sldId="465"/>
            <ac:spMk id="1600" creationId="{A3D6DA95-7CEA-2027-0914-79B86661484C}"/>
          </ac:spMkLst>
        </pc:spChg>
        <pc:spChg chg="add mod">
          <ac:chgData name="Aganj, Iman" userId="528e1e0b-db81-4f61-b532-a0ac7c6ac721" providerId="ADAL" clId="{7F1E790B-933C-4AAB-9F80-2FD92EBA6B04}" dt="2023-04-04T18:27:05.712" v="1035"/>
          <ac:spMkLst>
            <pc:docMk/>
            <pc:sldMk cId="3396661770" sldId="465"/>
            <ac:spMk id="1601" creationId="{7C580351-9924-6157-CACA-492E256AAAD1}"/>
          </ac:spMkLst>
        </pc:spChg>
        <pc:spChg chg="add mod">
          <ac:chgData name="Aganj, Iman" userId="528e1e0b-db81-4f61-b532-a0ac7c6ac721" providerId="ADAL" clId="{7F1E790B-933C-4AAB-9F80-2FD92EBA6B04}" dt="2023-04-04T18:27:05.712" v="1035"/>
          <ac:spMkLst>
            <pc:docMk/>
            <pc:sldMk cId="3396661770" sldId="465"/>
            <ac:spMk id="1602" creationId="{97E642DE-0AA8-E126-91BC-F3CB6E11A0DE}"/>
          </ac:spMkLst>
        </pc:spChg>
        <pc:spChg chg="add mod">
          <ac:chgData name="Aganj, Iman" userId="528e1e0b-db81-4f61-b532-a0ac7c6ac721" providerId="ADAL" clId="{7F1E790B-933C-4AAB-9F80-2FD92EBA6B04}" dt="2023-04-04T18:27:05.712" v="1035"/>
          <ac:spMkLst>
            <pc:docMk/>
            <pc:sldMk cId="3396661770" sldId="465"/>
            <ac:spMk id="1603" creationId="{115045F0-AF3E-1408-C454-E872AB4902D8}"/>
          </ac:spMkLst>
        </pc:spChg>
        <pc:spChg chg="add mod">
          <ac:chgData name="Aganj, Iman" userId="528e1e0b-db81-4f61-b532-a0ac7c6ac721" providerId="ADAL" clId="{7F1E790B-933C-4AAB-9F80-2FD92EBA6B04}" dt="2023-04-04T18:27:05.712" v="1035"/>
          <ac:spMkLst>
            <pc:docMk/>
            <pc:sldMk cId="3396661770" sldId="465"/>
            <ac:spMk id="1604" creationId="{66CC9EC7-DD0E-9812-6F21-8C24B56F0178}"/>
          </ac:spMkLst>
        </pc:spChg>
        <pc:spChg chg="add mod">
          <ac:chgData name="Aganj, Iman" userId="528e1e0b-db81-4f61-b532-a0ac7c6ac721" providerId="ADAL" clId="{7F1E790B-933C-4AAB-9F80-2FD92EBA6B04}" dt="2023-04-04T18:27:05.712" v="1035"/>
          <ac:spMkLst>
            <pc:docMk/>
            <pc:sldMk cId="3396661770" sldId="465"/>
            <ac:spMk id="1605" creationId="{BCCEDD1E-E126-4323-A1DC-A6154D5F8467}"/>
          </ac:spMkLst>
        </pc:spChg>
        <pc:spChg chg="add mod">
          <ac:chgData name="Aganj, Iman" userId="528e1e0b-db81-4f61-b532-a0ac7c6ac721" providerId="ADAL" clId="{7F1E790B-933C-4AAB-9F80-2FD92EBA6B04}" dt="2023-04-04T18:27:05.712" v="1035"/>
          <ac:spMkLst>
            <pc:docMk/>
            <pc:sldMk cId="3396661770" sldId="465"/>
            <ac:spMk id="1606" creationId="{9AD8044C-7B72-3EB4-2056-90A13529E3FF}"/>
          </ac:spMkLst>
        </pc:spChg>
        <pc:spChg chg="add mod">
          <ac:chgData name="Aganj, Iman" userId="528e1e0b-db81-4f61-b532-a0ac7c6ac721" providerId="ADAL" clId="{7F1E790B-933C-4AAB-9F80-2FD92EBA6B04}" dt="2023-04-04T18:27:05.712" v="1035"/>
          <ac:spMkLst>
            <pc:docMk/>
            <pc:sldMk cId="3396661770" sldId="465"/>
            <ac:spMk id="1607" creationId="{F8463D34-20E4-D79D-4A04-C1AA9D4372AA}"/>
          </ac:spMkLst>
        </pc:spChg>
        <pc:spChg chg="add mod">
          <ac:chgData name="Aganj, Iman" userId="528e1e0b-db81-4f61-b532-a0ac7c6ac721" providerId="ADAL" clId="{7F1E790B-933C-4AAB-9F80-2FD92EBA6B04}" dt="2023-04-04T18:27:05.712" v="1035"/>
          <ac:spMkLst>
            <pc:docMk/>
            <pc:sldMk cId="3396661770" sldId="465"/>
            <ac:spMk id="1608" creationId="{61888EBF-DB85-DAF0-3A46-9F92A25F189A}"/>
          </ac:spMkLst>
        </pc:spChg>
        <pc:spChg chg="add mod">
          <ac:chgData name="Aganj, Iman" userId="528e1e0b-db81-4f61-b532-a0ac7c6ac721" providerId="ADAL" clId="{7F1E790B-933C-4AAB-9F80-2FD92EBA6B04}" dt="2023-04-04T18:27:05.712" v="1035"/>
          <ac:spMkLst>
            <pc:docMk/>
            <pc:sldMk cId="3396661770" sldId="465"/>
            <ac:spMk id="1609" creationId="{20EAC4DF-4096-3EB0-C85D-21CD48115944}"/>
          </ac:spMkLst>
        </pc:spChg>
        <pc:spChg chg="add mod">
          <ac:chgData name="Aganj, Iman" userId="528e1e0b-db81-4f61-b532-a0ac7c6ac721" providerId="ADAL" clId="{7F1E790B-933C-4AAB-9F80-2FD92EBA6B04}" dt="2023-04-04T18:27:05.712" v="1035"/>
          <ac:spMkLst>
            <pc:docMk/>
            <pc:sldMk cId="3396661770" sldId="465"/>
            <ac:spMk id="1610" creationId="{9CF0B72D-79C2-733E-1A93-D505AFF26400}"/>
          </ac:spMkLst>
        </pc:spChg>
        <pc:spChg chg="add mod">
          <ac:chgData name="Aganj, Iman" userId="528e1e0b-db81-4f61-b532-a0ac7c6ac721" providerId="ADAL" clId="{7F1E790B-933C-4AAB-9F80-2FD92EBA6B04}" dt="2023-04-04T18:27:05.712" v="1035"/>
          <ac:spMkLst>
            <pc:docMk/>
            <pc:sldMk cId="3396661770" sldId="465"/>
            <ac:spMk id="1611" creationId="{4477F0E3-71AD-1D1A-BA88-5EE6FC3EADA7}"/>
          </ac:spMkLst>
        </pc:spChg>
        <pc:spChg chg="add mod">
          <ac:chgData name="Aganj, Iman" userId="528e1e0b-db81-4f61-b532-a0ac7c6ac721" providerId="ADAL" clId="{7F1E790B-933C-4AAB-9F80-2FD92EBA6B04}" dt="2023-04-04T18:27:05.712" v="1035"/>
          <ac:spMkLst>
            <pc:docMk/>
            <pc:sldMk cId="3396661770" sldId="465"/>
            <ac:spMk id="1612" creationId="{A89A0F44-0369-C998-E956-49D45C246E56}"/>
          </ac:spMkLst>
        </pc:spChg>
        <pc:spChg chg="add mod">
          <ac:chgData name="Aganj, Iman" userId="528e1e0b-db81-4f61-b532-a0ac7c6ac721" providerId="ADAL" clId="{7F1E790B-933C-4AAB-9F80-2FD92EBA6B04}" dt="2023-04-04T18:27:05.712" v="1035"/>
          <ac:spMkLst>
            <pc:docMk/>
            <pc:sldMk cId="3396661770" sldId="465"/>
            <ac:spMk id="1613" creationId="{14ED0195-A828-AA1A-04E6-58AABF5CAFF2}"/>
          </ac:spMkLst>
        </pc:spChg>
        <pc:spChg chg="add mod">
          <ac:chgData name="Aganj, Iman" userId="528e1e0b-db81-4f61-b532-a0ac7c6ac721" providerId="ADAL" clId="{7F1E790B-933C-4AAB-9F80-2FD92EBA6B04}" dt="2023-04-04T18:27:05.712" v="1035"/>
          <ac:spMkLst>
            <pc:docMk/>
            <pc:sldMk cId="3396661770" sldId="465"/>
            <ac:spMk id="1614" creationId="{9624E98E-7C16-5E78-304F-3F2ECDCBEA71}"/>
          </ac:spMkLst>
        </pc:spChg>
        <pc:spChg chg="add mod">
          <ac:chgData name="Aganj, Iman" userId="528e1e0b-db81-4f61-b532-a0ac7c6ac721" providerId="ADAL" clId="{7F1E790B-933C-4AAB-9F80-2FD92EBA6B04}" dt="2023-04-04T18:27:05.712" v="1035"/>
          <ac:spMkLst>
            <pc:docMk/>
            <pc:sldMk cId="3396661770" sldId="465"/>
            <ac:spMk id="1615" creationId="{FCA06DCC-534D-33B2-3409-0DA13567E36B}"/>
          </ac:spMkLst>
        </pc:spChg>
        <pc:spChg chg="add mod">
          <ac:chgData name="Aganj, Iman" userId="528e1e0b-db81-4f61-b532-a0ac7c6ac721" providerId="ADAL" clId="{7F1E790B-933C-4AAB-9F80-2FD92EBA6B04}" dt="2023-04-04T18:27:05.712" v="1035"/>
          <ac:spMkLst>
            <pc:docMk/>
            <pc:sldMk cId="3396661770" sldId="465"/>
            <ac:spMk id="1616" creationId="{A452B7DB-0B7A-660F-9147-AC1DC7FE8CAF}"/>
          </ac:spMkLst>
        </pc:spChg>
        <pc:spChg chg="add mod">
          <ac:chgData name="Aganj, Iman" userId="528e1e0b-db81-4f61-b532-a0ac7c6ac721" providerId="ADAL" clId="{7F1E790B-933C-4AAB-9F80-2FD92EBA6B04}" dt="2023-04-04T18:27:05.712" v="1035"/>
          <ac:spMkLst>
            <pc:docMk/>
            <pc:sldMk cId="3396661770" sldId="465"/>
            <ac:spMk id="1617" creationId="{8F782AC9-34CD-2DB9-00C7-9BA9CEAA8DAE}"/>
          </ac:spMkLst>
        </pc:spChg>
        <pc:spChg chg="add mod">
          <ac:chgData name="Aganj, Iman" userId="528e1e0b-db81-4f61-b532-a0ac7c6ac721" providerId="ADAL" clId="{7F1E790B-933C-4AAB-9F80-2FD92EBA6B04}" dt="2023-04-04T18:27:05.712" v="1035"/>
          <ac:spMkLst>
            <pc:docMk/>
            <pc:sldMk cId="3396661770" sldId="465"/>
            <ac:spMk id="1618" creationId="{438CE5F5-DFCE-4F2A-4F58-876D359B1CA4}"/>
          </ac:spMkLst>
        </pc:spChg>
        <pc:spChg chg="add mod">
          <ac:chgData name="Aganj, Iman" userId="528e1e0b-db81-4f61-b532-a0ac7c6ac721" providerId="ADAL" clId="{7F1E790B-933C-4AAB-9F80-2FD92EBA6B04}" dt="2023-04-04T18:27:05.712" v="1035"/>
          <ac:spMkLst>
            <pc:docMk/>
            <pc:sldMk cId="3396661770" sldId="465"/>
            <ac:spMk id="1619" creationId="{88015C77-ECCE-B07F-5FA0-6C8E3420E440}"/>
          </ac:spMkLst>
        </pc:spChg>
        <pc:spChg chg="add mod">
          <ac:chgData name="Aganj, Iman" userId="528e1e0b-db81-4f61-b532-a0ac7c6ac721" providerId="ADAL" clId="{7F1E790B-933C-4AAB-9F80-2FD92EBA6B04}" dt="2023-04-04T18:27:05.712" v="1035"/>
          <ac:spMkLst>
            <pc:docMk/>
            <pc:sldMk cId="3396661770" sldId="465"/>
            <ac:spMk id="1620" creationId="{DD7BF8E1-B537-92AE-9EE5-51DF411190C8}"/>
          </ac:spMkLst>
        </pc:spChg>
        <pc:spChg chg="add mod">
          <ac:chgData name="Aganj, Iman" userId="528e1e0b-db81-4f61-b532-a0ac7c6ac721" providerId="ADAL" clId="{7F1E790B-933C-4AAB-9F80-2FD92EBA6B04}" dt="2023-04-04T18:27:05.712" v="1035"/>
          <ac:spMkLst>
            <pc:docMk/>
            <pc:sldMk cId="3396661770" sldId="465"/>
            <ac:spMk id="1621" creationId="{26D38DD3-D34C-066A-CDCF-5736EDD35C84}"/>
          </ac:spMkLst>
        </pc:spChg>
        <pc:spChg chg="add mod">
          <ac:chgData name="Aganj, Iman" userId="528e1e0b-db81-4f61-b532-a0ac7c6ac721" providerId="ADAL" clId="{7F1E790B-933C-4AAB-9F80-2FD92EBA6B04}" dt="2023-04-04T18:27:05.712" v="1035"/>
          <ac:spMkLst>
            <pc:docMk/>
            <pc:sldMk cId="3396661770" sldId="465"/>
            <ac:spMk id="1622" creationId="{25B65FD3-2307-2EC3-D985-A96A449FD7DD}"/>
          </ac:spMkLst>
        </pc:spChg>
        <pc:spChg chg="add mod">
          <ac:chgData name="Aganj, Iman" userId="528e1e0b-db81-4f61-b532-a0ac7c6ac721" providerId="ADAL" clId="{7F1E790B-933C-4AAB-9F80-2FD92EBA6B04}" dt="2023-04-04T18:27:05.712" v="1035"/>
          <ac:spMkLst>
            <pc:docMk/>
            <pc:sldMk cId="3396661770" sldId="465"/>
            <ac:spMk id="1623" creationId="{59ABDA8C-BAD6-1EA5-B180-79E924407EAF}"/>
          </ac:spMkLst>
        </pc:spChg>
        <pc:spChg chg="add mod">
          <ac:chgData name="Aganj, Iman" userId="528e1e0b-db81-4f61-b532-a0ac7c6ac721" providerId="ADAL" clId="{7F1E790B-933C-4AAB-9F80-2FD92EBA6B04}" dt="2023-04-04T18:27:05.712" v="1035"/>
          <ac:spMkLst>
            <pc:docMk/>
            <pc:sldMk cId="3396661770" sldId="465"/>
            <ac:spMk id="1624" creationId="{A2C217A6-4923-0323-1660-268248CFAB53}"/>
          </ac:spMkLst>
        </pc:spChg>
        <pc:spChg chg="add mod">
          <ac:chgData name="Aganj, Iman" userId="528e1e0b-db81-4f61-b532-a0ac7c6ac721" providerId="ADAL" clId="{7F1E790B-933C-4AAB-9F80-2FD92EBA6B04}" dt="2023-04-04T18:27:05.712" v="1035"/>
          <ac:spMkLst>
            <pc:docMk/>
            <pc:sldMk cId="3396661770" sldId="465"/>
            <ac:spMk id="1625" creationId="{646491E3-7BB8-518B-D2F3-991BB8D399C1}"/>
          </ac:spMkLst>
        </pc:spChg>
        <pc:spChg chg="add mod">
          <ac:chgData name="Aganj, Iman" userId="528e1e0b-db81-4f61-b532-a0ac7c6ac721" providerId="ADAL" clId="{7F1E790B-933C-4AAB-9F80-2FD92EBA6B04}" dt="2023-04-04T18:27:05.712" v="1035"/>
          <ac:spMkLst>
            <pc:docMk/>
            <pc:sldMk cId="3396661770" sldId="465"/>
            <ac:spMk id="1626" creationId="{060EFBF0-9B78-A313-1B88-260306D2871B}"/>
          </ac:spMkLst>
        </pc:spChg>
        <pc:spChg chg="add mod">
          <ac:chgData name="Aganj, Iman" userId="528e1e0b-db81-4f61-b532-a0ac7c6ac721" providerId="ADAL" clId="{7F1E790B-933C-4AAB-9F80-2FD92EBA6B04}" dt="2023-04-04T18:27:05.712" v="1035"/>
          <ac:spMkLst>
            <pc:docMk/>
            <pc:sldMk cId="3396661770" sldId="465"/>
            <ac:spMk id="1627" creationId="{43F44B6E-B0D7-C4C2-ED32-0367125CDB5F}"/>
          </ac:spMkLst>
        </pc:spChg>
        <pc:spChg chg="add mod">
          <ac:chgData name="Aganj, Iman" userId="528e1e0b-db81-4f61-b532-a0ac7c6ac721" providerId="ADAL" clId="{7F1E790B-933C-4AAB-9F80-2FD92EBA6B04}" dt="2023-04-04T18:27:05.712" v="1035"/>
          <ac:spMkLst>
            <pc:docMk/>
            <pc:sldMk cId="3396661770" sldId="465"/>
            <ac:spMk id="1628" creationId="{00C60F45-07CA-FF0F-3FC3-AB9F1D4A91D4}"/>
          </ac:spMkLst>
        </pc:spChg>
        <pc:spChg chg="add mod">
          <ac:chgData name="Aganj, Iman" userId="528e1e0b-db81-4f61-b532-a0ac7c6ac721" providerId="ADAL" clId="{7F1E790B-933C-4AAB-9F80-2FD92EBA6B04}" dt="2023-04-04T18:27:05.712" v="1035"/>
          <ac:spMkLst>
            <pc:docMk/>
            <pc:sldMk cId="3396661770" sldId="465"/>
            <ac:spMk id="1629" creationId="{90AF2C5C-AE04-9A6D-5890-008347FBB2BE}"/>
          </ac:spMkLst>
        </pc:spChg>
        <pc:spChg chg="add mod">
          <ac:chgData name="Aganj, Iman" userId="528e1e0b-db81-4f61-b532-a0ac7c6ac721" providerId="ADAL" clId="{7F1E790B-933C-4AAB-9F80-2FD92EBA6B04}" dt="2023-04-04T18:27:05.712" v="1035"/>
          <ac:spMkLst>
            <pc:docMk/>
            <pc:sldMk cId="3396661770" sldId="465"/>
            <ac:spMk id="1630" creationId="{11279675-8AA1-42D8-ACE4-872148D615BD}"/>
          </ac:spMkLst>
        </pc:spChg>
        <pc:spChg chg="add mod">
          <ac:chgData name="Aganj, Iman" userId="528e1e0b-db81-4f61-b532-a0ac7c6ac721" providerId="ADAL" clId="{7F1E790B-933C-4AAB-9F80-2FD92EBA6B04}" dt="2023-04-04T18:27:05.712" v="1035"/>
          <ac:spMkLst>
            <pc:docMk/>
            <pc:sldMk cId="3396661770" sldId="465"/>
            <ac:spMk id="1631" creationId="{9D264F6A-10CF-1C55-E2BB-17144ADB364A}"/>
          </ac:spMkLst>
        </pc:spChg>
        <pc:spChg chg="add mod">
          <ac:chgData name="Aganj, Iman" userId="528e1e0b-db81-4f61-b532-a0ac7c6ac721" providerId="ADAL" clId="{7F1E790B-933C-4AAB-9F80-2FD92EBA6B04}" dt="2023-04-04T18:27:05.712" v="1035"/>
          <ac:spMkLst>
            <pc:docMk/>
            <pc:sldMk cId="3396661770" sldId="465"/>
            <ac:spMk id="1632" creationId="{698C0FC2-9A7A-4CCD-2CBC-3E8E333918B3}"/>
          </ac:spMkLst>
        </pc:spChg>
        <pc:spChg chg="add mod">
          <ac:chgData name="Aganj, Iman" userId="528e1e0b-db81-4f61-b532-a0ac7c6ac721" providerId="ADAL" clId="{7F1E790B-933C-4AAB-9F80-2FD92EBA6B04}" dt="2023-04-04T18:27:05.712" v="1035"/>
          <ac:spMkLst>
            <pc:docMk/>
            <pc:sldMk cId="3396661770" sldId="465"/>
            <ac:spMk id="1633" creationId="{F8995954-56FF-B292-FBE8-9A30708C5FB9}"/>
          </ac:spMkLst>
        </pc:spChg>
        <pc:spChg chg="add mod">
          <ac:chgData name="Aganj, Iman" userId="528e1e0b-db81-4f61-b532-a0ac7c6ac721" providerId="ADAL" clId="{7F1E790B-933C-4AAB-9F80-2FD92EBA6B04}" dt="2023-04-04T18:27:05.712" v="1035"/>
          <ac:spMkLst>
            <pc:docMk/>
            <pc:sldMk cId="3396661770" sldId="465"/>
            <ac:spMk id="1634" creationId="{522DAA9B-16A4-8D7C-E34B-206E0A212267}"/>
          </ac:spMkLst>
        </pc:spChg>
        <pc:spChg chg="add mod">
          <ac:chgData name="Aganj, Iman" userId="528e1e0b-db81-4f61-b532-a0ac7c6ac721" providerId="ADAL" clId="{7F1E790B-933C-4AAB-9F80-2FD92EBA6B04}" dt="2023-04-04T18:27:05.712" v="1035"/>
          <ac:spMkLst>
            <pc:docMk/>
            <pc:sldMk cId="3396661770" sldId="465"/>
            <ac:spMk id="1635" creationId="{6977F76F-94D9-97B4-6AA4-A9EA39CDFC21}"/>
          </ac:spMkLst>
        </pc:spChg>
        <pc:spChg chg="add mod">
          <ac:chgData name="Aganj, Iman" userId="528e1e0b-db81-4f61-b532-a0ac7c6ac721" providerId="ADAL" clId="{7F1E790B-933C-4AAB-9F80-2FD92EBA6B04}" dt="2023-04-04T18:27:05.712" v="1035"/>
          <ac:spMkLst>
            <pc:docMk/>
            <pc:sldMk cId="3396661770" sldId="465"/>
            <ac:spMk id="1636" creationId="{87D8CFC9-D0AD-A2BE-3478-4091A1E0B2E4}"/>
          </ac:spMkLst>
        </pc:spChg>
        <pc:spChg chg="add mod">
          <ac:chgData name="Aganj, Iman" userId="528e1e0b-db81-4f61-b532-a0ac7c6ac721" providerId="ADAL" clId="{7F1E790B-933C-4AAB-9F80-2FD92EBA6B04}" dt="2023-04-04T18:27:05.712" v="1035"/>
          <ac:spMkLst>
            <pc:docMk/>
            <pc:sldMk cId="3396661770" sldId="465"/>
            <ac:spMk id="1637" creationId="{F7837E0B-6FF2-8B05-FF40-08911574A817}"/>
          </ac:spMkLst>
        </pc:spChg>
        <pc:spChg chg="add mod">
          <ac:chgData name="Aganj, Iman" userId="528e1e0b-db81-4f61-b532-a0ac7c6ac721" providerId="ADAL" clId="{7F1E790B-933C-4AAB-9F80-2FD92EBA6B04}" dt="2023-04-04T18:27:05.712" v="1035"/>
          <ac:spMkLst>
            <pc:docMk/>
            <pc:sldMk cId="3396661770" sldId="465"/>
            <ac:spMk id="1638" creationId="{0538C01E-2734-381B-15B4-4E7F23824838}"/>
          </ac:spMkLst>
        </pc:spChg>
        <pc:spChg chg="add mod">
          <ac:chgData name="Aganj, Iman" userId="528e1e0b-db81-4f61-b532-a0ac7c6ac721" providerId="ADAL" clId="{7F1E790B-933C-4AAB-9F80-2FD92EBA6B04}" dt="2023-04-04T18:27:05.712" v="1035"/>
          <ac:spMkLst>
            <pc:docMk/>
            <pc:sldMk cId="3396661770" sldId="465"/>
            <ac:spMk id="1639" creationId="{C2374E1F-5A64-A671-1E98-DE22595CFCC7}"/>
          </ac:spMkLst>
        </pc:spChg>
        <pc:spChg chg="add mod">
          <ac:chgData name="Aganj, Iman" userId="528e1e0b-db81-4f61-b532-a0ac7c6ac721" providerId="ADAL" clId="{7F1E790B-933C-4AAB-9F80-2FD92EBA6B04}" dt="2023-04-04T18:27:05.712" v="1035"/>
          <ac:spMkLst>
            <pc:docMk/>
            <pc:sldMk cId="3396661770" sldId="465"/>
            <ac:spMk id="1640" creationId="{32C17390-999C-0529-F6C0-9F31A6249E6C}"/>
          </ac:spMkLst>
        </pc:spChg>
        <pc:spChg chg="add mod">
          <ac:chgData name="Aganj, Iman" userId="528e1e0b-db81-4f61-b532-a0ac7c6ac721" providerId="ADAL" clId="{7F1E790B-933C-4AAB-9F80-2FD92EBA6B04}" dt="2023-04-04T18:27:05.712" v="1035"/>
          <ac:spMkLst>
            <pc:docMk/>
            <pc:sldMk cId="3396661770" sldId="465"/>
            <ac:spMk id="1641" creationId="{9A0B04AF-85A7-36F1-A5A2-3A90E5BBC44F}"/>
          </ac:spMkLst>
        </pc:spChg>
        <pc:spChg chg="add mod">
          <ac:chgData name="Aganj, Iman" userId="528e1e0b-db81-4f61-b532-a0ac7c6ac721" providerId="ADAL" clId="{7F1E790B-933C-4AAB-9F80-2FD92EBA6B04}" dt="2023-04-04T18:27:05.712" v="1035"/>
          <ac:spMkLst>
            <pc:docMk/>
            <pc:sldMk cId="3396661770" sldId="465"/>
            <ac:spMk id="1642" creationId="{CFD22AD3-C531-5746-6AEA-1747F0FDCD8F}"/>
          </ac:spMkLst>
        </pc:spChg>
        <pc:spChg chg="add mod">
          <ac:chgData name="Aganj, Iman" userId="528e1e0b-db81-4f61-b532-a0ac7c6ac721" providerId="ADAL" clId="{7F1E790B-933C-4AAB-9F80-2FD92EBA6B04}" dt="2023-04-04T18:27:05.712" v="1035"/>
          <ac:spMkLst>
            <pc:docMk/>
            <pc:sldMk cId="3396661770" sldId="465"/>
            <ac:spMk id="1643" creationId="{E040C977-AC14-29ED-E96C-B0A72097EADA}"/>
          </ac:spMkLst>
        </pc:spChg>
        <pc:spChg chg="add mod">
          <ac:chgData name="Aganj, Iman" userId="528e1e0b-db81-4f61-b532-a0ac7c6ac721" providerId="ADAL" clId="{7F1E790B-933C-4AAB-9F80-2FD92EBA6B04}" dt="2023-04-04T18:27:05.712" v="1035"/>
          <ac:spMkLst>
            <pc:docMk/>
            <pc:sldMk cId="3396661770" sldId="465"/>
            <ac:spMk id="1644" creationId="{2AF393EB-E3E2-03DA-0676-3DC26C3266CE}"/>
          </ac:spMkLst>
        </pc:spChg>
        <pc:spChg chg="add mod">
          <ac:chgData name="Aganj, Iman" userId="528e1e0b-db81-4f61-b532-a0ac7c6ac721" providerId="ADAL" clId="{7F1E790B-933C-4AAB-9F80-2FD92EBA6B04}" dt="2023-04-04T18:27:05.712" v="1035"/>
          <ac:spMkLst>
            <pc:docMk/>
            <pc:sldMk cId="3396661770" sldId="465"/>
            <ac:spMk id="1645" creationId="{1AC06881-FD8D-CAAD-0788-039F72DC44EC}"/>
          </ac:spMkLst>
        </pc:spChg>
        <pc:spChg chg="add mod">
          <ac:chgData name="Aganj, Iman" userId="528e1e0b-db81-4f61-b532-a0ac7c6ac721" providerId="ADAL" clId="{7F1E790B-933C-4AAB-9F80-2FD92EBA6B04}" dt="2023-04-04T18:27:05.712" v="1035"/>
          <ac:spMkLst>
            <pc:docMk/>
            <pc:sldMk cId="3396661770" sldId="465"/>
            <ac:spMk id="1646" creationId="{03AA6DF7-73A3-9B24-8A10-F2717BE16FE9}"/>
          </ac:spMkLst>
        </pc:spChg>
        <pc:spChg chg="add mod">
          <ac:chgData name="Aganj, Iman" userId="528e1e0b-db81-4f61-b532-a0ac7c6ac721" providerId="ADAL" clId="{7F1E790B-933C-4AAB-9F80-2FD92EBA6B04}" dt="2023-04-04T18:27:05.712" v="1035"/>
          <ac:spMkLst>
            <pc:docMk/>
            <pc:sldMk cId="3396661770" sldId="465"/>
            <ac:spMk id="1647" creationId="{1DD5180D-0B00-57F9-6A2F-43611337163D}"/>
          </ac:spMkLst>
        </pc:spChg>
        <pc:spChg chg="add mod">
          <ac:chgData name="Aganj, Iman" userId="528e1e0b-db81-4f61-b532-a0ac7c6ac721" providerId="ADAL" clId="{7F1E790B-933C-4AAB-9F80-2FD92EBA6B04}" dt="2023-04-04T18:27:05.712" v="1035"/>
          <ac:spMkLst>
            <pc:docMk/>
            <pc:sldMk cId="3396661770" sldId="465"/>
            <ac:spMk id="1648" creationId="{5AB2B8E4-27AF-3639-50FF-039B74EE645D}"/>
          </ac:spMkLst>
        </pc:spChg>
        <pc:spChg chg="add mod">
          <ac:chgData name="Aganj, Iman" userId="528e1e0b-db81-4f61-b532-a0ac7c6ac721" providerId="ADAL" clId="{7F1E790B-933C-4AAB-9F80-2FD92EBA6B04}" dt="2023-04-04T18:27:05.712" v="1035"/>
          <ac:spMkLst>
            <pc:docMk/>
            <pc:sldMk cId="3396661770" sldId="465"/>
            <ac:spMk id="1649" creationId="{F5F4C112-F29E-4FB9-A564-49B1873D3DC6}"/>
          </ac:spMkLst>
        </pc:spChg>
        <pc:spChg chg="add mod">
          <ac:chgData name="Aganj, Iman" userId="528e1e0b-db81-4f61-b532-a0ac7c6ac721" providerId="ADAL" clId="{7F1E790B-933C-4AAB-9F80-2FD92EBA6B04}" dt="2023-04-04T18:27:05.712" v="1035"/>
          <ac:spMkLst>
            <pc:docMk/>
            <pc:sldMk cId="3396661770" sldId="465"/>
            <ac:spMk id="1650" creationId="{A7A2631B-909A-BC4A-A3E9-710154AF1129}"/>
          </ac:spMkLst>
        </pc:spChg>
        <pc:spChg chg="add mod">
          <ac:chgData name="Aganj, Iman" userId="528e1e0b-db81-4f61-b532-a0ac7c6ac721" providerId="ADAL" clId="{7F1E790B-933C-4AAB-9F80-2FD92EBA6B04}" dt="2023-04-04T18:27:05.712" v="1035"/>
          <ac:spMkLst>
            <pc:docMk/>
            <pc:sldMk cId="3396661770" sldId="465"/>
            <ac:spMk id="1651" creationId="{EDF20EE7-830C-13D2-9403-E0AB4A5891D3}"/>
          </ac:spMkLst>
        </pc:spChg>
        <pc:spChg chg="add mod">
          <ac:chgData name="Aganj, Iman" userId="528e1e0b-db81-4f61-b532-a0ac7c6ac721" providerId="ADAL" clId="{7F1E790B-933C-4AAB-9F80-2FD92EBA6B04}" dt="2023-04-04T18:27:05.712" v="1035"/>
          <ac:spMkLst>
            <pc:docMk/>
            <pc:sldMk cId="3396661770" sldId="465"/>
            <ac:spMk id="1652" creationId="{B5112A31-E1D0-EDC4-ED14-C8C7FBDFB7EC}"/>
          </ac:spMkLst>
        </pc:spChg>
        <pc:spChg chg="add mod">
          <ac:chgData name="Aganj, Iman" userId="528e1e0b-db81-4f61-b532-a0ac7c6ac721" providerId="ADAL" clId="{7F1E790B-933C-4AAB-9F80-2FD92EBA6B04}" dt="2023-04-04T18:27:05.712" v="1035"/>
          <ac:spMkLst>
            <pc:docMk/>
            <pc:sldMk cId="3396661770" sldId="465"/>
            <ac:spMk id="1653" creationId="{E20C7344-69CF-09C7-A685-7A60EEA0989A}"/>
          </ac:spMkLst>
        </pc:spChg>
        <pc:spChg chg="add mod">
          <ac:chgData name="Aganj, Iman" userId="528e1e0b-db81-4f61-b532-a0ac7c6ac721" providerId="ADAL" clId="{7F1E790B-933C-4AAB-9F80-2FD92EBA6B04}" dt="2023-04-04T18:27:05.712" v="1035"/>
          <ac:spMkLst>
            <pc:docMk/>
            <pc:sldMk cId="3396661770" sldId="465"/>
            <ac:spMk id="1654" creationId="{5E28CF5E-0275-60DD-72E6-5E2A1ECB3505}"/>
          </ac:spMkLst>
        </pc:spChg>
        <pc:spChg chg="add mod">
          <ac:chgData name="Aganj, Iman" userId="528e1e0b-db81-4f61-b532-a0ac7c6ac721" providerId="ADAL" clId="{7F1E790B-933C-4AAB-9F80-2FD92EBA6B04}" dt="2023-04-04T18:27:05.712" v="1035"/>
          <ac:spMkLst>
            <pc:docMk/>
            <pc:sldMk cId="3396661770" sldId="465"/>
            <ac:spMk id="1655" creationId="{396058DC-C14D-7482-CCAB-CA0698E4B583}"/>
          </ac:spMkLst>
        </pc:spChg>
        <pc:spChg chg="add mod">
          <ac:chgData name="Aganj, Iman" userId="528e1e0b-db81-4f61-b532-a0ac7c6ac721" providerId="ADAL" clId="{7F1E790B-933C-4AAB-9F80-2FD92EBA6B04}" dt="2023-04-04T18:27:05.712" v="1035"/>
          <ac:spMkLst>
            <pc:docMk/>
            <pc:sldMk cId="3396661770" sldId="465"/>
            <ac:spMk id="1656" creationId="{B7331BB6-93AF-8CA0-D131-16D951C8996F}"/>
          </ac:spMkLst>
        </pc:spChg>
        <pc:spChg chg="add mod">
          <ac:chgData name="Aganj, Iman" userId="528e1e0b-db81-4f61-b532-a0ac7c6ac721" providerId="ADAL" clId="{7F1E790B-933C-4AAB-9F80-2FD92EBA6B04}" dt="2023-04-04T18:27:05.712" v="1035"/>
          <ac:spMkLst>
            <pc:docMk/>
            <pc:sldMk cId="3396661770" sldId="465"/>
            <ac:spMk id="1657" creationId="{CB71DE49-15B8-42FB-EACF-2E14256AF225}"/>
          </ac:spMkLst>
        </pc:spChg>
        <pc:spChg chg="add mod">
          <ac:chgData name="Aganj, Iman" userId="528e1e0b-db81-4f61-b532-a0ac7c6ac721" providerId="ADAL" clId="{7F1E790B-933C-4AAB-9F80-2FD92EBA6B04}" dt="2023-04-04T18:27:05.712" v="1035"/>
          <ac:spMkLst>
            <pc:docMk/>
            <pc:sldMk cId="3396661770" sldId="465"/>
            <ac:spMk id="1658" creationId="{09840AFB-E0EA-4F7D-4113-265DE10BEC72}"/>
          </ac:spMkLst>
        </pc:spChg>
        <pc:spChg chg="add mod">
          <ac:chgData name="Aganj, Iman" userId="528e1e0b-db81-4f61-b532-a0ac7c6ac721" providerId="ADAL" clId="{7F1E790B-933C-4AAB-9F80-2FD92EBA6B04}" dt="2023-04-04T18:27:05.712" v="1035"/>
          <ac:spMkLst>
            <pc:docMk/>
            <pc:sldMk cId="3396661770" sldId="465"/>
            <ac:spMk id="1659" creationId="{903E284C-2DEB-AEEA-8A74-B642275D34CF}"/>
          </ac:spMkLst>
        </pc:spChg>
        <pc:spChg chg="add mod">
          <ac:chgData name="Aganj, Iman" userId="528e1e0b-db81-4f61-b532-a0ac7c6ac721" providerId="ADAL" clId="{7F1E790B-933C-4AAB-9F80-2FD92EBA6B04}" dt="2023-04-04T18:27:05.712" v="1035"/>
          <ac:spMkLst>
            <pc:docMk/>
            <pc:sldMk cId="3396661770" sldId="465"/>
            <ac:spMk id="1660" creationId="{C4573DB0-CA8A-75B4-990F-EBED160CC5F9}"/>
          </ac:spMkLst>
        </pc:spChg>
        <pc:spChg chg="add mod">
          <ac:chgData name="Aganj, Iman" userId="528e1e0b-db81-4f61-b532-a0ac7c6ac721" providerId="ADAL" clId="{7F1E790B-933C-4AAB-9F80-2FD92EBA6B04}" dt="2023-04-04T18:27:05.712" v="1035"/>
          <ac:spMkLst>
            <pc:docMk/>
            <pc:sldMk cId="3396661770" sldId="465"/>
            <ac:spMk id="1661" creationId="{44850E15-A38C-07A6-6270-47DE39A908EC}"/>
          </ac:spMkLst>
        </pc:spChg>
        <pc:spChg chg="add mod">
          <ac:chgData name="Aganj, Iman" userId="528e1e0b-db81-4f61-b532-a0ac7c6ac721" providerId="ADAL" clId="{7F1E790B-933C-4AAB-9F80-2FD92EBA6B04}" dt="2023-04-04T18:27:05.712" v="1035"/>
          <ac:spMkLst>
            <pc:docMk/>
            <pc:sldMk cId="3396661770" sldId="465"/>
            <ac:spMk id="1662" creationId="{BECC767D-DEF3-D311-F07B-6DC6B09CB32F}"/>
          </ac:spMkLst>
        </pc:spChg>
        <pc:spChg chg="add mod">
          <ac:chgData name="Aganj, Iman" userId="528e1e0b-db81-4f61-b532-a0ac7c6ac721" providerId="ADAL" clId="{7F1E790B-933C-4AAB-9F80-2FD92EBA6B04}" dt="2023-04-04T18:27:05.712" v="1035"/>
          <ac:spMkLst>
            <pc:docMk/>
            <pc:sldMk cId="3396661770" sldId="465"/>
            <ac:spMk id="1663" creationId="{1F29639D-9F85-0317-C030-16FFA63DC146}"/>
          </ac:spMkLst>
        </pc:spChg>
        <pc:spChg chg="add mod">
          <ac:chgData name="Aganj, Iman" userId="528e1e0b-db81-4f61-b532-a0ac7c6ac721" providerId="ADAL" clId="{7F1E790B-933C-4AAB-9F80-2FD92EBA6B04}" dt="2023-04-04T18:27:05.712" v="1035"/>
          <ac:spMkLst>
            <pc:docMk/>
            <pc:sldMk cId="3396661770" sldId="465"/>
            <ac:spMk id="1664" creationId="{29D80BED-BE4D-7361-9D24-AE1384E81343}"/>
          </ac:spMkLst>
        </pc:spChg>
        <pc:spChg chg="add mod">
          <ac:chgData name="Aganj, Iman" userId="528e1e0b-db81-4f61-b532-a0ac7c6ac721" providerId="ADAL" clId="{7F1E790B-933C-4AAB-9F80-2FD92EBA6B04}" dt="2023-04-04T18:27:05.712" v="1035"/>
          <ac:spMkLst>
            <pc:docMk/>
            <pc:sldMk cId="3396661770" sldId="465"/>
            <ac:spMk id="1665" creationId="{0976A0DD-E4A0-EA01-E02B-9678A048D71C}"/>
          </ac:spMkLst>
        </pc:spChg>
        <pc:spChg chg="add mod">
          <ac:chgData name="Aganj, Iman" userId="528e1e0b-db81-4f61-b532-a0ac7c6ac721" providerId="ADAL" clId="{7F1E790B-933C-4AAB-9F80-2FD92EBA6B04}" dt="2023-04-04T18:27:05.712" v="1035"/>
          <ac:spMkLst>
            <pc:docMk/>
            <pc:sldMk cId="3396661770" sldId="465"/>
            <ac:spMk id="1666" creationId="{AD64878B-150B-BB63-2D36-C5ED2AC094E4}"/>
          </ac:spMkLst>
        </pc:spChg>
        <pc:spChg chg="add mod">
          <ac:chgData name="Aganj, Iman" userId="528e1e0b-db81-4f61-b532-a0ac7c6ac721" providerId="ADAL" clId="{7F1E790B-933C-4AAB-9F80-2FD92EBA6B04}" dt="2023-04-04T18:27:05.712" v="1035"/>
          <ac:spMkLst>
            <pc:docMk/>
            <pc:sldMk cId="3396661770" sldId="465"/>
            <ac:spMk id="1667" creationId="{84C8E092-898C-F8BF-D28D-E8C573FE1409}"/>
          </ac:spMkLst>
        </pc:spChg>
        <pc:spChg chg="add mod">
          <ac:chgData name="Aganj, Iman" userId="528e1e0b-db81-4f61-b532-a0ac7c6ac721" providerId="ADAL" clId="{7F1E790B-933C-4AAB-9F80-2FD92EBA6B04}" dt="2023-04-04T18:27:05.712" v="1035"/>
          <ac:spMkLst>
            <pc:docMk/>
            <pc:sldMk cId="3396661770" sldId="465"/>
            <ac:spMk id="1668" creationId="{862B7FDD-E68F-CE05-B36A-6C2FE9C0EC65}"/>
          </ac:spMkLst>
        </pc:spChg>
        <pc:spChg chg="add mod">
          <ac:chgData name="Aganj, Iman" userId="528e1e0b-db81-4f61-b532-a0ac7c6ac721" providerId="ADAL" clId="{7F1E790B-933C-4AAB-9F80-2FD92EBA6B04}" dt="2023-04-04T18:27:05.712" v="1035"/>
          <ac:spMkLst>
            <pc:docMk/>
            <pc:sldMk cId="3396661770" sldId="465"/>
            <ac:spMk id="1669" creationId="{B630D1E2-4E2D-E9CA-CEDA-ACDEE544D7B2}"/>
          </ac:spMkLst>
        </pc:spChg>
        <pc:spChg chg="add mod">
          <ac:chgData name="Aganj, Iman" userId="528e1e0b-db81-4f61-b532-a0ac7c6ac721" providerId="ADAL" clId="{7F1E790B-933C-4AAB-9F80-2FD92EBA6B04}" dt="2023-04-04T18:27:05.712" v="1035"/>
          <ac:spMkLst>
            <pc:docMk/>
            <pc:sldMk cId="3396661770" sldId="465"/>
            <ac:spMk id="1670" creationId="{E8492927-F7B0-A8F5-1103-7A52577FB88E}"/>
          </ac:spMkLst>
        </pc:spChg>
        <pc:spChg chg="add mod">
          <ac:chgData name="Aganj, Iman" userId="528e1e0b-db81-4f61-b532-a0ac7c6ac721" providerId="ADAL" clId="{7F1E790B-933C-4AAB-9F80-2FD92EBA6B04}" dt="2023-04-04T18:27:05.712" v="1035"/>
          <ac:spMkLst>
            <pc:docMk/>
            <pc:sldMk cId="3396661770" sldId="465"/>
            <ac:spMk id="1671" creationId="{C8BE68D3-5AFC-A1F2-486C-58720988F1BC}"/>
          </ac:spMkLst>
        </pc:spChg>
        <pc:spChg chg="add mod">
          <ac:chgData name="Aganj, Iman" userId="528e1e0b-db81-4f61-b532-a0ac7c6ac721" providerId="ADAL" clId="{7F1E790B-933C-4AAB-9F80-2FD92EBA6B04}" dt="2023-04-04T18:27:05.712" v="1035"/>
          <ac:spMkLst>
            <pc:docMk/>
            <pc:sldMk cId="3396661770" sldId="465"/>
            <ac:spMk id="1672" creationId="{1C34EDEB-B850-67D5-B593-EAEF1E53C911}"/>
          </ac:spMkLst>
        </pc:spChg>
        <pc:spChg chg="add mod">
          <ac:chgData name="Aganj, Iman" userId="528e1e0b-db81-4f61-b532-a0ac7c6ac721" providerId="ADAL" clId="{7F1E790B-933C-4AAB-9F80-2FD92EBA6B04}" dt="2023-04-04T18:27:05.712" v="1035"/>
          <ac:spMkLst>
            <pc:docMk/>
            <pc:sldMk cId="3396661770" sldId="465"/>
            <ac:spMk id="1673" creationId="{76B5741B-2325-F7CC-C6ED-7DCB9F07AE47}"/>
          </ac:spMkLst>
        </pc:spChg>
        <pc:spChg chg="add mod">
          <ac:chgData name="Aganj, Iman" userId="528e1e0b-db81-4f61-b532-a0ac7c6ac721" providerId="ADAL" clId="{7F1E790B-933C-4AAB-9F80-2FD92EBA6B04}" dt="2023-04-04T18:27:05.712" v="1035"/>
          <ac:spMkLst>
            <pc:docMk/>
            <pc:sldMk cId="3396661770" sldId="465"/>
            <ac:spMk id="1674" creationId="{42B93572-F14A-9BA2-5892-80BEAB860EC3}"/>
          </ac:spMkLst>
        </pc:spChg>
        <pc:spChg chg="add mod">
          <ac:chgData name="Aganj, Iman" userId="528e1e0b-db81-4f61-b532-a0ac7c6ac721" providerId="ADAL" clId="{7F1E790B-933C-4AAB-9F80-2FD92EBA6B04}" dt="2023-04-04T18:27:05.712" v="1035"/>
          <ac:spMkLst>
            <pc:docMk/>
            <pc:sldMk cId="3396661770" sldId="465"/>
            <ac:spMk id="1675" creationId="{E3F8D405-59EC-AFD3-5A37-960AA708E23C}"/>
          </ac:spMkLst>
        </pc:spChg>
        <pc:spChg chg="add mod">
          <ac:chgData name="Aganj, Iman" userId="528e1e0b-db81-4f61-b532-a0ac7c6ac721" providerId="ADAL" clId="{7F1E790B-933C-4AAB-9F80-2FD92EBA6B04}" dt="2023-04-04T18:27:05.712" v="1035"/>
          <ac:spMkLst>
            <pc:docMk/>
            <pc:sldMk cId="3396661770" sldId="465"/>
            <ac:spMk id="1676" creationId="{D5467678-0FE6-D433-9C78-0E0F96405601}"/>
          </ac:spMkLst>
        </pc:spChg>
        <pc:spChg chg="add mod">
          <ac:chgData name="Aganj, Iman" userId="528e1e0b-db81-4f61-b532-a0ac7c6ac721" providerId="ADAL" clId="{7F1E790B-933C-4AAB-9F80-2FD92EBA6B04}" dt="2023-04-04T18:27:05.712" v="1035"/>
          <ac:spMkLst>
            <pc:docMk/>
            <pc:sldMk cId="3396661770" sldId="465"/>
            <ac:spMk id="1677" creationId="{51BD46F1-164D-E437-3E3C-2E51318A63DF}"/>
          </ac:spMkLst>
        </pc:spChg>
        <pc:spChg chg="add mod">
          <ac:chgData name="Aganj, Iman" userId="528e1e0b-db81-4f61-b532-a0ac7c6ac721" providerId="ADAL" clId="{7F1E790B-933C-4AAB-9F80-2FD92EBA6B04}" dt="2023-04-04T18:27:05.712" v="1035"/>
          <ac:spMkLst>
            <pc:docMk/>
            <pc:sldMk cId="3396661770" sldId="465"/>
            <ac:spMk id="1678" creationId="{FCDFF138-D87A-DC05-8726-E3394B8694D2}"/>
          </ac:spMkLst>
        </pc:spChg>
        <pc:spChg chg="add mod">
          <ac:chgData name="Aganj, Iman" userId="528e1e0b-db81-4f61-b532-a0ac7c6ac721" providerId="ADAL" clId="{7F1E790B-933C-4AAB-9F80-2FD92EBA6B04}" dt="2023-04-04T18:27:05.712" v="1035"/>
          <ac:spMkLst>
            <pc:docMk/>
            <pc:sldMk cId="3396661770" sldId="465"/>
            <ac:spMk id="1679" creationId="{F940B443-3F89-08B5-5167-3D6F1A57F0F3}"/>
          </ac:spMkLst>
        </pc:spChg>
        <pc:spChg chg="add mod">
          <ac:chgData name="Aganj, Iman" userId="528e1e0b-db81-4f61-b532-a0ac7c6ac721" providerId="ADAL" clId="{7F1E790B-933C-4AAB-9F80-2FD92EBA6B04}" dt="2023-04-04T18:27:05.712" v="1035"/>
          <ac:spMkLst>
            <pc:docMk/>
            <pc:sldMk cId="3396661770" sldId="465"/>
            <ac:spMk id="1680" creationId="{98D5C82B-DD80-E18C-F93D-4C34EDCB1B98}"/>
          </ac:spMkLst>
        </pc:spChg>
        <pc:spChg chg="add mod">
          <ac:chgData name="Aganj, Iman" userId="528e1e0b-db81-4f61-b532-a0ac7c6ac721" providerId="ADAL" clId="{7F1E790B-933C-4AAB-9F80-2FD92EBA6B04}" dt="2023-04-04T18:27:05.712" v="1035"/>
          <ac:spMkLst>
            <pc:docMk/>
            <pc:sldMk cId="3396661770" sldId="465"/>
            <ac:spMk id="1681" creationId="{667CE509-4D2E-9A3F-8A74-A6B18CBDEFC7}"/>
          </ac:spMkLst>
        </pc:spChg>
        <pc:spChg chg="add mod">
          <ac:chgData name="Aganj, Iman" userId="528e1e0b-db81-4f61-b532-a0ac7c6ac721" providerId="ADAL" clId="{7F1E790B-933C-4AAB-9F80-2FD92EBA6B04}" dt="2023-04-04T18:27:05.712" v="1035"/>
          <ac:spMkLst>
            <pc:docMk/>
            <pc:sldMk cId="3396661770" sldId="465"/>
            <ac:spMk id="1682" creationId="{0FAAC764-992F-3776-FA28-D23AC89BCC48}"/>
          </ac:spMkLst>
        </pc:spChg>
        <pc:spChg chg="add mod">
          <ac:chgData name="Aganj, Iman" userId="528e1e0b-db81-4f61-b532-a0ac7c6ac721" providerId="ADAL" clId="{7F1E790B-933C-4AAB-9F80-2FD92EBA6B04}" dt="2023-04-04T18:27:05.712" v="1035"/>
          <ac:spMkLst>
            <pc:docMk/>
            <pc:sldMk cId="3396661770" sldId="465"/>
            <ac:spMk id="1683" creationId="{98DD0E63-F914-162B-7F35-DE0BF85398B8}"/>
          </ac:spMkLst>
        </pc:spChg>
        <pc:spChg chg="add mod">
          <ac:chgData name="Aganj, Iman" userId="528e1e0b-db81-4f61-b532-a0ac7c6ac721" providerId="ADAL" clId="{7F1E790B-933C-4AAB-9F80-2FD92EBA6B04}" dt="2023-04-04T18:27:05.712" v="1035"/>
          <ac:spMkLst>
            <pc:docMk/>
            <pc:sldMk cId="3396661770" sldId="465"/>
            <ac:spMk id="1684" creationId="{08BB9676-2803-9271-BE79-CEF9B592B2B2}"/>
          </ac:spMkLst>
        </pc:spChg>
        <pc:spChg chg="add mod">
          <ac:chgData name="Aganj, Iman" userId="528e1e0b-db81-4f61-b532-a0ac7c6ac721" providerId="ADAL" clId="{7F1E790B-933C-4AAB-9F80-2FD92EBA6B04}" dt="2023-04-04T18:27:05.712" v="1035"/>
          <ac:spMkLst>
            <pc:docMk/>
            <pc:sldMk cId="3396661770" sldId="465"/>
            <ac:spMk id="1685" creationId="{0C0021EB-7ACA-103B-F6D8-F40CC2713590}"/>
          </ac:spMkLst>
        </pc:spChg>
        <pc:spChg chg="add mod">
          <ac:chgData name="Aganj, Iman" userId="528e1e0b-db81-4f61-b532-a0ac7c6ac721" providerId="ADAL" clId="{7F1E790B-933C-4AAB-9F80-2FD92EBA6B04}" dt="2023-04-04T18:27:05.712" v="1035"/>
          <ac:spMkLst>
            <pc:docMk/>
            <pc:sldMk cId="3396661770" sldId="465"/>
            <ac:spMk id="1686" creationId="{7AA8D6F0-6AD6-F06B-C4EE-8A9F6F5A3D3E}"/>
          </ac:spMkLst>
        </pc:spChg>
        <pc:spChg chg="add mod">
          <ac:chgData name="Aganj, Iman" userId="528e1e0b-db81-4f61-b532-a0ac7c6ac721" providerId="ADAL" clId="{7F1E790B-933C-4AAB-9F80-2FD92EBA6B04}" dt="2023-04-04T18:27:05.712" v="1035"/>
          <ac:spMkLst>
            <pc:docMk/>
            <pc:sldMk cId="3396661770" sldId="465"/>
            <ac:spMk id="1687" creationId="{F7ED681D-3647-D60B-8441-66DA2963E71E}"/>
          </ac:spMkLst>
        </pc:spChg>
        <pc:spChg chg="add mod">
          <ac:chgData name="Aganj, Iman" userId="528e1e0b-db81-4f61-b532-a0ac7c6ac721" providerId="ADAL" clId="{7F1E790B-933C-4AAB-9F80-2FD92EBA6B04}" dt="2023-04-04T18:27:05.712" v="1035"/>
          <ac:spMkLst>
            <pc:docMk/>
            <pc:sldMk cId="3396661770" sldId="465"/>
            <ac:spMk id="1688" creationId="{281E0FE5-7A78-D2DE-DC89-A80E04F7775E}"/>
          </ac:spMkLst>
        </pc:spChg>
        <pc:spChg chg="add mod">
          <ac:chgData name="Aganj, Iman" userId="528e1e0b-db81-4f61-b532-a0ac7c6ac721" providerId="ADAL" clId="{7F1E790B-933C-4AAB-9F80-2FD92EBA6B04}" dt="2023-04-04T18:27:05.712" v="1035"/>
          <ac:spMkLst>
            <pc:docMk/>
            <pc:sldMk cId="3396661770" sldId="465"/>
            <ac:spMk id="1689" creationId="{7A2486B4-D9D2-E152-BA67-E3D48E9D2FB6}"/>
          </ac:spMkLst>
        </pc:spChg>
        <pc:spChg chg="add mod">
          <ac:chgData name="Aganj, Iman" userId="528e1e0b-db81-4f61-b532-a0ac7c6ac721" providerId="ADAL" clId="{7F1E790B-933C-4AAB-9F80-2FD92EBA6B04}" dt="2023-04-04T18:27:05.712" v="1035"/>
          <ac:spMkLst>
            <pc:docMk/>
            <pc:sldMk cId="3396661770" sldId="465"/>
            <ac:spMk id="1690" creationId="{8F7B31B5-1FB6-CAA3-79E2-FF03B87D62BE}"/>
          </ac:spMkLst>
        </pc:spChg>
        <pc:spChg chg="add mod">
          <ac:chgData name="Aganj, Iman" userId="528e1e0b-db81-4f61-b532-a0ac7c6ac721" providerId="ADAL" clId="{7F1E790B-933C-4AAB-9F80-2FD92EBA6B04}" dt="2023-04-04T18:27:05.712" v="1035"/>
          <ac:spMkLst>
            <pc:docMk/>
            <pc:sldMk cId="3396661770" sldId="465"/>
            <ac:spMk id="1691" creationId="{78698D1A-57AD-E380-5306-13AF49A2B35E}"/>
          </ac:spMkLst>
        </pc:spChg>
        <pc:spChg chg="add mod">
          <ac:chgData name="Aganj, Iman" userId="528e1e0b-db81-4f61-b532-a0ac7c6ac721" providerId="ADAL" clId="{7F1E790B-933C-4AAB-9F80-2FD92EBA6B04}" dt="2023-04-04T18:27:05.712" v="1035"/>
          <ac:spMkLst>
            <pc:docMk/>
            <pc:sldMk cId="3396661770" sldId="465"/>
            <ac:spMk id="1692" creationId="{E9E8C276-6866-C235-874C-9F3184886412}"/>
          </ac:spMkLst>
        </pc:spChg>
        <pc:spChg chg="add mod">
          <ac:chgData name="Aganj, Iman" userId="528e1e0b-db81-4f61-b532-a0ac7c6ac721" providerId="ADAL" clId="{7F1E790B-933C-4AAB-9F80-2FD92EBA6B04}" dt="2023-04-04T18:27:05.712" v="1035"/>
          <ac:spMkLst>
            <pc:docMk/>
            <pc:sldMk cId="3396661770" sldId="465"/>
            <ac:spMk id="1693" creationId="{02BF3111-5B6A-A645-9E1B-D4B29FA5F692}"/>
          </ac:spMkLst>
        </pc:spChg>
        <pc:spChg chg="add mod">
          <ac:chgData name="Aganj, Iman" userId="528e1e0b-db81-4f61-b532-a0ac7c6ac721" providerId="ADAL" clId="{7F1E790B-933C-4AAB-9F80-2FD92EBA6B04}" dt="2023-04-04T18:27:05.712" v="1035"/>
          <ac:spMkLst>
            <pc:docMk/>
            <pc:sldMk cId="3396661770" sldId="465"/>
            <ac:spMk id="1694" creationId="{952A2441-4D6D-3DD6-8D52-96F9C725ED2C}"/>
          </ac:spMkLst>
        </pc:spChg>
        <pc:spChg chg="add mod">
          <ac:chgData name="Aganj, Iman" userId="528e1e0b-db81-4f61-b532-a0ac7c6ac721" providerId="ADAL" clId="{7F1E790B-933C-4AAB-9F80-2FD92EBA6B04}" dt="2023-04-04T18:27:05.712" v="1035"/>
          <ac:spMkLst>
            <pc:docMk/>
            <pc:sldMk cId="3396661770" sldId="465"/>
            <ac:spMk id="1695" creationId="{C9497795-E133-5F48-917D-584251D5E59E}"/>
          </ac:spMkLst>
        </pc:spChg>
        <pc:spChg chg="add mod">
          <ac:chgData name="Aganj, Iman" userId="528e1e0b-db81-4f61-b532-a0ac7c6ac721" providerId="ADAL" clId="{7F1E790B-933C-4AAB-9F80-2FD92EBA6B04}" dt="2023-04-04T18:27:05.712" v="1035"/>
          <ac:spMkLst>
            <pc:docMk/>
            <pc:sldMk cId="3396661770" sldId="465"/>
            <ac:spMk id="1696" creationId="{94367C5F-4CF0-EA0E-AA2B-244AFFCC8409}"/>
          </ac:spMkLst>
        </pc:spChg>
        <pc:spChg chg="add mod">
          <ac:chgData name="Aganj, Iman" userId="528e1e0b-db81-4f61-b532-a0ac7c6ac721" providerId="ADAL" clId="{7F1E790B-933C-4AAB-9F80-2FD92EBA6B04}" dt="2023-04-04T18:27:05.712" v="1035"/>
          <ac:spMkLst>
            <pc:docMk/>
            <pc:sldMk cId="3396661770" sldId="465"/>
            <ac:spMk id="1697" creationId="{5AF6A65D-F071-B0E5-D94C-A02606434DDC}"/>
          </ac:spMkLst>
        </pc:spChg>
        <pc:spChg chg="add mod">
          <ac:chgData name="Aganj, Iman" userId="528e1e0b-db81-4f61-b532-a0ac7c6ac721" providerId="ADAL" clId="{7F1E790B-933C-4AAB-9F80-2FD92EBA6B04}" dt="2023-04-04T18:27:05.712" v="1035"/>
          <ac:spMkLst>
            <pc:docMk/>
            <pc:sldMk cId="3396661770" sldId="465"/>
            <ac:spMk id="1698" creationId="{EF8C283C-2A7F-DB0F-F24C-F9E2E01B8313}"/>
          </ac:spMkLst>
        </pc:spChg>
        <pc:spChg chg="add mod">
          <ac:chgData name="Aganj, Iman" userId="528e1e0b-db81-4f61-b532-a0ac7c6ac721" providerId="ADAL" clId="{7F1E790B-933C-4AAB-9F80-2FD92EBA6B04}" dt="2023-04-04T18:27:05.712" v="1035"/>
          <ac:spMkLst>
            <pc:docMk/>
            <pc:sldMk cId="3396661770" sldId="465"/>
            <ac:spMk id="1699" creationId="{920BF82E-8C51-E34F-5642-7AE52CB74FB0}"/>
          </ac:spMkLst>
        </pc:spChg>
        <pc:spChg chg="add mod">
          <ac:chgData name="Aganj, Iman" userId="528e1e0b-db81-4f61-b532-a0ac7c6ac721" providerId="ADAL" clId="{7F1E790B-933C-4AAB-9F80-2FD92EBA6B04}" dt="2023-04-04T18:27:05.712" v="1035"/>
          <ac:spMkLst>
            <pc:docMk/>
            <pc:sldMk cId="3396661770" sldId="465"/>
            <ac:spMk id="1700" creationId="{CA146B19-5CD5-864B-6333-2292C0B59E5B}"/>
          </ac:spMkLst>
        </pc:spChg>
        <pc:spChg chg="add mod">
          <ac:chgData name="Aganj, Iman" userId="528e1e0b-db81-4f61-b532-a0ac7c6ac721" providerId="ADAL" clId="{7F1E790B-933C-4AAB-9F80-2FD92EBA6B04}" dt="2023-04-04T18:27:05.712" v="1035"/>
          <ac:spMkLst>
            <pc:docMk/>
            <pc:sldMk cId="3396661770" sldId="465"/>
            <ac:spMk id="1701" creationId="{4206130D-1E9B-6047-1499-1AF96FB9A4CF}"/>
          </ac:spMkLst>
        </pc:spChg>
        <pc:spChg chg="add mod">
          <ac:chgData name="Aganj, Iman" userId="528e1e0b-db81-4f61-b532-a0ac7c6ac721" providerId="ADAL" clId="{7F1E790B-933C-4AAB-9F80-2FD92EBA6B04}" dt="2023-04-04T18:27:05.712" v="1035"/>
          <ac:spMkLst>
            <pc:docMk/>
            <pc:sldMk cId="3396661770" sldId="465"/>
            <ac:spMk id="1702" creationId="{7BD5CCEA-8EF7-ECB1-15FF-8DD8D81EB587}"/>
          </ac:spMkLst>
        </pc:spChg>
        <pc:spChg chg="add mod">
          <ac:chgData name="Aganj, Iman" userId="528e1e0b-db81-4f61-b532-a0ac7c6ac721" providerId="ADAL" clId="{7F1E790B-933C-4AAB-9F80-2FD92EBA6B04}" dt="2023-04-04T18:27:05.712" v="1035"/>
          <ac:spMkLst>
            <pc:docMk/>
            <pc:sldMk cId="3396661770" sldId="465"/>
            <ac:spMk id="1703" creationId="{F3C3D2B6-530A-F6DD-FCF6-AFBB9AD223B2}"/>
          </ac:spMkLst>
        </pc:spChg>
        <pc:spChg chg="add mod">
          <ac:chgData name="Aganj, Iman" userId="528e1e0b-db81-4f61-b532-a0ac7c6ac721" providerId="ADAL" clId="{7F1E790B-933C-4AAB-9F80-2FD92EBA6B04}" dt="2023-04-04T18:27:05.712" v="1035"/>
          <ac:spMkLst>
            <pc:docMk/>
            <pc:sldMk cId="3396661770" sldId="465"/>
            <ac:spMk id="1704" creationId="{67554BED-2C12-1CDF-CDD1-1D6A78C65CD1}"/>
          </ac:spMkLst>
        </pc:spChg>
        <pc:spChg chg="add mod">
          <ac:chgData name="Aganj, Iman" userId="528e1e0b-db81-4f61-b532-a0ac7c6ac721" providerId="ADAL" clId="{7F1E790B-933C-4AAB-9F80-2FD92EBA6B04}" dt="2023-04-04T18:27:05.712" v="1035"/>
          <ac:spMkLst>
            <pc:docMk/>
            <pc:sldMk cId="3396661770" sldId="465"/>
            <ac:spMk id="1705" creationId="{3910654D-08FB-28F8-8C73-797151D29454}"/>
          </ac:spMkLst>
        </pc:spChg>
        <pc:spChg chg="add mod">
          <ac:chgData name="Aganj, Iman" userId="528e1e0b-db81-4f61-b532-a0ac7c6ac721" providerId="ADAL" clId="{7F1E790B-933C-4AAB-9F80-2FD92EBA6B04}" dt="2023-04-04T18:27:05.712" v="1035"/>
          <ac:spMkLst>
            <pc:docMk/>
            <pc:sldMk cId="3396661770" sldId="465"/>
            <ac:spMk id="1706" creationId="{F503227B-02FC-ACD9-C4D1-657D92D40834}"/>
          </ac:spMkLst>
        </pc:spChg>
        <pc:spChg chg="add mod">
          <ac:chgData name="Aganj, Iman" userId="528e1e0b-db81-4f61-b532-a0ac7c6ac721" providerId="ADAL" clId="{7F1E790B-933C-4AAB-9F80-2FD92EBA6B04}" dt="2023-04-04T18:27:05.712" v="1035"/>
          <ac:spMkLst>
            <pc:docMk/>
            <pc:sldMk cId="3396661770" sldId="465"/>
            <ac:spMk id="1707" creationId="{C8519CEA-AF51-F1F2-1B0A-87C4521898CE}"/>
          </ac:spMkLst>
        </pc:spChg>
        <pc:spChg chg="add mod">
          <ac:chgData name="Aganj, Iman" userId="528e1e0b-db81-4f61-b532-a0ac7c6ac721" providerId="ADAL" clId="{7F1E790B-933C-4AAB-9F80-2FD92EBA6B04}" dt="2023-04-04T18:27:05.712" v="1035"/>
          <ac:spMkLst>
            <pc:docMk/>
            <pc:sldMk cId="3396661770" sldId="465"/>
            <ac:spMk id="1708" creationId="{705DF475-4A92-67F6-E141-05C26318B724}"/>
          </ac:spMkLst>
        </pc:spChg>
        <pc:spChg chg="add mod">
          <ac:chgData name="Aganj, Iman" userId="528e1e0b-db81-4f61-b532-a0ac7c6ac721" providerId="ADAL" clId="{7F1E790B-933C-4AAB-9F80-2FD92EBA6B04}" dt="2023-04-04T18:27:05.712" v="1035"/>
          <ac:spMkLst>
            <pc:docMk/>
            <pc:sldMk cId="3396661770" sldId="465"/>
            <ac:spMk id="1709" creationId="{54B5139F-F6AD-79C0-67E4-BB66F72B7291}"/>
          </ac:spMkLst>
        </pc:spChg>
        <pc:spChg chg="add mod">
          <ac:chgData name="Aganj, Iman" userId="528e1e0b-db81-4f61-b532-a0ac7c6ac721" providerId="ADAL" clId="{7F1E790B-933C-4AAB-9F80-2FD92EBA6B04}" dt="2023-04-04T18:27:05.712" v="1035"/>
          <ac:spMkLst>
            <pc:docMk/>
            <pc:sldMk cId="3396661770" sldId="465"/>
            <ac:spMk id="1710" creationId="{01206A3F-69FA-2D60-5262-D51CD0AF9AE9}"/>
          </ac:spMkLst>
        </pc:spChg>
        <pc:spChg chg="add mod">
          <ac:chgData name="Aganj, Iman" userId="528e1e0b-db81-4f61-b532-a0ac7c6ac721" providerId="ADAL" clId="{7F1E790B-933C-4AAB-9F80-2FD92EBA6B04}" dt="2023-04-04T18:27:05.712" v="1035"/>
          <ac:spMkLst>
            <pc:docMk/>
            <pc:sldMk cId="3396661770" sldId="465"/>
            <ac:spMk id="1711" creationId="{41711738-53C4-1546-6B08-2DBE4FAA1A5F}"/>
          </ac:spMkLst>
        </pc:spChg>
        <pc:spChg chg="add mod">
          <ac:chgData name="Aganj, Iman" userId="528e1e0b-db81-4f61-b532-a0ac7c6ac721" providerId="ADAL" clId="{7F1E790B-933C-4AAB-9F80-2FD92EBA6B04}" dt="2023-04-04T18:27:05.712" v="1035"/>
          <ac:spMkLst>
            <pc:docMk/>
            <pc:sldMk cId="3396661770" sldId="465"/>
            <ac:spMk id="1712" creationId="{95EDAC42-1A1D-80A3-86C6-645B9867EC50}"/>
          </ac:spMkLst>
        </pc:spChg>
        <pc:spChg chg="add mod">
          <ac:chgData name="Aganj, Iman" userId="528e1e0b-db81-4f61-b532-a0ac7c6ac721" providerId="ADAL" clId="{7F1E790B-933C-4AAB-9F80-2FD92EBA6B04}" dt="2023-04-04T18:27:05.712" v="1035"/>
          <ac:spMkLst>
            <pc:docMk/>
            <pc:sldMk cId="3396661770" sldId="465"/>
            <ac:spMk id="1713" creationId="{90E5C54A-FA9A-366B-57FF-A61EEE70B214}"/>
          </ac:spMkLst>
        </pc:spChg>
        <pc:spChg chg="add mod">
          <ac:chgData name="Aganj, Iman" userId="528e1e0b-db81-4f61-b532-a0ac7c6ac721" providerId="ADAL" clId="{7F1E790B-933C-4AAB-9F80-2FD92EBA6B04}" dt="2023-04-04T18:27:05.712" v="1035"/>
          <ac:spMkLst>
            <pc:docMk/>
            <pc:sldMk cId="3396661770" sldId="465"/>
            <ac:spMk id="1714" creationId="{0F6E8836-ABF6-5ED9-606C-9E8D717000F7}"/>
          </ac:spMkLst>
        </pc:spChg>
        <pc:spChg chg="add mod">
          <ac:chgData name="Aganj, Iman" userId="528e1e0b-db81-4f61-b532-a0ac7c6ac721" providerId="ADAL" clId="{7F1E790B-933C-4AAB-9F80-2FD92EBA6B04}" dt="2023-04-04T18:27:05.712" v="1035"/>
          <ac:spMkLst>
            <pc:docMk/>
            <pc:sldMk cId="3396661770" sldId="465"/>
            <ac:spMk id="1715" creationId="{165380B3-70FB-576D-C0F8-3304B681879A}"/>
          </ac:spMkLst>
        </pc:spChg>
        <pc:spChg chg="add mod">
          <ac:chgData name="Aganj, Iman" userId="528e1e0b-db81-4f61-b532-a0ac7c6ac721" providerId="ADAL" clId="{7F1E790B-933C-4AAB-9F80-2FD92EBA6B04}" dt="2023-04-04T18:27:05.712" v="1035"/>
          <ac:spMkLst>
            <pc:docMk/>
            <pc:sldMk cId="3396661770" sldId="465"/>
            <ac:spMk id="1716" creationId="{D2064BD7-7679-17B1-0880-0D127D7CFA3F}"/>
          </ac:spMkLst>
        </pc:spChg>
        <pc:spChg chg="add mod">
          <ac:chgData name="Aganj, Iman" userId="528e1e0b-db81-4f61-b532-a0ac7c6ac721" providerId="ADAL" clId="{7F1E790B-933C-4AAB-9F80-2FD92EBA6B04}" dt="2023-04-04T18:27:05.712" v="1035"/>
          <ac:spMkLst>
            <pc:docMk/>
            <pc:sldMk cId="3396661770" sldId="465"/>
            <ac:spMk id="1717" creationId="{2AF364B9-FE79-F377-05DA-DDF9E26E3FD5}"/>
          </ac:spMkLst>
        </pc:spChg>
        <pc:spChg chg="add mod">
          <ac:chgData name="Aganj, Iman" userId="528e1e0b-db81-4f61-b532-a0ac7c6ac721" providerId="ADAL" clId="{7F1E790B-933C-4AAB-9F80-2FD92EBA6B04}" dt="2023-04-04T18:27:05.712" v="1035"/>
          <ac:spMkLst>
            <pc:docMk/>
            <pc:sldMk cId="3396661770" sldId="465"/>
            <ac:spMk id="1718" creationId="{981B36A8-7980-110E-2079-3BB53E48C739}"/>
          </ac:spMkLst>
        </pc:spChg>
        <pc:spChg chg="add mod">
          <ac:chgData name="Aganj, Iman" userId="528e1e0b-db81-4f61-b532-a0ac7c6ac721" providerId="ADAL" clId="{7F1E790B-933C-4AAB-9F80-2FD92EBA6B04}" dt="2023-04-04T18:27:05.712" v="1035"/>
          <ac:spMkLst>
            <pc:docMk/>
            <pc:sldMk cId="3396661770" sldId="465"/>
            <ac:spMk id="1719" creationId="{E5C6502E-2D9B-1123-736C-1887B6A69158}"/>
          </ac:spMkLst>
        </pc:spChg>
        <pc:spChg chg="add mod">
          <ac:chgData name="Aganj, Iman" userId="528e1e0b-db81-4f61-b532-a0ac7c6ac721" providerId="ADAL" clId="{7F1E790B-933C-4AAB-9F80-2FD92EBA6B04}" dt="2023-04-04T18:27:05.712" v="1035"/>
          <ac:spMkLst>
            <pc:docMk/>
            <pc:sldMk cId="3396661770" sldId="465"/>
            <ac:spMk id="1720" creationId="{EE1F6FD5-4E90-586D-17EF-2CFE6B5FDDBB}"/>
          </ac:spMkLst>
        </pc:spChg>
        <pc:spChg chg="add mod">
          <ac:chgData name="Aganj, Iman" userId="528e1e0b-db81-4f61-b532-a0ac7c6ac721" providerId="ADAL" clId="{7F1E790B-933C-4AAB-9F80-2FD92EBA6B04}" dt="2023-04-04T18:27:05.712" v="1035"/>
          <ac:spMkLst>
            <pc:docMk/>
            <pc:sldMk cId="3396661770" sldId="465"/>
            <ac:spMk id="1721" creationId="{D23FA1F2-E463-3DC1-10D2-AACD273A0A26}"/>
          </ac:spMkLst>
        </pc:spChg>
        <pc:spChg chg="add mod">
          <ac:chgData name="Aganj, Iman" userId="528e1e0b-db81-4f61-b532-a0ac7c6ac721" providerId="ADAL" clId="{7F1E790B-933C-4AAB-9F80-2FD92EBA6B04}" dt="2023-04-04T18:27:05.712" v="1035"/>
          <ac:spMkLst>
            <pc:docMk/>
            <pc:sldMk cId="3396661770" sldId="465"/>
            <ac:spMk id="1722" creationId="{368C62F2-755B-C701-5F80-DE5B6D599F78}"/>
          </ac:spMkLst>
        </pc:spChg>
        <pc:spChg chg="add mod">
          <ac:chgData name="Aganj, Iman" userId="528e1e0b-db81-4f61-b532-a0ac7c6ac721" providerId="ADAL" clId="{7F1E790B-933C-4AAB-9F80-2FD92EBA6B04}" dt="2023-04-04T18:27:05.712" v="1035"/>
          <ac:spMkLst>
            <pc:docMk/>
            <pc:sldMk cId="3396661770" sldId="465"/>
            <ac:spMk id="1723" creationId="{CC89F8A2-CE7A-4A5E-BB68-5A945F98F64E}"/>
          </ac:spMkLst>
        </pc:spChg>
        <pc:spChg chg="add mod">
          <ac:chgData name="Aganj, Iman" userId="528e1e0b-db81-4f61-b532-a0ac7c6ac721" providerId="ADAL" clId="{7F1E790B-933C-4AAB-9F80-2FD92EBA6B04}" dt="2023-04-04T18:27:05.712" v="1035"/>
          <ac:spMkLst>
            <pc:docMk/>
            <pc:sldMk cId="3396661770" sldId="465"/>
            <ac:spMk id="1724" creationId="{6655B1CB-C7FC-E521-B5C0-ECC53BB95DE9}"/>
          </ac:spMkLst>
        </pc:spChg>
        <pc:spChg chg="add mod">
          <ac:chgData name="Aganj, Iman" userId="528e1e0b-db81-4f61-b532-a0ac7c6ac721" providerId="ADAL" clId="{7F1E790B-933C-4AAB-9F80-2FD92EBA6B04}" dt="2023-04-04T18:27:05.712" v="1035"/>
          <ac:spMkLst>
            <pc:docMk/>
            <pc:sldMk cId="3396661770" sldId="465"/>
            <ac:spMk id="1725" creationId="{64857847-3F10-3B81-9C8F-23F61247022E}"/>
          </ac:spMkLst>
        </pc:spChg>
        <pc:spChg chg="add mod">
          <ac:chgData name="Aganj, Iman" userId="528e1e0b-db81-4f61-b532-a0ac7c6ac721" providerId="ADAL" clId="{7F1E790B-933C-4AAB-9F80-2FD92EBA6B04}" dt="2023-04-04T18:27:05.712" v="1035"/>
          <ac:spMkLst>
            <pc:docMk/>
            <pc:sldMk cId="3396661770" sldId="465"/>
            <ac:spMk id="1726" creationId="{E024271A-914D-2D85-D54C-EADE050F9B1B}"/>
          </ac:spMkLst>
        </pc:spChg>
        <pc:spChg chg="add mod">
          <ac:chgData name="Aganj, Iman" userId="528e1e0b-db81-4f61-b532-a0ac7c6ac721" providerId="ADAL" clId="{7F1E790B-933C-4AAB-9F80-2FD92EBA6B04}" dt="2023-04-04T18:27:05.712" v="1035"/>
          <ac:spMkLst>
            <pc:docMk/>
            <pc:sldMk cId="3396661770" sldId="465"/>
            <ac:spMk id="1727" creationId="{4C5E2E10-BA24-6802-CEC0-DB735297A14F}"/>
          </ac:spMkLst>
        </pc:spChg>
        <pc:spChg chg="add mod">
          <ac:chgData name="Aganj, Iman" userId="528e1e0b-db81-4f61-b532-a0ac7c6ac721" providerId="ADAL" clId="{7F1E790B-933C-4AAB-9F80-2FD92EBA6B04}" dt="2023-04-04T18:27:05.712" v="1035"/>
          <ac:spMkLst>
            <pc:docMk/>
            <pc:sldMk cId="3396661770" sldId="465"/>
            <ac:spMk id="1728" creationId="{96F5AB8C-727E-8D7D-A145-83D73CAF9CD3}"/>
          </ac:spMkLst>
        </pc:spChg>
        <pc:spChg chg="add mod">
          <ac:chgData name="Aganj, Iman" userId="528e1e0b-db81-4f61-b532-a0ac7c6ac721" providerId="ADAL" clId="{7F1E790B-933C-4AAB-9F80-2FD92EBA6B04}" dt="2023-04-04T18:27:05.712" v="1035"/>
          <ac:spMkLst>
            <pc:docMk/>
            <pc:sldMk cId="3396661770" sldId="465"/>
            <ac:spMk id="1729" creationId="{F8B93E7E-1BD6-03F0-B731-59C7EABBB3EF}"/>
          </ac:spMkLst>
        </pc:spChg>
        <pc:spChg chg="add mod">
          <ac:chgData name="Aganj, Iman" userId="528e1e0b-db81-4f61-b532-a0ac7c6ac721" providerId="ADAL" clId="{7F1E790B-933C-4AAB-9F80-2FD92EBA6B04}" dt="2023-04-04T18:27:05.712" v="1035"/>
          <ac:spMkLst>
            <pc:docMk/>
            <pc:sldMk cId="3396661770" sldId="465"/>
            <ac:spMk id="1730" creationId="{1AB98941-C499-05E9-92A7-33FE20F792F8}"/>
          </ac:spMkLst>
        </pc:spChg>
        <pc:spChg chg="add mod">
          <ac:chgData name="Aganj, Iman" userId="528e1e0b-db81-4f61-b532-a0ac7c6ac721" providerId="ADAL" clId="{7F1E790B-933C-4AAB-9F80-2FD92EBA6B04}" dt="2023-04-04T18:27:05.712" v="1035"/>
          <ac:spMkLst>
            <pc:docMk/>
            <pc:sldMk cId="3396661770" sldId="465"/>
            <ac:spMk id="1731" creationId="{A5CAF7CB-84D9-DDC8-A52F-C8475EFE041D}"/>
          </ac:spMkLst>
        </pc:spChg>
        <pc:spChg chg="add mod">
          <ac:chgData name="Aganj, Iman" userId="528e1e0b-db81-4f61-b532-a0ac7c6ac721" providerId="ADAL" clId="{7F1E790B-933C-4AAB-9F80-2FD92EBA6B04}" dt="2023-04-04T18:27:05.712" v="1035"/>
          <ac:spMkLst>
            <pc:docMk/>
            <pc:sldMk cId="3396661770" sldId="465"/>
            <ac:spMk id="1732" creationId="{DEE4BB5A-4B04-BE99-954D-7D562E6C6CE8}"/>
          </ac:spMkLst>
        </pc:spChg>
        <pc:spChg chg="add mod">
          <ac:chgData name="Aganj, Iman" userId="528e1e0b-db81-4f61-b532-a0ac7c6ac721" providerId="ADAL" clId="{7F1E790B-933C-4AAB-9F80-2FD92EBA6B04}" dt="2023-04-04T18:27:05.712" v="1035"/>
          <ac:spMkLst>
            <pc:docMk/>
            <pc:sldMk cId="3396661770" sldId="465"/>
            <ac:spMk id="1733" creationId="{CA43D5FC-E7CB-0F19-A9B4-40312146B074}"/>
          </ac:spMkLst>
        </pc:spChg>
        <pc:spChg chg="add mod">
          <ac:chgData name="Aganj, Iman" userId="528e1e0b-db81-4f61-b532-a0ac7c6ac721" providerId="ADAL" clId="{7F1E790B-933C-4AAB-9F80-2FD92EBA6B04}" dt="2023-04-04T18:27:05.712" v="1035"/>
          <ac:spMkLst>
            <pc:docMk/>
            <pc:sldMk cId="3396661770" sldId="465"/>
            <ac:spMk id="1734" creationId="{EE17D813-47E5-7D4F-1FE8-847922687732}"/>
          </ac:spMkLst>
        </pc:spChg>
        <pc:spChg chg="add mod">
          <ac:chgData name="Aganj, Iman" userId="528e1e0b-db81-4f61-b532-a0ac7c6ac721" providerId="ADAL" clId="{7F1E790B-933C-4AAB-9F80-2FD92EBA6B04}" dt="2023-04-04T18:27:05.712" v="1035"/>
          <ac:spMkLst>
            <pc:docMk/>
            <pc:sldMk cId="3396661770" sldId="465"/>
            <ac:spMk id="1735" creationId="{5CEAF212-D073-02E0-8AEB-5E381FCAE6D3}"/>
          </ac:spMkLst>
        </pc:spChg>
        <pc:spChg chg="add mod">
          <ac:chgData name="Aganj, Iman" userId="528e1e0b-db81-4f61-b532-a0ac7c6ac721" providerId="ADAL" clId="{7F1E790B-933C-4AAB-9F80-2FD92EBA6B04}" dt="2023-04-04T18:27:05.712" v="1035"/>
          <ac:spMkLst>
            <pc:docMk/>
            <pc:sldMk cId="3396661770" sldId="465"/>
            <ac:spMk id="1736" creationId="{5C22FB45-C4C7-AE9D-30F4-4785935B5D0C}"/>
          </ac:spMkLst>
        </pc:spChg>
        <pc:spChg chg="add mod">
          <ac:chgData name="Aganj, Iman" userId="528e1e0b-db81-4f61-b532-a0ac7c6ac721" providerId="ADAL" clId="{7F1E790B-933C-4AAB-9F80-2FD92EBA6B04}" dt="2023-04-04T18:27:05.712" v="1035"/>
          <ac:spMkLst>
            <pc:docMk/>
            <pc:sldMk cId="3396661770" sldId="465"/>
            <ac:spMk id="1737" creationId="{6BCD47E0-C91E-A6FF-6805-8EA2CDE1A82F}"/>
          </ac:spMkLst>
        </pc:spChg>
        <pc:spChg chg="add mod">
          <ac:chgData name="Aganj, Iman" userId="528e1e0b-db81-4f61-b532-a0ac7c6ac721" providerId="ADAL" clId="{7F1E790B-933C-4AAB-9F80-2FD92EBA6B04}" dt="2023-04-04T18:27:05.712" v="1035"/>
          <ac:spMkLst>
            <pc:docMk/>
            <pc:sldMk cId="3396661770" sldId="465"/>
            <ac:spMk id="1738" creationId="{623BDDCD-F4B5-C8F3-B538-FD48F61F137A}"/>
          </ac:spMkLst>
        </pc:spChg>
        <pc:spChg chg="add mod">
          <ac:chgData name="Aganj, Iman" userId="528e1e0b-db81-4f61-b532-a0ac7c6ac721" providerId="ADAL" clId="{7F1E790B-933C-4AAB-9F80-2FD92EBA6B04}" dt="2023-04-04T18:27:05.712" v="1035"/>
          <ac:spMkLst>
            <pc:docMk/>
            <pc:sldMk cId="3396661770" sldId="465"/>
            <ac:spMk id="1739" creationId="{3275A462-08BC-73D4-13E8-42BD0D988241}"/>
          </ac:spMkLst>
        </pc:spChg>
        <pc:spChg chg="add mod">
          <ac:chgData name="Aganj, Iman" userId="528e1e0b-db81-4f61-b532-a0ac7c6ac721" providerId="ADAL" clId="{7F1E790B-933C-4AAB-9F80-2FD92EBA6B04}" dt="2023-04-04T18:27:05.712" v="1035"/>
          <ac:spMkLst>
            <pc:docMk/>
            <pc:sldMk cId="3396661770" sldId="465"/>
            <ac:spMk id="1740" creationId="{1161D626-EC56-7DE6-E90C-1335074CC3C8}"/>
          </ac:spMkLst>
        </pc:spChg>
        <pc:spChg chg="add mod">
          <ac:chgData name="Aganj, Iman" userId="528e1e0b-db81-4f61-b532-a0ac7c6ac721" providerId="ADAL" clId="{7F1E790B-933C-4AAB-9F80-2FD92EBA6B04}" dt="2023-04-04T18:27:05.712" v="1035"/>
          <ac:spMkLst>
            <pc:docMk/>
            <pc:sldMk cId="3396661770" sldId="465"/>
            <ac:spMk id="1741" creationId="{4D6AB7B5-69C9-8E12-1678-4BC73F85FB05}"/>
          </ac:spMkLst>
        </pc:spChg>
        <pc:spChg chg="add mod">
          <ac:chgData name="Aganj, Iman" userId="528e1e0b-db81-4f61-b532-a0ac7c6ac721" providerId="ADAL" clId="{7F1E790B-933C-4AAB-9F80-2FD92EBA6B04}" dt="2023-04-04T18:27:05.712" v="1035"/>
          <ac:spMkLst>
            <pc:docMk/>
            <pc:sldMk cId="3396661770" sldId="465"/>
            <ac:spMk id="1742" creationId="{FA92F392-8AB9-1C34-4EE8-C85150CAE5F7}"/>
          </ac:spMkLst>
        </pc:spChg>
        <pc:spChg chg="add mod">
          <ac:chgData name="Aganj, Iman" userId="528e1e0b-db81-4f61-b532-a0ac7c6ac721" providerId="ADAL" clId="{7F1E790B-933C-4AAB-9F80-2FD92EBA6B04}" dt="2023-04-04T18:27:05.712" v="1035"/>
          <ac:spMkLst>
            <pc:docMk/>
            <pc:sldMk cId="3396661770" sldId="465"/>
            <ac:spMk id="1743" creationId="{4FEA6B29-792F-1635-0C45-7405492787F3}"/>
          </ac:spMkLst>
        </pc:spChg>
        <pc:spChg chg="add mod">
          <ac:chgData name="Aganj, Iman" userId="528e1e0b-db81-4f61-b532-a0ac7c6ac721" providerId="ADAL" clId="{7F1E790B-933C-4AAB-9F80-2FD92EBA6B04}" dt="2023-04-04T18:27:05.712" v="1035"/>
          <ac:spMkLst>
            <pc:docMk/>
            <pc:sldMk cId="3396661770" sldId="465"/>
            <ac:spMk id="1744" creationId="{587D1093-20F7-94D5-CC34-B12B401E5117}"/>
          </ac:spMkLst>
        </pc:spChg>
        <pc:spChg chg="add mod">
          <ac:chgData name="Aganj, Iman" userId="528e1e0b-db81-4f61-b532-a0ac7c6ac721" providerId="ADAL" clId="{7F1E790B-933C-4AAB-9F80-2FD92EBA6B04}" dt="2023-04-04T18:27:05.712" v="1035"/>
          <ac:spMkLst>
            <pc:docMk/>
            <pc:sldMk cId="3396661770" sldId="465"/>
            <ac:spMk id="1745" creationId="{FB2E5C01-DCEF-D51D-7667-326EB4B5B761}"/>
          </ac:spMkLst>
        </pc:spChg>
        <pc:spChg chg="add mod">
          <ac:chgData name="Aganj, Iman" userId="528e1e0b-db81-4f61-b532-a0ac7c6ac721" providerId="ADAL" clId="{7F1E790B-933C-4AAB-9F80-2FD92EBA6B04}" dt="2023-04-04T18:27:05.712" v="1035"/>
          <ac:spMkLst>
            <pc:docMk/>
            <pc:sldMk cId="3396661770" sldId="465"/>
            <ac:spMk id="1746" creationId="{3C71699E-D57D-2A9E-1F53-34C114CF2BC5}"/>
          </ac:spMkLst>
        </pc:spChg>
        <pc:spChg chg="add mod">
          <ac:chgData name="Aganj, Iman" userId="528e1e0b-db81-4f61-b532-a0ac7c6ac721" providerId="ADAL" clId="{7F1E790B-933C-4AAB-9F80-2FD92EBA6B04}" dt="2023-04-04T18:27:05.712" v="1035"/>
          <ac:spMkLst>
            <pc:docMk/>
            <pc:sldMk cId="3396661770" sldId="465"/>
            <ac:spMk id="1747" creationId="{43B443CE-5AC1-7230-9572-4B4CAB5F92C8}"/>
          </ac:spMkLst>
        </pc:spChg>
        <pc:spChg chg="add mod">
          <ac:chgData name="Aganj, Iman" userId="528e1e0b-db81-4f61-b532-a0ac7c6ac721" providerId="ADAL" clId="{7F1E790B-933C-4AAB-9F80-2FD92EBA6B04}" dt="2023-04-04T18:27:05.712" v="1035"/>
          <ac:spMkLst>
            <pc:docMk/>
            <pc:sldMk cId="3396661770" sldId="465"/>
            <ac:spMk id="1748" creationId="{387C8F9F-6A6F-1B33-006F-975B8CDBBF28}"/>
          </ac:spMkLst>
        </pc:spChg>
        <pc:spChg chg="add mod">
          <ac:chgData name="Aganj, Iman" userId="528e1e0b-db81-4f61-b532-a0ac7c6ac721" providerId="ADAL" clId="{7F1E790B-933C-4AAB-9F80-2FD92EBA6B04}" dt="2023-04-04T18:27:05.712" v="1035"/>
          <ac:spMkLst>
            <pc:docMk/>
            <pc:sldMk cId="3396661770" sldId="465"/>
            <ac:spMk id="1749" creationId="{26682634-E63E-AA79-F4DA-2531DFB11F74}"/>
          </ac:spMkLst>
        </pc:spChg>
        <pc:spChg chg="add mod">
          <ac:chgData name="Aganj, Iman" userId="528e1e0b-db81-4f61-b532-a0ac7c6ac721" providerId="ADAL" clId="{7F1E790B-933C-4AAB-9F80-2FD92EBA6B04}" dt="2023-04-04T18:27:05.712" v="1035"/>
          <ac:spMkLst>
            <pc:docMk/>
            <pc:sldMk cId="3396661770" sldId="465"/>
            <ac:spMk id="1750" creationId="{11FD8311-6EA5-F55F-20C2-CB9B7382FBE2}"/>
          </ac:spMkLst>
        </pc:spChg>
        <pc:spChg chg="add mod">
          <ac:chgData name="Aganj, Iman" userId="528e1e0b-db81-4f61-b532-a0ac7c6ac721" providerId="ADAL" clId="{7F1E790B-933C-4AAB-9F80-2FD92EBA6B04}" dt="2023-04-04T18:27:05.712" v="1035"/>
          <ac:spMkLst>
            <pc:docMk/>
            <pc:sldMk cId="3396661770" sldId="465"/>
            <ac:spMk id="1751" creationId="{0533699E-AD2A-C205-6466-EF9A6BF6A81D}"/>
          </ac:spMkLst>
        </pc:spChg>
        <pc:spChg chg="add mod">
          <ac:chgData name="Aganj, Iman" userId="528e1e0b-db81-4f61-b532-a0ac7c6ac721" providerId="ADAL" clId="{7F1E790B-933C-4AAB-9F80-2FD92EBA6B04}" dt="2023-04-04T18:27:05.712" v="1035"/>
          <ac:spMkLst>
            <pc:docMk/>
            <pc:sldMk cId="3396661770" sldId="465"/>
            <ac:spMk id="1752" creationId="{B7052612-9D84-CB63-8285-645389F25ECC}"/>
          </ac:spMkLst>
        </pc:spChg>
        <pc:spChg chg="add mod">
          <ac:chgData name="Aganj, Iman" userId="528e1e0b-db81-4f61-b532-a0ac7c6ac721" providerId="ADAL" clId="{7F1E790B-933C-4AAB-9F80-2FD92EBA6B04}" dt="2023-04-04T18:27:05.712" v="1035"/>
          <ac:spMkLst>
            <pc:docMk/>
            <pc:sldMk cId="3396661770" sldId="465"/>
            <ac:spMk id="1753" creationId="{241B085E-2223-AA4E-D947-7003661AB52D}"/>
          </ac:spMkLst>
        </pc:spChg>
        <pc:spChg chg="add mod">
          <ac:chgData name="Aganj, Iman" userId="528e1e0b-db81-4f61-b532-a0ac7c6ac721" providerId="ADAL" clId="{7F1E790B-933C-4AAB-9F80-2FD92EBA6B04}" dt="2023-04-04T18:27:05.712" v="1035"/>
          <ac:spMkLst>
            <pc:docMk/>
            <pc:sldMk cId="3396661770" sldId="465"/>
            <ac:spMk id="1754" creationId="{BB2AA359-0A59-FAA2-6E00-F88CAC7DBBBD}"/>
          </ac:spMkLst>
        </pc:spChg>
        <pc:spChg chg="add mod">
          <ac:chgData name="Aganj, Iman" userId="528e1e0b-db81-4f61-b532-a0ac7c6ac721" providerId="ADAL" clId="{7F1E790B-933C-4AAB-9F80-2FD92EBA6B04}" dt="2023-04-04T18:27:05.712" v="1035"/>
          <ac:spMkLst>
            <pc:docMk/>
            <pc:sldMk cId="3396661770" sldId="465"/>
            <ac:spMk id="1755" creationId="{640AF425-6815-B22F-4A4F-0BB1397540EF}"/>
          </ac:spMkLst>
        </pc:spChg>
        <pc:spChg chg="add mod">
          <ac:chgData name="Aganj, Iman" userId="528e1e0b-db81-4f61-b532-a0ac7c6ac721" providerId="ADAL" clId="{7F1E790B-933C-4AAB-9F80-2FD92EBA6B04}" dt="2023-04-04T18:27:05.712" v="1035"/>
          <ac:spMkLst>
            <pc:docMk/>
            <pc:sldMk cId="3396661770" sldId="465"/>
            <ac:spMk id="1756" creationId="{97A8AE86-5003-5E3C-B180-A146317CAA5F}"/>
          </ac:spMkLst>
        </pc:spChg>
        <pc:spChg chg="add mod">
          <ac:chgData name="Aganj, Iman" userId="528e1e0b-db81-4f61-b532-a0ac7c6ac721" providerId="ADAL" clId="{7F1E790B-933C-4AAB-9F80-2FD92EBA6B04}" dt="2023-04-04T18:27:05.712" v="1035"/>
          <ac:spMkLst>
            <pc:docMk/>
            <pc:sldMk cId="3396661770" sldId="465"/>
            <ac:spMk id="1757" creationId="{52C4B4A4-14A4-5841-CE25-2C7491DA9FBE}"/>
          </ac:spMkLst>
        </pc:spChg>
        <pc:spChg chg="add mod">
          <ac:chgData name="Aganj, Iman" userId="528e1e0b-db81-4f61-b532-a0ac7c6ac721" providerId="ADAL" clId="{7F1E790B-933C-4AAB-9F80-2FD92EBA6B04}" dt="2023-04-04T18:27:05.712" v="1035"/>
          <ac:spMkLst>
            <pc:docMk/>
            <pc:sldMk cId="3396661770" sldId="465"/>
            <ac:spMk id="1758" creationId="{75E59C23-CB37-2D76-DA8E-DC4CB90F421D}"/>
          </ac:spMkLst>
        </pc:spChg>
        <pc:spChg chg="add mod">
          <ac:chgData name="Aganj, Iman" userId="528e1e0b-db81-4f61-b532-a0ac7c6ac721" providerId="ADAL" clId="{7F1E790B-933C-4AAB-9F80-2FD92EBA6B04}" dt="2023-04-04T18:27:05.712" v="1035"/>
          <ac:spMkLst>
            <pc:docMk/>
            <pc:sldMk cId="3396661770" sldId="465"/>
            <ac:spMk id="1759" creationId="{CA8324D7-EE43-D486-8686-3A945B622C52}"/>
          </ac:spMkLst>
        </pc:spChg>
        <pc:spChg chg="add mod">
          <ac:chgData name="Aganj, Iman" userId="528e1e0b-db81-4f61-b532-a0ac7c6ac721" providerId="ADAL" clId="{7F1E790B-933C-4AAB-9F80-2FD92EBA6B04}" dt="2023-04-04T18:27:05.712" v="1035"/>
          <ac:spMkLst>
            <pc:docMk/>
            <pc:sldMk cId="3396661770" sldId="465"/>
            <ac:spMk id="1760" creationId="{54472DDD-0D35-6D1B-A83E-A30686421FD4}"/>
          </ac:spMkLst>
        </pc:spChg>
        <pc:spChg chg="add mod">
          <ac:chgData name="Aganj, Iman" userId="528e1e0b-db81-4f61-b532-a0ac7c6ac721" providerId="ADAL" clId="{7F1E790B-933C-4AAB-9F80-2FD92EBA6B04}" dt="2023-04-04T18:27:05.712" v="1035"/>
          <ac:spMkLst>
            <pc:docMk/>
            <pc:sldMk cId="3396661770" sldId="465"/>
            <ac:spMk id="1761" creationId="{AB402567-3A77-490A-BBB9-D66E4E31CD22}"/>
          </ac:spMkLst>
        </pc:spChg>
        <pc:spChg chg="add mod">
          <ac:chgData name="Aganj, Iman" userId="528e1e0b-db81-4f61-b532-a0ac7c6ac721" providerId="ADAL" clId="{7F1E790B-933C-4AAB-9F80-2FD92EBA6B04}" dt="2023-04-04T18:27:05.712" v="1035"/>
          <ac:spMkLst>
            <pc:docMk/>
            <pc:sldMk cId="3396661770" sldId="465"/>
            <ac:spMk id="1762" creationId="{2E2BF344-427F-38B9-5F33-E7FA266714A7}"/>
          </ac:spMkLst>
        </pc:spChg>
        <pc:spChg chg="add mod">
          <ac:chgData name="Aganj, Iman" userId="528e1e0b-db81-4f61-b532-a0ac7c6ac721" providerId="ADAL" clId="{7F1E790B-933C-4AAB-9F80-2FD92EBA6B04}" dt="2023-04-04T18:27:05.712" v="1035"/>
          <ac:spMkLst>
            <pc:docMk/>
            <pc:sldMk cId="3396661770" sldId="465"/>
            <ac:spMk id="1763" creationId="{72758BB2-D3D0-1985-BD71-6E82CD2E6850}"/>
          </ac:spMkLst>
        </pc:spChg>
        <pc:spChg chg="add mod">
          <ac:chgData name="Aganj, Iman" userId="528e1e0b-db81-4f61-b532-a0ac7c6ac721" providerId="ADAL" clId="{7F1E790B-933C-4AAB-9F80-2FD92EBA6B04}" dt="2023-04-04T18:27:05.712" v="1035"/>
          <ac:spMkLst>
            <pc:docMk/>
            <pc:sldMk cId="3396661770" sldId="465"/>
            <ac:spMk id="1764" creationId="{07A227B0-D65B-EDB8-44A8-844E4AA36D83}"/>
          </ac:spMkLst>
        </pc:spChg>
        <pc:spChg chg="add mod">
          <ac:chgData name="Aganj, Iman" userId="528e1e0b-db81-4f61-b532-a0ac7c6ac721" providerId="ADAL" clId="{7F1E790B-933C-4AAB-9F80-2FD92EBA6B04}" dt="2023-04-04T18:27:05.712" v="1035"/>
          <ac:spMkLst>
            <pc:docMk/>
            <pc:sldMk cId="3396661770" sldId="465"/>
            <ac:spMk id="1765" creationId="{C5ACCCCA-05E8-D0B2-1131-250D55AC6A1C}"/>
          </ac:spMkLst>
        </pc:spChg>
        <pc:spChg chg="add mod">
          <ac:chgData name="Aganj, Iman" userId="528e1e0b-db81-4f61-b532-a0ac7c6ac721" providerId="ADAL" clId="{7F1E790B-933C-4AAB-9F80-2FD92EBA6B04}" dt="2023-04-04T18:27:05.712" v="1035"/>
          <ac:spMkLst>
            <pc:docMk/>
            <pc:sldMk cId="3396661770" sldId="465"/>
            <ac:spMk id="1766" creationId="{560A0E73-7493-0188-7861-1DF570A9AF13}"/>
          </ac:spMkLst>
        </pc:spChg>
        <pc:spChg chg="add mod">
          <ac:chgData name="Aganj, Iman" userId="528e1e0b-db81-4f61-b532-a0ac7c6ac721" providerId="ADAL" clId="{7F1E790B-933C-4AAB-9F80-2FD92EBA6B04}" dt="2023-04-04T18:27:05.712" v="1035"/>
          <ac:spMkLst>
            <pc:docMk/>
            <pc:sldMk cId="3396661770" sldId="465"/>
            <ac:spMk id="1767" creationId="{2EF3747D-50F2-0426-80C6-ADBA77874A7B}"/>
          </ac:spMkLst>
        </pc:spChg>
        <pc:spChg chg="add mod">
          <ac:chgData name="Aganj, Iman" userId="528e1e0b-db81-4f61-b532-a0ac7c6ac721" providerId="ADAL" clId="{7F1E790B-933C-4AAB-9F80-2FD92EBA6B04}" dt="2023-04-04T18:27:05.712" v="1035"/>
          <ac:spMkLst>
            <pc:docMk/>
            <pc:sldMk cId="3396661770" sldId="465"/>
            <ac:spMk id="1768" creationId="{091859EC-50D1-6314-33D6-328B02CCDA85}"/>
          </ac:spMkLst>
        </pc:spChg>
        <pc:spChg chg="add mod">
          <ac:chgData name="Aganj, Iman" userId="528e1e0b-db81-4f61-b532-a0ac7c6ac721" providerId="ADAL" clId="{7F1E790B-933C-4AAB-9F80-2FD92EBA6B04}" dt="2023-04-04T18:27:05.712" v="1035"/>
          <ac:spMkLst>
            <pc:docMk/>
            <pc:sldMk cId="3396661770" sldId="465"/>
            <ac:spMk id="1769" creationId="{6A558792-7002-C28E-38BE-303F616C8DD1}"/>
          </ac:spMkLst>
        </pc:spChg>
        <pc:spChg chg="add mod">
          <ac:chgData name="Aganj, Iman" userId="528e1e0b-db81-4f61-b532-a0ac7c6ac721" providerId="ADAL" clId="{7F1E790B-933C-4AAB-9F80-2FD92EBA6B04}" dt="2023-04-04T18:27:05.712" v="1035"/>
          <ac:spMkLst>
            <pc:docMk/>
            <pc:sldMk cId="3396661770" sldId="465"/>
            <ac:spMk id="1770" creationId="{2B59ED21-FF7B-60C6-50AC-7A6A15697257}"/>
          </ac:spMkLst>
        </pc:spChg>
        <pc:spChg chg="add mod">
          <ac:chgData name="Aganj, Iman" userId="528e1e0b-db81-4f61-b532-a0ac7c6ac721" providerId="ADAL" clId="{7F1E790B-933C-4AAB-9F80-2FD92EBA6B04}" dt="2023-04-04T18:27:05.712" v="1035"/>
          <ac:spMkLst>
            <pc:docMk/>
            <pc:sldMk cId="3396661770" sldId="465"/>
            <ac:spMk id="1771" creationId="{7909861B-4680-EFA3-B6A9-7D02952E37CB}"/>
          </ac:spMkLst>
        </pc:spChg>
        <pc:spChg chg="add mod">
          <ac:chgData name="Aganj, Iman" userId="528e1e0b-db81-4f61-b532-a0ac7c6ac721" providerId="ADAL" clId="{7F1E790B-933C-4AAB-9F80-2FD92EBA6B04}" dt="2023-04-04T18:27:05.712" v="1035"/>
          <ac:spMkLst>
            <pc:docMk/>
            <pc:sldMk cId="3396661770" sldId="465"/>
            <ac:spMk id="1772" creationId="{12CD5D6F-D2B5-F246-C6F0-4F7757BA7DB1}"/>
          </ac:spMkLst>
        </pc:spChg>
        <pc:spChg chg="add mod">
          <ac:chgData name="Aganj, Iman" userId="528e1e0b-db81-4f61-b532-a0ac7c6ac721" providerId="ADAL" clId="{7F1E790B-933C-4AAB-9F80-2FD92EBA6B04}" dt="2023-04-04T18:27:05.712" v="1035"/>
          <ac:spMkLst>
            <pc:docMk/>
            <pc:sldMk cId="3396661770" sldId="465"/>
            <ac:spMk id="1773" creationId="{047CCAFA-B080-2887-F200-49EF86F49819}"/>
          </ac:spMkLst>
        </pc:spChg>
        <pc:spChg chg="add mod">
          <ac:chgData name="Aganj, Iman" userId="528e1e0b-db81-4f61-b532-a0ac7c6ac721" providerId="ADAL" clId="{7F1E790B-933C-4AAB-9F80-2FD92EBA6B04}" dt="2023-04-04T18:27:05.712" v="1035"/>
          <ac:spMkLst>
            <pc:docMk/>
            <pc:sldMk cId="3396661770" sldId="465"/>
            <ac:spMk id="1774" creationId="{EACB6BA9-9FA8-746A-3F1F-5BBCD3519618}"/>
          </ac:spMkLst>
        </pc:spChg>
        <pc:spChg chg="add mod">
          <ac:chgData name="Aganj, Iman" userId="528e1e0b-db81-4f61-b532-a0ac7c6ac721" providerId="ADAL" clId="{7F1E790B-933C-4AAB-9F80-2FD92EBA6B04}" dt="2023-04-04T18:27:05.712" v="1035"/>
          <ac:spMkLst>
            <pc:docMk/>
            <pc:sldMk cId="3396661770" sldId="465"/>
            <ac:spMk id="1775" creationId="{A578D6E2-6EF4-8C36-5E18-3354C0D78EBF}"/>
          </ac:spMkLst>
        </pc:spChg>
        <pc:spChg chg="add mod">
          <ac:chgData name="Aganj, Iman" userId="528e1e0b-db81-4f61-b532-a0ac7c6ac721" providerId="ADAL" clId="{7F1E790B-933C-4AAB-9F80-2FD92EBA6B04}" dt="2023-04-04T18:27:05.712" v="1035"/>
          <ac:spMkLst>
            <pc:docMk/>
            <pc:sldMk cId="3396661770" sldId="465"/>
            <ac:spMk id="1776" creationId="{FE535E9C-0C69-BAE5-00B3-5D011576A127}"/>
          </ac:spMkLst>
        </pc:spChg>
        <pc:spChg chg="add mod">
          <ac:chgData name="Aganj, Iman" userId="528e1e0b-db81-4f61-b532-a0ac7c6ac721" providerId="ADAL" clId="{7F1E790B-933C-4AAB-9F80-2FD92EBA6B04}" dt="2023-04-04T18:27:05.712" v="1035"/>
          <ac:spMkLst>
            <pc:docMk/>
            <pc:sldMk cId="3396661770" sldId="465"/>
            <ac:spMk id="1777" creationId="{131A8F2E-6338-C75E-F888-EED0424D9078}"/>
          </ac:spMkLst>
        </pc:spChg>
        <pc:spChg chg="add mod">
          <ac:chgData name="Aganj, Iman" userId="528e1e0b-db81-4f61-b532-a0ac7c6ac721" providerId="ADAL" clId="{7F1E790B-933C-4AAB-9F80-2FD92EBA6B04}" dt="2023-04-04T18:27:05.712" v="1035"/>
          <ac:spMkLst>
            <pc:docMk/>
            <pc:sldMk cId="3396661770" sldId="465"/>
            <ac:spMk id="1778" creationId="{BD9AB7EA-B010-D1C5-9F9E-9588F0652F01}"/>
          </ac:spMkLst>
        </pc:spChg>
        <pc:spChg chg="add mod">
          <ac:chgData name="Aganj, Iman" userId="528e1e0b-db81-4f61-b532-a0ac7c6ac721" providerId="ADAL" clId="{7F1E790B-933C-4AAB-9F80-2FD92EBA6B04}" dt="2023-04-04T18:27:05.712" v="1035"/>
          <ac:spMkLst>
            <pc:docMk/>
            <pc:sldMk cId="3396661770" sldId="465"/>
            <ac:spMk id="1779" creationId="{9B49BF10-45A7-EF98-BED5-26D444036686}"/>
          </ac:spMkLst>
        </pc:spChg>
        <pc:spChg chg="add mod">
          <ac:chgData name="Aganj, Iman" userId="528e1e0b-db81-4f61-b532-a0ac7c6ac721" providerId="ADAL" clId="{7F1E790B-933C-4AAB-9F80-2FD92EBA6B04}" dt="2023-04-04T18:27:05.712" v="1035"/>
          <ac:spMkLst>
            <pc:docMk/>
            <pc:sldMk cId="3396661770" sldId="465"/>
            <ac:spMk id="1780" creationId="{C7D58318-E92D-0649-0BA6-C70B1A3C4B4F}"/>
          </ac:spMkLst>
        </pc:spChg>
        <pc:spChg chg="add mod">
          <ac:chgData name="Aganj, Iman" userId="528e1e0b-db81-4f61-b532-a0ac7c6ac721" providerId="ADAL" clId="{7F1E790B-933C-4AAB-9F80-2FD92EBA6B04}" dt="2023-04-04T18:27:05.712" v="1035"/>
          <ac:spMkLst>
            <pc:docMk/>
            <pc:sldMk cId="3396661770" sldId="465"/>
            <ac:spMk id="1781" creationId="{8EF31089-F5DB-849D-6A7B-F18A8B749FD1}"/>
          </ac:spMkLst>
        </pc:spChg>
        <pc:spChg chg="add mod">
          <ac:chgData name="Aganj, Iman" userId="528e1e0b-db81-4f61-b532-a0ac7c6ac721" providerId="ADAL" clId="{7F1E790B-933C-4AAB-9F80-2FD92EBA6B04}" dt="2023-04-04T18:27:05.712" v="1035"/>
          <ac:spMkLst>
            <pc:docMk/>
            <pc:sldMk cId="3396661770" sldId="465"/>
            <ac:spMk id="1782" creationId="{6C7EA0F0-3181-6BED-72CF-1A95E53FB96B}"/>
          </ac:spMkLst>
        </pc:spChg>
        <pc:spChg chg="add mod">
          <ac:chgData name="Aganj, Iman" userId="528e1e0b-db81-4f61-b532-a0ac7c6ac721" providerId="ADAL" clId="{7F1E790B-933C-4AAB-9F80-2FD92EBA6B04}" dt="2023-04-04T18:27:05.712" v="1035"/>
          <ac:spMkLst>
            <pc:docMk/>
            <pc:sldMk cId="3396661770" sldId="465"/>
            <ac:spMk id="1783" creationId="{7A9B7E7C-3DC2-01C5-9986-244667D6F3EE}"/>
          </ac:spMkLst>
        </pc:spChg>
        <pc:spChg chg="add mod">
          <ac:chgData name="Aganj, Iman" userId="528e1e0b-db81-4f61-b532-a0ac7c6ac721" providerId="ADAL" clId="{7F1E790B-933C-4AAB-9F80-2FD92EBA6B04}" dt="2023-04-04T18:27:05.712" v="1035"/>
          <ac:spMkLst>
            <pc:docMk/>
            <pc:sldMk cId="3396661770" sldId="465"/>
            <ac:spMk id="1784" creationId="{53AF2EFE-C888-7588-9B65-050BB2598A09}"/>
          </ac:spMkLst>
        </pc:spChg>
        <pc:spChg chg="add mod">
          <ac:chgData name="Aganj, Iman" userId="528e1e0b-db81-4f61-b532-a0ac7c6ac721" providerId="ADAL" clId="{7F1E790B-933C-4AAB-9F80-2FD92EBA6B04}" dt="2023-04-04T18:27:05.712" v="1035"/>
          <ac:spMkLst>
            <pc:docMk/>
            <pc:sldMk cId="3396661770" sldId="465"/>
            <ac:spMk id="1785" creationId="{B4D2D27C-C708-9DA0-E7D4-6C13AFA70B30}"/>
          </ac:spMkLst>
        </pc:spChg>
        <pc:spChg chg="add mod">
          <ac:chgData name="Aganj, Iman" userId="528e1e0b-db81-4f61-b532-a0ac7c6ac721" providerId="ADAL" clId="{7F1E790B-933C-4AAB-9F80-2FD92EBA6B04}" dt="2023-04-04T18:27:05.712" v="1035"/>
          <ac:spMkLst>
            <pc:docMk/>
            <pc:sldMk cId="3396661770" sldId="465"/>
            <ac:spMk id="1786" creationId="{A11270D7-DCC5-77EF-1652-00CD16C769CA}"/>
          </ac:spMkLst>
        </pc:spChg>
        <pc:spChg chg="add mod">
          <ac:chgData name="Aganj, Iman" userId="528e1e0b-db81-4f61-b532-a0ac7c6ac721" providerId="ADAL" clId="{7F1E790B-933C-4AAB-9F80-2FD92EBA6B04}" dt="2023-04-04T18:27:05.712" v="1035"/>
          <ac:spMkLst>
            <pc:docMk/>
            <pc:sldMk cId="3396661770" sldId="465"/>
            <ac:spMk id="1787" creationId="{B3724F7E-B591-D444-827E-3EDD33AB0960}"/>
          </ac:spMkLst>
        </pc:spChg>
        <pc:spChg chg="add mod">
          <ac:chgData name="Aganj, Iman" userId="528e1e0b-db81-4f61-b532-a0ac7c6ac721" providerId="ADAL" clId="{7F1E790B-933C-4AAB-9F80-2FD92EBA6B04}" dt="2023-04-04T18:27:05.712" v="1035"/>
          <ac:spMkLst>
            <pc:docMk/>
            <pc:sldMk cId="3396661770" sldId="465"/>
            <ac:spMk id="1788" creationId="{E3CBDB89-68D2-E15A-06E4-588E20277DD5}"/>
          </ac:spMkLst>
        </pc:spChg>
        <pc:spChg chg="add mod">
          <ac:chgData name="Aganj, Iman" userId="528e1e0b-db81-4f61-b532-a0ac7c6ac721" providerId="ADAL" clId="{7F1E790B-933C-4AAB-9F80-2FD92EBA6B04}" dt="2023-04-04T18:27:05.712" v="1035"/>
          <ac:spMkLst>
            <pc:docMk/>
            <pc:sldMk cId="3396661770" sldId="465"/>
            <ac:spMk id="1789" creationId="{E1388365-ED5E-9BAA-813A-39D2C7080C07}"/>
          </ac:spMkLst>
        </pc:spChg>
        <pc:spChg chg="add mod">
          <ac:chgData name="Aganj, Iman" userId="528e1e0b-db81-4f61-b532-a0ac7c6ac721" providerId="ADAL" clId="{7F1E790B-933C-4AAB-9F80-2FD92EBA6B04}" dt="2023-04-04T18:27:05.712" v="1035"/>
          <ac:spMkLst>
            <pc:docMk/>
            <pc:sldMk cId="3396661770" sldId="465"/>
            <ac:spMk id="1790" creationId="{557FCF4D-E354-8EAC-EEE8-A800F04F0EE4}"/>
          </ac:spMkLst>
        </pc:spChg>
        <pc:spChg chg="add mod">
          <ac:chgData name="Aganj, Iman" userId="528e1e0b-db81-4f61-b532-a0ac7c6ac721" providerId="ADAL" clId="{7F1E790B-933C-4AAB-9F80-2FD92EBA6B04}" dt="2023-04-04T18:27:05.712" v="1035"/>
          <ac:spMkLst>
            <pc:docMk/>
            <pc:sldMk cId="3396661770" sldId="465"/>
            <ac:spMk id="1791" creationId="{2DF8062B-CBE5-7B0A-62C1-FB69710B63C8}"/>
          </ac:spMkLst>
        </pc:spChg>
        <pc:spChg chg="add mod">
          <ac:chgData name="Aganj, Iman" userId="528e1e0b-db81-4f61-b532-a0ac7c6ac721" providerId="ADAL" clId="{7F1E790B-933C-4AAB-9F80-2FD92EBA6B04}" dt="2023-04-04T18:27:05.712" v="1035"/>
          <ac:spMkLst>
            <pc:docMk/>
            <pc:sldMk cId="3396661770" sldId="465"/>
            <ac:spMk id="1792" creationId="{0BA32F5A-A4C0-09EE-E54B-B989B7B7095D}"/>
          </ac:spMkLst>
        </pc:spChg>
        <pc:spChg chg="add mod">
          <ac:chgData name="Aganj, Iman" userId="528e1e0b-db81-4f61-b532-a0ac7c6ac721" providerId="ADAL" clId="{7F1E790B-933C-4AAB-9F80-2FD92EBA6B04}" dt="2023-04-04T18:27:05.712" v="1035"/>
          <ac:spMkLst>
            <pc:docMk/>
            <pc:sldMk cId="3396661770" sldId="465"/>
            <ac:spMk id="1793" creationId="{C7C069ED-02D5-0648-B5AC-F787265B28D7}"/>
          </ac:spMkLst>
        </pc:spChg>
        <pc:spChg chg="add mod">
          <ac:chgData name="Aganj, Iman" userId="528e1e0b-db81-4f61-b532-a0ac7c6ac721" providerId="ADAL" clId="{7F1E790B-933C-4AAB-9F80-2FD92EBA6B04}" dt="2023-04-04T18:27:05.712" v="1035"/>
          <ac:spMkLst>
            <pc:docMk/>
            <pc:sldMk cId="3396661770" sldId="465"/>
            <ac:spMk id="1794" creationId="{2AC94BF4-4530-C502-23B1-F31E07BAA6FC}"/>
          </ac:spMkLst>
        </pc:spChg>
        <pc:spChg chg="add mod">
          <ac:chgData name="Aganj, Iman" userId="528e1e0b-db81-4f61-b532-a0ac7c6ac721" providerId="ADAL" clId="{7F1E790B-933C-4AAB-9F80-2FD92EBA6B04}" dt="2023-04-04T18:27:05.712" v="1035"/>
          <ac:spMkLst>
            <pc:docMk/>
            <pc:sldMk cId="3396661770" sldId="465"/>
            <ac:spMk id="1795" creationId="{8F5C2771-3FB1-AFE7-E6CC-B25416FA6E37}"/>
          </ac:spMkLst>
        </pc:spChg>
        <pc:spChg chg="add mod">
          <ac:chgData name="Aganj, Iman" userId="528e1e0b-db81-4f61-b532-a0ac7c6ac721" providerId="ADAL" clId="{7F1E790B-933C-4AAB-9F80-2FD92EBA6B04}" dt="2023-04-04T18:27:05.712" v="1035"/>
          <ac:spMkLst>
            <pc:docMk/>
            <pc:sldMk cId="3396661770" sldId="465"/>
            <ac:spMk id="1796" creationId="{AA2EFB34-9D1D-0A54-9957-A682F4C53E53}"/>
          </ac:spMkLst>
        </pc:spChg>
        <pc:spChg chg="add mod">
          <ac:chgData name="Aganj, Iman" userId="528e1e0b-db81-4f61-b532-a0ac7c6ac721" providerId="ADAL" clId="{7F1E790B-933C-4AAB-9F80-2FD92EBA6B04}" dt="2023-04-04T18:27:05.712" v="1035"/>
          <ac:spMkLst>
            <pc:docMk/>
            <pc:sldMk cId="3396661770" sldId="465"/>
            <ac:spMk id="1797" creationId="{330AFF0F-22E2-2AE9-211D-26913F62C24C}"/>
          </ac:spMkLst>
        </pc:spChg>
        <pc:spChg chg="add mod">
          <ac:chgData name="Aganj, Iman" userId="528e1e0b-db81-4f61-b532-a0ac7c6ac721" providerId="ADAL" clId="{7F1E790B-933C-4AAB-9F80-2FD92EBA6B04}" dt="2023-04-04T18:27:05.712" v="1035"/>
          <ac:spMkLst>
            <pc:docMk/>
            <pc:sldMk cId="3396661770" sldId="465"/>
            <ac:spMk id="1798" creationId="{A8EDECEA-D780-D7F2-39BC-97341C323B98}"/>
          </ac:spMkLst>
        </pc:spChg>
        <pc:spChg chg="add mod">
          <ac:chgData name="Aganj, Iman" userId="528e1e0b-db81-4f61-b532-a0ac7c6ac721" providerId="ADAL" clId="{7F1E790B-933C-4AAB-9F80-2FD92EBA6B04}" dt="2023-04-04T18:27:05.712" v="1035"/>
          <ac:spMkLst>
            <pc:docMk/>
            <pc:sldMk cId="3396661770" sldId="465"/>
            <ac:spMk id="1799" creationId="{9C687463-3309-EAB3-CB2C-58DFCE2D401B}"/>
          </ac:spMkLst>
        </pc:spChg>
        <pc:spChg chg="add mod">
          <ac:chgData name="Aganj, Iman" userId="528e1e0b-db81-4f61-b532-a0ac7c6ac721" providerId="ADAL" clId="{7F1E790B-933C-4AAB-9F80-2FD92EBA6B04}" dt="2023-04-04T18:27:05.712" v="1035"/>
          <ac:spMkLst>
            <pc:docMk/>
            <pc:sldMk cId="3396661770" sldId="465"/>
            <ac:spMk id="1800" creationId="{16FC52C7-CE1F-3416-7995-D2731E81E183}"/>
          </ac:spMkLst>
        </pc:spChg>
        <pc:spChg chg="add mod">
          <ac:chgData name="Aganj, Iman" userId="528e1e0b-db81-4f61-b532-a0ac7c6ac721" providerId="ADAL" clId="{7F1E790B-933C-4AAB-9F80-2FD92EBA6B04}" dt="2023-04-04T18:27:05.712" v="1035"/>
          <ac:spMkLst>
            <pc:docMk/>
            <pc:sldMk cId="3396661770" sldId="465"/>
            <ac:spMk id="1801" creationId="{5402DAF4-3196-851F-3967-1CDEF67C25A8}"/>
          </ac:spMkLst>
        </pc:spChg>
        <pc:spChg chg="add mod">
          <ac:chgData name="Aganj, Iman" userId="528e1e0b-db81-4f61-b532-a0ac7c6ac721" providerId="ADAL" clId="{7F1E790B-933C-4AAB-9F80-2FD92EBA6B04}" dt="2023-04-04T18:27:05.712" v="1035"/>
          <ac:spMkLst>
            <pc:docMk/>
            <pc:sldMk cId="3396661770" sldId="465"/>
            <ac:spMk id="1802" creationId="{0A143112-5F8B-AD7E-859B-D944EE05625E}"/>
          </ac:spMkLst>
        </pc:spChg>
        <pc:spChg chg="add mod">
          <ac:chgData name="Aganj, Iman" userId="528e1e0b-db81-4f61-b532-a0ac7c6ac721" providerId="ADAL" clId="{7F1E790B-933C-4AAB-9F80-2FD92EBA6B04}" dt="2023-04-04T18:27:05.712" v="1035"/>
          <ac:spMkLst>
            <pc:docMk/>
            <pc:sldMk cId="3396661770" sldId="465"/>
            <ac:spMk id="1803" creationId="{6B031A44-ADEA-AF7B-653F-B1C40FD86E97}"/>
          </ac:spMkLst>
        </pc:spChg>
        <pc:spChg chg="add mod">
          <ac:chgData name="Aganj, Iman" userId="528e1e0b-db81-4f61-b532-a0ac7c6ac721" providerId="ADAL" clId="{7F1E790B-933C-4AAB-9F80-2FD92EBA6B04}" dt="2023-04-04T18:27:05.712" v="1035"/>
          <ac:spMkLst>
            <pc:docMk/>
            <pc:sldMk cId="3396661770" sldId="465"/>
            <ac:spMk id="1804" creationId="{96052DEC-FA8A-B528-110A-220784AE2C5F}"/>
          </ac:spMkLst>
        </pc:spChg>
        <pc:spChg chg="add mod">
          <ac:chgData name="Aganj, Iman" userId="528e1e0b-db81-4f61-b532-a0ac7c6ac721" providerId="ADAL" clId="{7F1E790B-933C-4AAB-9F80-2FD92EBA6B04}" dt="2023-04-04T18:27:05.712" v="1035"/>
          <ac:spMkLst>
            <pc:docMk/>
            <pc:sldMk cId="3396661770" sldId="465"/>
            <ac:spMk id="1805" creationId="{003601F2-E14D-D901-8752-33A23A80D339}"/>
          </ac:spMkLst>
        </pc:spChg>
        <pc:spChg chg="add mod">
          <ac:chgData name="Aganj, Iman" userId="528e1e0b-db81-4f61-b532-a0ac7c6ac721" providerId="ADAL" clId="{7F1E790B-933C-4AAB-9F80-2FD92EBA6B04}" dt="2023-04-04T18:27:05.712" v="1035"/>
          <ac:spMkLst>
            <pc:docMk/>
            <pc:sldMk cId="3396661770" sldId="465"/>
            <ac:spMk id="1806" creationId="{44845D33-7FCE-17F8-C895-6185E077CB59}"/>
          </ac:spMkLst>
        </pc:spChg>
        <pc:spChg chg="add mod">
          <ac:chgData name="Aganj, Iman" userId="528e1e0b-db81-4f61-b532-a0ac7c6ac721" providerId="ADAL" clId="{7F1E790B-933C-4AAB-9F80-2FD92EBA6B04}" dt="2023-04-04T18:27:05.712" v="1035"/>
          <ac:spMkLst>
            <pc:docMk/>
            <pc:sldMk cId="3396661770" sldId="465"/>
            <ac:spMk id="1807" creationId="{E87DFFF7-B503-B0AD-81DB-8CA7BE438E91}"/>
          </ac:spMkLst>
        </pc:spChg>
        <pc:spChg chg="add mod">
          <ac:chgData name="Aganj, Iman" userId="528e1e0b-db81-4f61-b532-a0ac7c6ac721" providerId="ADAL" clId="{7F1E790B-933C-4AAB-9F80-2FD92EBA6B04}" dt="2023-04-04T18:27:05.712" v="1035"/>
          <ac:spMkLst>
            <pc:docMk/>
            <pc:sldMk cId="3396661770" sldId="465"/>
            <ac:spMk id="1808" creationId="{E335BCB0-1C93-0787-6B65-7C3AEE5C6027}"/>
          </ac:spMkLst>
        </pc:spChg>
        <pc:spChg chg="add mod">
          <ac:chgData name="Aganj, Iman" userId="528e1e0b-db81-4f61-b532-a0ac7c6ac721" providerId="ADAL" clId="{7F1E790B-933C-4AAB-9F80-2FD92EBA6B04}" dt="2023-04-04T18:27:05.712" v="1035"/>
          <ac:spMkLst>
            <pc:docMk/>
            <pc:sldMk cId="3396661770" sldId="465"/>
            <ac:spMk id="1809" creationId="{2BD026B5-555A-61AE-1B4F-5A1FBAE82309}"/>
          </ac:spMkLst>
        </pc:spChg>
        <pc:spChg chg="add mod">
          <ac:chgData name="Aganj, Iman" userId="528e1e0b-db81-4f61-b532-a0ac7c6ac721" providerId="ADAL" clId="{7F1E790B-933C-4AAB-9F80-2FD92EBA6B04}" dt="2023-04-04T18:27:05.712" v="1035"/>
          <ac:spMkLst>
            <pc:docMk/>
            <pc:sldMk cId="3396661770" sldId="465"/>
            <ac:spMk id="1810" creationId="{57A9C046-B8BD-58B7-178E-432F35FCC917}"/>
          </ac:spMkLst>
        </pc:spChg>
        <pc:spChg chg="add mod">
          <ac:chgData name="Aganj, Iman" userId="528e1e0b-db81-4f61-b532-a0ac7c6ac721" providerId="ADAL" clId="{7F1E790B-933C-4AAB-9F80-2FD92EBA6B04}" dt="2023-04-04T18:27:05.712" v="1035"/>
          <ac:spMkLst>
            <pc:docMk/>
            <pc:sldMk cId="3396661770" sldId="465"/>
            <ac:spMk id="1811" creationId="{668D2952-9245-3330-2DBE-CE21FAED03F3}"/>
          </ac:spMkLst>
        </pc:spChg>
        <pc:spChg chg="add mod">
          <ac:chgData name="Aganj, Iman" userId="528e1e0b-db81-4f61-b532-a0ac7c6ac721" providerId="ADAL" clId="{7F1E790B-933C-4AAB-9F80-2FD92EBA6B04}" dt="2023-04-04T18:27:05.712" v="1035"/>
          <ac:spMkLst>
            <pc:docMk/>
            <pc:sldMk cId="3396661770" sldId="465"/>
            <ac:spMk id="1812" creationId="{E4DA9E06-DF1A-1323-B887-031B4AC9C0D9}"/>
          </ac:spMkLst>
        </pc:spChg>
        <pc:spChg chg="add mod">
          <ac:chgData name="Aganj, Iman" userId="528e1e0b-db81-4f61-b532-a0ac7c6ac721" providerId="ADAL" clId="{7F1E790B-933C-4AAB-9F80-2FD92EBA6B04}" dt="2023-04-04T18:27:05.712" v="1035"/>
          <ac:spMkLst>
            <pc:docMk/>
            <pc:sldMk cId="3396661770" sldId="465"/>
            <ac:spMk id="1813" creationId="{9A9D2769-EF80-1F8E-8320-B72EF21C9394}"/>
          </ac:spMkLst>
        </pc:spChg>
        <pc:spChg chg="add mod">
          <ac:chgData name="Aganj, Iman" userId="528e1e0b-db81-4f61-b532-a0ac7c6ac721" providerId="ADAL" clId="{7F1E790B-933C-4AAB-9F80-2FD92EBA6B04}" dt="2023-04-04T18:27:05.712" v="1035"/>
          <ac:spMkLst>
            <pc:docMk/>
            <pc:sldMk cId="3396661770" sldId="465"/>
            <ac:spMk id="1814" creationId="{BB52C2E5-9126-2AC2-2BFD-7247A56479A7}"/>
          </ac:spMkLst>
        </pc:spChg>
        <pc:spChg chg="add mod">
          <ac:chgData name="Aganj, Iman" userId="528e1e0b-db81-4f61-b532-a0ac7c6ac721" providerId="ADAL" clId="{7F1E790B-933C-4AAB-9F80-2FD92EBA6B04}" dt="2023-04-04T18:27:05.712" v="1035"/>
          <ac:spMkLst>
            <pc:docMk/>
            <pc:sldMk cId="3396661770" sldId="465"/>
            <ac:spMk id="1815" creationId="{C15C2172-49C1-1278-009B-03D596D1EF44}"/>
          </ac:spMkLst>
        </pc:spChg>
        <pc:spChg chg="add mod">
          <ac:chgData name="Aganj, Iman" userId="528e1e0b-db81-4f61-b532-a0ac7c6ac721" providerId="ADAL" clId="{7F1E790B-933C-4AAB-9F80-2FD92EBA6B04}" dt="2023-04-04T18:27:05.712" v="1035"/>
          <ac:spMkLst>
            <pc:docMk/>
            <pc:sldMk cId="3396661770" sldId="465"/>
            <ac:spMk id="1816" creationId="{E8D28E6F-C8D3-7FC7-0FA1-08BC81B9A3C2}"/>
          </ac:spMkLst>
        </pc:spChg>
        <pc:spChg chg="add mod">
          <ac:chgData name="Aganj, Iman" userId="528e1e0b-db81-4f61-b532-a0ac7c6ac721" providerId="ADAL" clId="{7F1E790B-933C-4AAB-9F80-2FD92EBA6B04}" dt="2023-04-04T18:27:05.712" v="1035"/>
          <ac:spMkLst>
            <pc:docMk/>
            <pc:sldMk cId="3396661770" sldId="465"/>
            <ac:spMk id="1817" creationId="{5AAD07B9-DBF8-86CA-9992-E8F72E03B8C1}"/>
          </ac:spMkLst>
        </pc:spChg>
        <pc:spChg chg="add mod">
          <ac:chgData name="Aganj, Iman" userId="528e1e0b-db81-4f61-b532-a0ac7c6ac721" providerId="ADAL" clId="{7F1E790B-933C-4AAB-9F80-2FD92EBA6B04}" dt="2023-04-04T18:27:05.712" v="1035"/>
          <ac:spMkLst>
            <pc:docMk/>
            <pc:sldMk cId="3396661770" sldId="465"/>
            <ac:spMk id="1818" creationId="{7E0DA960-2D06-3B97-AD67-F9C5B9D62A0C}"/>
          </ac:spMkLst>
        </pc:spChg>
        <pc:spChg chg="add mod">
          <ac:chgData name="Aganj, Iman" userId="528e1e0b-db81-4f61-b532-a0ac7c6ac721" providerId="ADAL" clId="{7F1E790B-933C-4AAB-9F80-2FD92EBA6B04}" dt="2023-04-04T18:27:05.712" v="1035"/>
          <ac:spMkLst>
            <pc:docMk/>
            <pc:sldMk cId="3396661770" sldId="465"/>
            <ac:spMk id="1819" creationId="{9292AD6D-DE85-DC09-3805-4070969D597F}"/>
          </ac:spMkLst>
        </pc:spChg>
        <pc:spChg chg="add mod">
          <ac:chgData name="Aganj, Iman" userId="528e1e0b-db81-4f61-b532-a0ac7c6ac721" providerId="ADAL" clId="{7F1E790B-933C-4AAB-9F80-2FD92EBA6B04}" dt="2023-04-04T18:27:05.712" v="1035"/>
          <ac:spMkLst>
            <pc:docMk/>
            <pc:sldMk cId="3396661770" sldId="465"/>
            <ac:spMk id="1820" creationId="{FED7C626-64BB-2EA9-4CDF-596E63F7DFAA}"/>
          </ac:spMkLst>
        </pc:spChg>
        <pc:spChg chg="add mod">
          <ac:chgData name="Aganj, Iman" userId="528e1e0b-db81-4f61-b532-a0ac7c6ac721" providerId="ADAL" clId="{7F1E790B-933C-4AAB-9F80-2FD92EBA6B04}" dt="2023-04-04T18:27:05.712" v="1035"/>
          <ac:spMkLst>
            <pc:docMk/>
            <pc:sldMk cId="3396661770" sldId="465"/>
            <ac:spMk id="1821" creationId="{42896137-66E8-E168-9FCE-8945385FDE5C}"/>
          </ac:spMkLst>
        </pc:spChg>
        <pc:spChg chg="add mod">
          <ac:chgData name="Aganj, Iman" userId="528e1e0b-db81-4f61-b532-a0ac7c6ac721" providerId="ADAL" clId="{7F1E790B-933C-4AAB-9F80-2FD92EBA6B04}" dt="2023-04-04T18:27:05.712" v="1035"/>
          <ac:spMkLst>
            <pc:docMk/>
            <pc:sldMk cId="3396661770" sldId="465"/>
            <ac:spMk id="1822" creationId="{350BE566-DA3F-AF82-6DA5-5F379950971D}"/>
          </ac:spMkLst>
        </pc:spChg>
        <pc:spChg chg="add mod">
          <ac:chgData name="Aganj, Iman" userId="528e1e0b-db81-4f61-b532-a0ac7c6ac721" providerId="ADAL" clId="{7F1E790B-933C-4AAB-9F80-2FD92EBA6B04}" dt="2023-04-04T18:27:05.712" v="1035"/>
          <ac:spMkLst>
            <pc:docMk/>
            <pc:sldMk cId="3396661770" sldId="465"/>
            <ac:spMk id="1823" creationId="{CA3AA7FF-0D2D-A13F-1DB7-D9B684BC5299}"/>
          </ac:spMkLst>
        </pc:spChg>
        <pc:spChg chg="add mod">
          <ac:chgData name="Aganj, Iman" userId="528e1e0b-db81-4f61-b532-a0ac7c6ac721" providerId="ADAL" clId="{7F1E790B-933C-4AAB-9F80-2FD92EBA6B04}" dt="2023-04-04T18:27:05.712" v="1035"/>
          <ac:spMkLst>
            <pc:docMk/>
            <pc:sldMk cId="3396661770" sldId="465"/>
            <ac:spMk id="1824" creationId="{6699E716-B455-756F-A4CF-0EF860BF8FC1}"/>
          </ac:spMkLst>
        </pc:spChg>
        <pc:spChg chg="add mod">
          <ac:chgData name="Aganj, Iman" userId="528e1e0b-db81-4f61-b532-a0ac7c6ac721" providerId="ADAL" clId="{7F1E790B-933C-4AAB-9F80-2FD92EBA6B04}" dt="2023-04-04T18:27:05.712" v="1035"/>
          <ac:spMkLst>
            <pc:docMk/>
            <pc:sldMk cId="3396661770" sldId="465"/>
            <ac:spMk id="1825" creationId="{75E7BB81-A74F-9DB5-C7BB-EB60DA215E63}"/>
          </ac:spMkLst>
        </pc:spChg>
        <pc:spChg chg="add mod">
          <ac:chgData name="Aganj, Iman" userId="528e1e0b-db81-4f61-b532-a0ac7c6ac721" providerId="ADAL" clId="{7F1E790B-933C-4AAB-9F80-2FD92EBA6B04}" dt="2023-04-04T18:27:05.712" v="1035"/>
          <ac:spMkLst>
            <pc:docMk/>
            <pc:sldMk cId="3396661770" sldId="465"/>
            <ac:spMk id="1826" creationId="{2D6A24F7-72F2-9B84-CD9A-1C1428B6909D}"/>
          </ac:spMkLst>
        </pc:spChg>
        <pc:spChg chg="add mod">
          <ac:chgData name="Aganj, Iman" userId="528e1e0b-db81-4f61-b532-a0ac7c6ac721" providerId="ADAL" clId="{7F1E790B-933C-4AAB-9F80-2FD92EBA6B04}" dt="2023-04-04T18:27:05.712" v="1035"/>
          <ac:spMkLst>
            <pc:docMk/>
            <pc:sldMk cId="3396661770" sldId="465"/>
            <ac:spMk id="1827" creationId="{6A2F05D0-20FF-37FC-8850-F5AC72D336D4}"/>
          </ac:spMkLst>
        </pc:spChg>
        <pc:spChg chg="add mod">
          <ac:chgData name="Aganj, Iman" userId="528e1e0b-db81-4f61-b532-a0ac7c6ac721" providerId="ADAL" clId="{7F1E790B-933C-4AAB-9F80-2FD92EBA6B04}" dt="2023-04-04T18:27:05.712" v="1035"/>
          <ac:spMkLst>
            <pc:docMk/>
            <pc:sldMk cId="3396661770" sldId="465"/>
            <ac:spMk id="1828" creationId="{A3E5CB32-D06A-DAA2-DA6C-27B072A137A5}"/>
          </ac:spMkLst>
        </pc:spChg>
        <pc:spChg chg="add mod">
          <ac:chgData name="Aganj, Iman" userId="528e1e0b-db81-4f61-b532-a0ac7c6ac721" providerId="ADAL" clId="{7F1E790B-933C-4AAB-9F80-2FD92EBA6B04}" dt="2023-04-04T18:27:05.712" v="1035"/>
          <ac:spMkLst>
            <pc:docMk/>
            <pc:sldMk cId="3396661770" sldId="465"/>
            <ac:spMk id="1829" creationId="{91252B51-5E89-892C-433B-BD315BE92370}"/>
          </ac:spMkLst>
        </pc:spChg>
        <pc:spChg chg="add mod">
          <ac:chgData name="Aganj, Iman" userId="528e1e0b-db81-4f61-b532-a0ac7c6ac721" providerId="ADAL" clId="{7F1E790B-933C-4AAB-9F80-2FD92EBA6B04}" dt="2023-04-04T18:27:05.712" v="1035"/>
          <ac:spMkLst>
            <pc:docMk/>
            <pc:sldMk cId="3396661770" sldId="465"/>
            <ac:spMk id="1830" creationId="{CC17A9D5-08F4-B30C-2E79-96457D021724}"/>
          </ac:spMkLst>
        </pc:spChg>
        <pc:spChg chg="add mod">
          <ac:chgData name="Aganj, Iman" userId="528e1e0b-db81-4f61-b532-a0ac7c6ac721" providerId="ADAL" clId="{7F1E790B-933C-4AAB-9F80-2FD92EBA6B04}" dt="2023-04-04T18:27:05.712" v="1035"/>
          <ac:spMkLst>
            <pc:docMk/>
            <pc:sldMk cId="3396661770" sldId="465"/>
            <ac:spMk id="1831" creationId="{169112DF-C1B1-221D-E2B4-EB45E15054A0}"/>
          </ac:spMkLst>
        </pc:spChg>
        <pc:spChg chg="add mod">
          <ac:chgData name="Aganj, Iman" userId="528e1e0b-db81-4f61-b532-a0ac7c6ac721" providerId="ADAL" clId="{7F1E790B-933C-4AAB-9F80-2FD92EBA6B04}" dt="2023-04-04T18:27:05.712" v="1035"/>
          <ac:spMkLst>
            <pc:docMk/>
            <pc:sldMk cId="3396661770" sldId="465"/>
            <ac:spMk id="1832" creationId="{5D429E21-5844-B44C-0834-E30CE11BA0C1}"/>
          </ac:spMkLst>
        </pc:spChg>
        <pc:spChg chg="add mod">
          <ac:chgData name="Aganj, Iman" userId="528e1e0b-db81-4f61-b532-a0ac7c6ac721" providerId="ADAL" clId="{7F1E790B-933C-4AAB-9F80-2FD92EBA6B04}" dt="2023-04-04T18:27:05.712" v="1035"/>
          <ac:spMkLst>
            <pc:docMk/>
            <pc:sldMk cId="3396661770" sldId="465"/>
            <ac:spMk id="1833" creationId="{320058E9-40BB-1B9B-DEC3-8B9881EB2026}"/>
          </ac:spMkLst>
        </pc:spChg>
        <pc:spChg chg="add mod">
          <ac:chgData name="Aganj, Iman" userId="528e1e0b-db81-4f61-b532-a0ac7c6ac721" providerId="ADAL" clId="{7F1E790B-933C-4AAB-9F80-2FD92EBA6B04}" dt="2023-04-04T18:27:05.712" v="1035"/>
          <ac:spMkLst>
            <pc:docMk/>
            <pc:sldMk cId="3396661770" sldId="465"/>
            <ac:spMk id="1834" creationId="{23791A20-B9FA-54B5-13B0-ACCC4CB36648}"/>
          </ac:spMkLst>
        </pc:spChg>
        <pc:spChg chg="add mod">
          <ac:chgData name="Aganj, Iman" userId="528e1e0b-db81-4f61-b532-a0ac7c6ac721" providerId="ADAL" clId="{7F1E790B-933C-4AAB-9F80-2FD92EBA6B04}" dt="2023-04-04T18:27:05.712" v="1035"/>
          <ac:spMkLst>
            <pc:docMk/>
            <pc:sldMk cId="3396661770" sldId="465"/>
            <ac:spMk id="1835" creationId="{395C0F59-50EA-BECD-898A-91F31366C4BA}"/>
          </ac:spMkLst>
        </pc:spChg>
        <pc:spChg chg="add mod">
          <ac:chgData name="Aganj, Iman" userId="528e1e0b-db81-4f61-b532-a0ac7c6ac721" providerId="ADAL" clId="{7F1E790B-933C-4AAB-9F80-2FD92EBA6B04}" dt="2023-04-04T18:27:05.712" v="1035"/>
          <ac:spMkLst>
            <pc:docMk/>
            <pc:sldMk cId="3396661770" sldId="465"/>
            <ac:spMk id="1836" creationId="{77EBD113-F65E-FC53-86CC-FF3D021CDA81}"/>
          </ac:spMkLst>
        </pc:spChg>
        <pc:spChg chg="add mod">
          <ac:chgData name="Aganj, Iman" userId="528e1e0b-db81-4f61-b532-a0ac7c6ac721" providerId="ADAL" clId="{7F1E790B-933C-4AAB-9F80-2FD92EBA6B04}" dt="2023-04-04T18:27:05.712" v="1035"/>
          <ac:spMkLst>
            <pc:docMk/>
            <pc:sldMk cId="3396661770" sldId="465"/>
            <ac:spMk id="1837" creationId="{FAD29C90-B07A-7D55-70D3-9B3804D01A7D}"/>
          </ac:spMkLst>
        </pc:spChg>
        <pc:spChg chg="add mod">
          <ac:chgData name="Aganj, Iman" userId="528e1e0b-db81-4f61-b532-a0ac7c6ac721" providerId="ADAL" clId="{7F1E790B-933C-4AAB-9F80-2FD92EBA6B04}" dt="2023-04-04T18:27:05.712" v="1035"/>
          <ac:spMkLst>
            <pc:docMk/>
            <pc:sldMk cId="3396661770" sldId="465"/>
            <ac:spMk id="1838" creationId="{8CA36DDA-345F-6A49-B3DE-EC6564EFFC56}"/>
          </ac:spMkLst>
        </pc:spChg>
        <pc:spChg chg="add mod">
          <ac:chgData name="Aganj, Iman" userId="528e1e0b-db81-4f61-b532-a0ac7c6ac721" providerId="ADAL" clId="{7F1E790B-933C-4AAB-9F80-2FD92EBA6B04}" dt="2023-04-04T18:27:05.712" v="1035"/>
          <ac:spMkLst>
            <pc:docMk/>
            <pc:sldMk cId="3396661770" sldId="465"/>
            <ac:spMk id="1839" creationId="{94D72EE3-D631-1E5A-1A6E-10899F35BC59}"/>
          </ac:spMkLst>
        </pc:spChg>
        <pc:spChg chg="add mod">
          <ac:chgData name="Aganj, Iman" userId="528e1e0b-db81-4f61-b532-a0ac7c6ac721" providerId="ADAL" clId="{7F1E790B-933C-4AAB-9F80-2FD92EBA6B04}" dt="2023-04-04T18:27:05.712" v="1035"/>
          <ac:spMkLst>
            <pc:docMk/>
            <pc:sldMk cId="3396661770" sldId="465"/>
            <ac:spMk id="1840" creationId="{B0E26EEF-4D07-8019-91F7-540A066EB9B0}"/>
          </ac:spMkLst>
        </pc:spChg>
        <pc:spChg chg="add mod">
          <ac:chgData name="Aganj, Iman" userId="528e1e0b-db81-4f61-b532-a0ac7c6ac721" providerId="ADAL" clId="{7F1E790B-933C-4AAB-9F80-2FD92EBA6B04}" dt="2023-04-04T18:27:05.712" v="1035"/>
          <ac:spMkLst>
            <pc:docMk/>
            <pc:sldMk cId="3396661770" sldId="465"/>
            <ac:spMk id="1841" creationId="{86C51C11-995D-4759-8B68-A614253C1A68}"/>
          </ac:spMkLst>
        </pc:spChg>
        <pc:spChg chg="add mod">
          <ac:chgData name="Aganj, Iman" userId="528e1e0b-db81-4f61-b532-a0ac7c6ac721" providerId="ADAL" clId="{7F1E790B-933C-4AAB-9F80-2FD92EBA6B04}" dt="2023-04-04T18:27:05.712" v="1035"/>
          <ac:spMkLst>
            <pc:docMk/>
            <pc:sldMk cId="3396661770" sldId="465"/>
            <ac:spMk id="1842" creationId="{0B2BCF3A-C5C2-675F-5950-C20291168D63}"/>
          </ac:spMkLst>
        </pc:spChg>
        <pc:spChg chg="add mod">
          <ac:chgData name="Aganj, Iman" userId="528e1e0b-db81-4f61-b532-a0ac7c6ac721" providerId="ADAL" clId="{7F1E790B-933C-4AAB-9F80-2FD92EBA6B04}" dt="2023-04-04T18:27:05.712" v="1035"/>
          <ac:spMkLst>
            <pc:docMk/>
            <pc:sldMk cId="3396661770" sldId="465"/>
            <ac:spMk id="1843" creationId="{92886405-693E-A52B-304A-DC5962A6612E}"/>
          </ac:spMkLst>
        </pc:spChg>
        <pc:spChg chg="add mod">
          <ac:chgData name="Aganj, Iman" userId="528e1e0b-db81-4f61-b532-a0ac7c6ac721" providerId="ADAL" clId="{7F1E790B-933C-4AAB-9F80-2FD92EBA6B04}" dt="2023-04-04T18:27:05.712" v="1035"/>
          <ac:spMkLst>
            <pc:docMk/>
            <pc:sldMk cId="3396661770" sldId="465"/>
            <ac:spMk id="1844" creationId="{F2BD08EA-8307-11A0-DF1C-308218C39E36}"/>
          </ac:spMkLst>
        </pc:spChg>
        <pc:spChg chg="add mod">
          <ac:chgData name="Aganj, Iman" userId="528e1e0b-db81-4f61-b532-a0ac7c6ac721" providerId="ADAL" clId="{7F1E790B-933C-4AAB-9F80-2FD92EBA6B04}" dt="2023-04-04T18:27:05.712" v="1035"/>
          <ac:spMkLst>
            <pc:docMk/>
            <pc:sldMk cId="3396661770" sldId="465"/>
            <ac:spMk id="1845" creationId="{F8CE7288-94EB-00F5-50F8-362D0BC980D7}"/>
          </ac:spMkLst>
        </pc:spChg>
        <pc:spChg chg="add mod">
          <ac:chgData name="Aganj, Iman" userId="528e1e0b-db81-4f61-b532-a0ac7c6ac721" providerId="ADAL" clId="{7F1E790B-933C-4AAB-9F80-2FD92EBA6B04}" dt="2023-04-04T18:27:05.712" v="1035"/>
          <ac:spMkLst>
            <pc:docMk/>
            <pc:sldMk cId="3396661770" sldId="465"/>
            <ac:spMk id="1846" creationId="{D78D5856-8AF3-0C67-9F16-2A869A7CFC86}"/>
          </ac:spMkLst>
        </pc:spChg>
        <pc:spChg chg="add mod">
          <ac:chgData name="Aganj, Iman" userId="528e1e0b-db81-4f61-b532-a0ac7c6ac721" providerId="ADAL" clId="{7F1E790B-933C-4AAB-9F80-2FD92EBA6B04}" dt="2023-04-04T18:27:05.712" v="1035"/>
          <ac:spMkLst>
            <pc:docMk/>
            <pc:sldMk cId="3396661770" sldId="465"/>
            <ac:spMk id="1847" creationId="{7B34C7BA-A1A7-20C8-73E0-F4FF40DE0597}"/>
          </ac:spMkLst>
        </pc:spChg>
        <pc:spChg chg="add mod">
          <ac:chgData name="Aganj, Iman" userId="528e1e0b-db81-4f61-b532-a0ac7c6ac721" providerId="ADAL" clId="{7F1E790B-933C-4AAB-9F80-2FD92EBA6B04}" dt="2023-04-04T18:27:05.712" v="1035"/>
          <ac:spMkLst>
            <pc:docMk/>
            <pc:sldMk cId="3396661770" sldId="465"/>
            <ac:spMk id="1848" creationId="{52DA5A3B-3543-6DBD-8C7E-E2FE3F72CCA5}"/>
          </ac:spMkLst>
        </pc:spChg>
        <pc:spChg chg="add mod">
          <ac:chgData name="Aganj, Iman" userId="528e1e0b-db81-4f61-b532-a0ac7c6ac721" providerId="ADAL" clId="{7F1E790B-933C-4AAB-9F80-2FD92EBA6B04}" dt="2023-04-04T18:27:05.712" v="1035"/>
          <ac:spMkLst>
            <pc:docMk/>
            <pc:sldMk cId="3396661770" sldId="465"/>
            <ac:spMk id="1849" creationId="{2261CFB9-9089-6078-88DF-152226581249}"/>
          </ac:spMkLst>
        </pc:spChg>
        <pc:spChg chg="add mod">
          <ac:chgData name="Aganj, Iman" userId="528e1e0b-db81-4f61-b532-a0ac7c6ac721" providerId="ADAL" clId="{7F1E790B-933C-4AAB-9F80-2FD92EBA6B04}" dt="2023-04-04T18:27:05.712" v="1035"/>
          <ac:spMkLst>
            <pc:docMk/>
            <pc:sldMk cId="3396661770" sldId="465"/>
            <ac:spMk id="1850" creationId="{E311BF0D-B6D4-A857-E3AA-99110C53F058}"/>
          </ac:spMkLst>
        </pc:spChg>
        <pc:spChg chg="add mod">
          <ac:chgData name="Aganj, Iman" userId="528e1e0b-db81-4f61-b532-a0ac7c6ac721" providerId="ADAL" clId="{7F1E790B-933C-4AAB-9F80-2FD92EBA6B04}" dt="2023-04-04T18:27:05.712" v="1035"/>
          <ac:spMkLst>
            <pc:docMk/>
            <pc:sldMk cId="3396661770" sldId="465"/>
            <ac:spMk id="1851" creationId="{7C9E7F7A-2B75-FA1F-BDB1-C9CFE866C27F}"/>
          </ac:spMkLst>
        </pc:spChg>
        <pc:spChg chg="add mod">
          <ac:chgData name="Aganj, Iman" userId="528e1e0b-db81-4f61-b532-a0ac7c6ac721" providerId="ADAL" clId="{7F1E790B-933C-4AAB-9F80-2FD92EBA6B04}" dt="2023-04-04T18:27:05.712" v="1035"/>
          <ac:spMkLst>
            <pc:docMk/>
            <pc:sldMk cId="3396661770" sldId="465"/>
            <ac:spMk id="1852" creationId="{5C1C094F-51E7-FA98-A46D-72E5351FD0F3}"/>
          </ac:spMkLst>
        </pc:spChg>
        <pc:spChg chg="add mod">
          <ac:chgData name="Aganj, Iman" userId="528e1e0b-db81-4f61-b532-a0ac7c6ac721" providerId="ADAL" clId="{7F1E790B-933C-4AAB-9F80-2FD92EBA6B04}" dt="2023-04-04T18:27:05.712" v="1035"/>
          <ac:spMkLst>
            <pc:docMk/>
            <pc:sldMk cId="3396661770" sldId="465"/>
            <ac:spMk id="1853" creationId="{B0B8ADDD-A827-F44E-016C-588B08CEE752}"/>
          </ac:spMkLst>
        </pc:spChg>
        <pc:spChg chg="add mod">
          <ac:chgData name="Aganj, Iman" userId="528e1e0b-db81-4f61-b532-a0ac7c6ac721" providerId="ADAL" clId="{7F1E790B-933C-4AAB-9F80-2FD92EBA6B04}" dt="2023-04-04T18:27:05.712" v="1035"/>
          <ac:spMkLst>
            <pc:docMk/>
            <pc:sldMk cId="3396661770" sldId="465"/>
            <ac:spMk id="1854" creationId="{A7B98B29-BE95-0E02-6969-592AA1360567}"/>
          </ac:spMkLst>
        </pc:spChg>
        <pc:spChg chg="add mod">
          <ac:chgData name="Aganj, Iman" userId="528e1e0b-db81-4f61-b532-a0ac7c6ac721" providerId="ADAL" clId="{7F1E790B-933C-4AAB-9F80-2FD92EBA6B04}" dt="2023-04-04T18:27:05.712" v="1035"/>
          <ac:spMkLst>
            <pc:docMk/>
            <pc:sldMk cId="3396661770" sldId="465"/>
            <ac:spMk id="1855" creationId="{7F4AA9C2-F252-0FC6-1631-E83A1C5D4D35}"/>
          </ac:spMkLst>
        </pc:spChg>
        <pc:spChg chg="add mod">
          <ac:chgData name="Aganj, Iman" userId="528e1e0b-db81-4f61-b532-a0ac7c6ac721" providerId="ADAL" clId="{7F1E790B-933C-4AAB-9F80-2FD92EBA6B04}" dt="2023-04-04T18:27:05.712" v="1035"/>
          <ac:spMkLst>
            <pc:docMk/>
            <pc:sldMk cId="3396661770" sldId="465"/>
            <ac:spMk id="1856" creationId="{2B3BBF10-B26A-BC99-8833-7F97E36B01F2}"/>
          </ac:spMkLst>
        </pc:spChg>
        <pc:spChg chg="add mod">
          <ac:chgData name="Aganj, Iman" userId="528e1e0b-db81-4f61-b532-a0ac7c6ac721" providerId="ADAL" clId="{7F1E790B-933C-4AAB-9F80-2FD92EBA6B04}" dt="2023-04-04T18:27:05.712" v="1035"/>
          <ac:spMkLst>
            <pc:docMk/>
            <pc:sldMk cId="3396661770" sldId="465"/>
            <ac:spMk id="1857" creationId="{AD17CD94-0849-BCFF-5E4D-7A2894AF0336}"/>
          </ac:spMkLst>
        </pc:spChg>
        <pc:spChg chg="add mod">
          <ac:chgData name="Aganj, Iman" userId="528e1e0b-db81-4f61-b532-a0ac7c6ac721" providerId="ADAL" clId="{7F1E790B-933C-4AAB-9F80-2FD92EBA6B04}" dt="2023-04-04T18:27:05.712" v="1035"/>
          <ac:spMkLst>
            <pc:docMk/>
            <pc:sldMk cId="3396661770" sldId="465"/>
            <ac:spMk id="1858" creationId="{FB82CC04-F9F4-D283-F86C-956F3E7506B4}"/>
          </ac:spMkLst>
        </pc:spChg>
        <pc:spChg chg="add mod">
          <ac:chgData name="Aganj, Iman" userId="528e1e0b-db81-4f61-b532-a0ac7c6ac721" providerId="ADAL" clId="{7F1E790B-933C-4AAB-9F80-2FD92EBA6B04}" dt="2023-04-04T18:27:05.712" v="1035"/>
          <ac:spMkLst>
            <pc:docMk/>
            <pc:sldMk cId="3396661770" sldId="465"/>
            <ac:spMk id="1859" creationId="{6BF9D2E4-8E8D-C936-EFFD-F06006BAD0F4}"/>
          </ac:spMkLst>
        </pc:spChg>
        <pc:spChg chg="add mod">
          <ac:chgData name="Aganj, Iman" userId="528e1e0b-db81-4f61-b532-a0ac7c6ac721" providerId="ADAL" clId="{7F1E790B-933C-4AAB-9F80-2FD92EBA6B04}" dt="2023-04-04T18:27:05.712" v="1035"/>
          <ac:spMkLst>
            <pc:docMk/>
            <pc:sldMk cId="3396661770" sldId="465"/>
            <ac:spMk id="1860" creationId="{A9BE0D9E-A402-A1C1-A3B6-6CA91576F3B7}"/>
          </ac:spMkLst>
        </pc:spChg>
        <pc:spChg chg="add mod">
          <ac:chgData name="Aganj, Iman" userId="528e1e0b-db81-4f61-b532-a0ac7c6ac721" providerId="ADAL" clId="{7F1E790B-933C-4AAB-9F80-2FD92EBA6B04}" dt="2023-04-04T18:27:05.712" v="1035"/>
          <ac:spMkLst>
            <pc:docMk/>
            <pc:sldMk cId="3396661770" sldId="465"/>
            <ac:spMk id="1861" creationId="{8D71A9B6-3128-4F1F-925B-778048C88F9E}"/>
          </ac:spMkLst>
        </pc:spChg>
        <pc:spChg chg="add mod">
          <ac:chgData name="Aganj, Iman" userId="528e1e0b-db81-4f61-b532-a0ac7c6ac721" providerId="ADAL" clId="{7F1E790B-933C-4AAB-9F80-2FD92EBA6B04}" dt="2023-04-04T18:27:05.712" v="1035"/>
          <ac:spMkLst>
            <pc:docMk/>
            <pc:sldMk cId="3396661770" sldId="465"/>
            <ac:spMk id="1862" creationId="{C4F6A7C1-DA0B-3B97-6546-A565A15A7213}"/>
          </ac:spMkLst>
        </pc:spChg>
        <pc:spChg chg="add mod">
          <ac:chgData name="Aganj, Iman" userId="528e1e0b-db81-4f61-b532-a0ac7c6ac721" providerId="ADAL" clId="{7F1E790B-933C-4AAB-9F80-2FD92EBA6B04}" dt="2023-04-04T18:27:05.712" v="1035"/>
          <ac:spMkLst>
            <pc:docMk/>
            <pc:sldMk cId="3396661770" sldId="465"/>
            <ac:spMk id="1863" creationId="{F7A97F56-3F10-C0CC-D24D-FFA80A3EFBA9}"/>
          </ac:spMkLst>
        </pc:spChg>
        <pc:spChg chg="add mod">
          <ac:chgData name="Aganj, Iman" userId="528e1e0b-db81-4f61-b532-a0ac7c6ac721" providerId="ADAL" clId="{7F1E790B-933C-4AAB-9F80-2FD92EBA6B04}" dt="2023-04-04T18:27:05.712" v="1035"/>
          <ac:spMkLst>
            <pc:docMk/>
            <pc:sldMk cId="3396661770" sldId="465"/>
            <ac:spMk id="1864" creationId="{7BF35EE2-B787-A0CC-F67D-5C124F35CA44}"/>
          </ac:spMkLst>
        </pc:spChg>
        <pc:spChg chg="add mod">
          <ac:chgData name="Aganj, Iman" userId="528e1e0b-db81-4f61-b532-a0ac7c6ac721" providerId="ADAL" clId="{7F1E790B-933C-4AAB-9F80-2FD92EBA6B04}" dt="2023-04-04T18:27:05.712" v="1035"/>
          <ac:spMkLst>
            <pc:docMk/>
            <pc:sldMk cId="3396661770" sldId="465"/>
            <ac:spMk id="1865" creationId="{681320BA-4968-3222-7120-B9592DE62761}"/>
          </ac:spMkLst>
        </pc:spChg>
        <pc:spChg chg="add mod">
          <ac:chgData name="Aganj, Iman" userId="528e1e0b-db81-4f61-b532-a0ac7c6ac721" providerId="ADAL" clId="{7F1E790B-933C-4AAB-9F80-2FD92EBA6B04}" dt="2023-04-04T18:27:05.712" v="1035"/>
          <ac:spMkLst>
            <pc:docMk/>
            <pc:sldMk cId="3396661770" sldId="465"/>
            <ac:spMk id="1866" creationId="{769B9113-6BAE-27A1-3612-DCC60A58C195}"/>
          </ac:spMkLst>
        </pc:spChg>
        <pc:spChg chg="add mod">
          <ac:chgData name="Aganj, Iman" userId="528e1e0b-db81-4f61-b532-a0ac7c6ac721" providerId="ADAL" clId="{7F1E790B-933C-4AAB-9F80-2FD92EBA6B04}" dt="2023-04-04T18:27:05.712" v="1035"/>
          <ac:spMkLst>
            <pc:docMk/>
            <pc:sldMk cId="3396661770" sldId="465"/>
            <ac:spMk id="1867" creationId="{1D39E779-DECA-BE0F-32FD-F277A8F48302}"/>
          </ac:spMkLst>
        </pc:spChg>
        <pc:spChg chg="add mod">
          <ac:chgData name="Aganj, Iman" userId="528e1e0b-db81-4f61-b532-a0ac7c6ac721" providerId="ADAL" clId="{7F1E790B-933C-4AAB-9F80-2FD92EBA6B04}" dt="2023-04-04T18:27:05.712" v="1035"/>
          <ac:spMkLst>
            <pc:docMk/>
            <pc:sldMk cId="3396661770" sldId="465"/>
            <ac:spMk id="1868" creationId="{36BDEAA8-24DD-CA50-773F-AB7F61CA8FC3}"/>
          </ac:spMkLst>
        </pc:spChg>
        <pc:spChg chg="add mod">
          <ac:chgData name="Aganj, Iman" userId="528e1e0b-db81-4f61-b532-a0ac7c6ac721" providerId="ADAL" clId="{7F1E790B-933C-4AAB-9F80-2FD92EBA6B04}" dt="2023-04-04T18:27:05.712" v="1035"/>
          <ac:spMkLst>
            <pc:docMk/>
            <pc:sldMk cId="3396661770" sldId="465"/>
            <ac:spMk id="1869" creationId="{C09614F1-E24A-C0F4-5452-E68C96F62326}"/>
          </ac:spMkLst>
        </pc:spChg>
        <pc:spChg chg="add mod">
          <ac:chgData name="Aganj, Iman" userId="528e1e0b-db81-4f61-b532-a0ac7c6ac721" providerId="ADAL" clId="{7F1E790B-933C-4AAB-9F80-2FD92EBA6B04}" dt="2023-04-04T18:27:05.712" v="1035"/>
          <ac:spMkLst>
            <pc:docMk/>
            <pc:sldMk cId="3396661770" sldId="465"/>
            <ac:spMk id="1870" creationId="{E22A3CC1-91A0-9539-D378-F7776C864E78}"/>
          </ac:spMkLst>
        </pc:spChg>
        <pc:spChg chg="add mod">
          <ac:chgData name="Aganj, Iman" userId="528e1e0b-db81-4f61-b532-a0ac7c6ac721" providerId="ADAL" clId="{7F1E790B-933C-4AAB-9F80-2FD92EBA6B04}" dt="2023-04-04T18:27:05.712" v="1035"/>
          <ac:spMkLst>
            <pc:docMk/>
            <pc:sldMk cId="3396661770" sldId="465"/>
            <ac:spMk id="1871" creationId="{4CA50CDF-B170-21EE-2EBB-9E9BF02B83E3}"/>
          </ac:spMkLst>
        </pc:spChg>
        <pc:spChg chg="add mod">
          <ac:chgData name="Aganj, Iman" userId="528e1e0b-db81-4f61-b532-a0ac7c6ac721" providerId="ADAL" clId="{7F1E790B-933C-4AAB-9F80-2FD92EBA6B04}" dt="2023-04-04T18:27:05.712" v="1035"/>
          <ac:spMkLst>
            <pc:docMk/>
            <pc:sldMk cId="3396661770" sldId="465"/>
            <ac:spMk id="1872" creationId="{EF4D9602-1CD0-79C2-58FB-03EAA2365B6D}"/>
          </ac:spMkLst>
        </pc:spChg>
        <pc:spChg chg="add mod">
          <ac:chgData name="Aganj, Iman" userId="528e1e0b-db81-4f61-b532-a0ac7c6ac721" providerId="ADAL" clId="{7F1E790B-933C-4AAB-9F80-2FD92EBA6B04}" dt="2023-04-04T18:27:05.712" v="1035"/>
          <ac:spMkLst>
            <pc:docMk/>
            <pc:sldMk cId="3396661770" sldId="465"/>
            <ac:spMk id="1873" creationId="{38B22628-86BE-B0F4-BE52-8FB6653E91B2}"/>
          </ac:spMkLst>
        </pc:spChg>
        <pc:spChg chg="add mod">
          <ac:chgData name="Aganj, Iman" userId="528e1e0b-db81-4f61-b532-a0ac7c6ac721" providerId="ADAL" clId="{7F1E790B-933C-4AAB-9F80-2FD92EBA6B04}" dt="2023-04-04T18:27:05.712" v="1035"/>
          <ac:spMkLst>
            <pc:docMk/>
            <pc:sldMk cId="3396661770" sldId="465"/>
            <ac:spMk id="1874" creationId="{464DF6D0-E34E-898F-A842-BEACF641AA1A}"/>
          </ac:spMkLst>
        </pc:spChg>
        <pc:spChg chg="add mod">
          <ac:chgData name="Aganj, Iman" userId="528e1e0b-db81-4f61-b532-a0ac7c6ac721" providerId="ADAL" clId="{7F1E790B-933C-4AAB-9F80-2FD92EBA6B04}" dt="2023-04-04T18:27:05.712" v="1035"/>
          <ac:spMkLst>
            <pc:docMk/>
            <pc:sldMk cId="3396661770" sldId="465"/>
            <ac:spMk id="1875" creationId="{69A7E8AB-056D-6686-C86A-F38267D58DB2}"/>
          </ac:spMkLst>
        </pc:spChg>
        <pc:spChg chg="add mod">
          <ac:chgData name="Aganj, Iman" userId="528e1e0b-db81-4f61-b532-a0ac7c6ac721" providerId="ADAL" clId="{7F1E790B-933C-4AAB-9F80-2FD92EBA6B04}" dt="2023-04-04T18:27:05.712" v="1035"/>
          <ac:spMkLst>
            <pc:docMk/>
            <pc:sldMk cId="3396661770" sldId="465"/>
            <ac:spMk id="1876" creationId="{AE865719-83C6-8DA6-BEC2-EBEC74BDC8A9}"/>
          </ac:spMkLst>
        </pc:spChg>
        <pc:spChg chg="add mod">
          <ac:chgData name="Aganj, Iman" userId="528e1e0b-db81-4f61-b532-a0ac7c6ac721" providerId="ADAL" clId="{7F1E790B-933C-4AAB-9F80-2FD92EBA6B04}" dt="2023-04-04T18:27:05.712" v="1035"/>
          <ac:spMkLst>
            <pc:docMk/>
            <pc:sldMk cId="3396661770" sldId="465"/>
            <ac:spMk id="1877" creationId="{8C4C3962-E306-F029-CAA8-F014C9CEF857}"/>
          </ac:spMkLst>
        </pc:spChg>
        <pc:spChg chg="add mod">
          <ac:chgData name="Aganj, Iman" userId="528e1e0b-db81-4f61-b532-a0ac7c6ac721" providerId="ADAL" clId="{7F1E790B-933C-4AAB-9F80-2FD92EBA6B04}" dt="2023-04-04T18:27:05.712" v="1035"/>
          <ac:spMkLst>
            <pc:docMk/>
            <pc:sldMk cId="3396661770" sldId="465"/>
            <ac:spMk id="1878" creationId="{8EE623E6-4E98-400E-83CC-424EF18D92AB}"/>
          </ac:spMkLst>
        </pc:spChg>
        <pc:spChg chg="add mod">
          <ac:chgData name="Aganj, Iman" userId="528e1e0b-db81-4f61-b532-a0ac7c6ac721" providerId="ADAL" clId="{7F1E790B-933C-4AAB-9F80-2FD92EBA6B04}" dt="2023-04-04T18:27:05.712" v="1035"/>
          <ac:spMkLst>
            <pc:docMk/>
            <pc:sldMk cId="3396661770" sldId="465"/>
            <ac:spMk id="1879" creationId="{36C24291-4742-2BFA-5BA5-5B05C60FFCB9}"/>
          </ac:spMkLst>
        </pc:spChg>
        <pc:spChg chg="add mod">
          <ac:chgData name="Aganj, Iman" userId="528e1e0b-db81-4f61-b532-a0ac7c6ac721" providerId="ADAL" clId="{7F1E790B-933C-4AAB-9F80-2FD92EBA6B04}" dt="2023-04-04T18:27:05.712" v="1035"/>
          <ac:spMkLst>
            <pc:docMk/>
            <pc:sldMk cId="3396661770" sldId="465"/>
            <ac:spMk id="1880" creationId="{DB7C637C-3168-953B-F5F9-005D7DFFBC52}"/>
          </ac:spMkLst>
        </pc:spChg>
        <pc:spChg chg="add mod">
          <ac:chgData name="Aganj, Iman" userId="528e1e0b-db81-4f61-b532-a0ac7c6ac721" providerId="ADAL" clId="{7F1E790B-933C-4AAB-9F80-2FD92EBA6B04}" dt="2023-04-04T18:27:05.712" v="1035"/>
          <ac:spMkLst>
            <pc:docMk/>
            <pc:sldMk cId="3396661770" sldId="465"/>
            <ac:spMk id="1881" creationId="{AD1F9B76-18BF-5013-A753-1A44DEDE66CE}"/>
          </ac:spMkLst>
        </pc:spChg>
        <pc:spChg chg="add mod">
          <ac:chgData name="Aganj, Iman" userId="528e1e0b-db81-4f61-b532-a0ac7c6ac721" providerId="ADAL" clId="{7F1E790B-933C-4AAB-9F80-2FD92EBA6B04}" dt="2023-04-04T18:27:05.712" v="1035"/>
          <ac:spMkLst>
            <pc:docMk/>
            <pc:sldMk cId="3396661770" sldId="465"/>
            <ac:spMk id="1882" creationId="{2E80C047-BE00-085C-D8BF-B65EFE640737}"/>
          </ac:spMkLst>
        </pc:spChg>
        <pc:spChg chg="add mod">
          <ac:chgData name="Aganj, Iman" userId="528e1e0b-db81-4f61-b532-a0ac7c6ac721" providerId="ADAL" clId="{7F1E790B-933C-4AAB-9F80-2FD92EBA6B04}" dt="2023-04-04T18:27:05.712" v="1035"/>
          <ac:spMkLst>
            <pc:docMk/>
            <pc:sldMk cId="3396661770" sldId="465"/>
            <ac:spMk id="1883" creationId="{4548BA8D-1A37-1447-5F39-59515B2D29CC}"/>
          </ac:spMkLst>
        </pc:spChg>
        <pc:spChg chg="add mod">
          <ac:chgData name="Aganj, Iman" userId="528e1e0b-db81-4f61-b532-a0ac7c6ac721" providerId="ADAL" clId="{7F1E790B-933C-4AAB-9F80-2FD92EBA6B04}" dt="2023-04-04T18:27:05.712" v="1035"/>
          <ac:spMkLst>
            <pc:docMk/>
            <pc:sldMk cId="3396661770" sldId="465"/>
            <ac:spMk id="1884" creationId="{4D8F2AD5-55D2-3889-BEE6-A3A9D58171D2}"/>
          </ac:spMkLst>
        </pc:spChg>
        <pc:spChg chg="add mod">
          <ac:chgData name="Aganj, Iman" userId="528e1e0b-db81-4f61-b532-a0ac7c6ac721" providerId="ADAL" clId="{7F1E790B-933C-4AAB-9F80-2FD92EBA6B04}" dt="2023-04-04T18:27:05.712" v="1035"/>
          <ac:spMkLst>
            <pc:docMk/>
            <pc:sldMk cId="3396661770" sldId="465"/>
            <ac:spMk id="1885" creationId="{F91B08AB-14EA-4260-66F9-7199F6B3CF3B}"/>
          </ac:spMkLst>
        </pc:spChg>
        <pc:spChg chg="add mod">
          <ac:chgData name="Aganj, Iman" userId="528e1e0b-db81-4f61-b532-a0ac7c6ac721" providerId="ADAL" clId="{7F1E790B-933C-4AAB-9F80-2FD92EBA6B04}" dt="2023-04-04T18:27:05.712" v="1035"/>
          <ac:spMkLst>
            <pc:docMk/>
            <pc:sldMk cId="3396661770" sldId="465"/>
            <ac:spMk id="1886" creationId="{B7FE8ABF-A654-30FB-519A-D5B3A4D48F4C}"/>
          </ac:spMkLst>
        </pc:spChg>
        <pc:spChg chg="add mod">
          <ac:chgData name="Aganj, Iman" userId="528e1e0b-db81-4f61-b532-a0ac7c6ac721" providerId="ADAL" clId="{7F1E790B-933C-4AAB-9F80-2FD92EBA6B04}" dt="2023-04-04T18:27:05.712" v="1035"/>
          <ac:spMkLst>
            <pc:docMk/>
            <pc:sldMk cId="3396661770" sldId="465"/>
            <ac:spMk id="1887" creationId="{A0729B66-2D85-8653-0A0B-6FD0C24B1053}"/>
          </ac:spMkLst>
        </pc:spChg>
        <pc:spChg chg="add mod">
          <ac:chgData name="Aganj, Iman" userId="528e1e0b-db81-4f61-b532-a0ac7c6ac721" providerId="ADAL" clId="{7F1E790B-933C-4AAB-9F80-2FD92EBA6B04}" dt="2023-04-04T18:27:05.712" v="1035"/>
          <ac:spMkLst>
            <pc:docMk/>
            <pc:sldMk cId="3396661770" sldId="465"/>
            <ac:spMk id="1888" creationId="{5115828C-B38A-95B1-DFD3-CCFB7B6995B9}"/>
          </ac:spMkLst>
        </pc:spChg>
        <pc:spChg chg="add mod">
          <ac:chgData name="Aganj, Iman" userId="528e1e0b-db81-4f61-b532-a0ac7c6ac721" providerId="ADAL" clId="{7F1E790B-933C-4AAB-9F80-2FD92EBA6B04}" dt="2023-04-04T18:27:05.712" v="1035"/>
          <ac:spMkLst>
            <pc:docMk/>
            <pc:sldMk cId="3396661770" sldId="465"/>
            <ac:spMk id="1889" creationId="{21AA0D96-8B34-363E-AD75-B044E921C7D9}"/>
          </ac:spMkLst>
        </pc:spChg>
        <pc:spChg chg="add mod">
          <ac:chgData name="Aganj, Iman" userId="528e1e0b-db81-4f61-b532-a0ac7c6ac721" providerId="ADAL" clId="{7F1E790B-933C-4AAB-9F80-2FD92EBA6B04}" dt="2023-04-04T18:27:05.712" v="1035"/>
          <ac:spMkLst>
            <pc:docMk/>
            <pc:sldMk cId="3396661770" sldId="465"/>
            <ac:spMk id="1890" creationId="{3BAB8C81-42CF-65AC-79CF-714CBB92FA96}"/>
          </ac:spMkLst>
        </pc:spChg>
        <pc:spChg chg="add mod">
          <ac:chgData name="Aganj, Iman" userId="528e1e0b-db81-4f61-b532-a0ac7c6ac721" providerId="ADAL" clId="{7F1E790B-933C-4AAB-9F80-2FD92EBA6B04}" dt="2023-04-04T18:27:05.712" v="1035"/>
          <ac:spMkLst>
            <pc:docMk/>
            <pc:sldMk cId="3396661770" sldId="465"/>
            <ac:spMk id="1891" creationId="{6A9F63A7-9204-E0E5-21D1-E4AD3DDDAFB1}"/>
          </ac:spMkLst>
        </pc:spChg>
        <pc:spChg chg="add mod">
          <ac:chgData name="Aganj, Iman" userId="528e1e0b-db81-4f61-b532-a0ac7c6ac721" providerId="ADAL" clId="{7F1E790B-933C-4AAB-9F80-2FD92EBA6B04}" dt="2023-04-04T18:27:05.712" v="1035"/>
          <ac:spMkLst>
            <pc:docMk/>
            <pc:sldMk cId="3396661770" sldId="465"/>
            <ac:spMk id="1892" creationId="{415C408D-A7B8-C62C-A491-D6CD95C0B07B}"/>
          </ac:spMkLst>
        </pc:spChg>
        <pc:spChg chg="add mod">
          <ac:chgData name="Aganj, Iman" userId="528e1e0b-db81-4f61-b532-a0ac7c6ac721" providerId="ADAL" clId="{7F1E790B-933C-4AAB-9F80-2FD92EBA6B04}" dt="2023-04-04T18:54:39.144" v="1177" actId="6549"/>
          <ac:spMkLst>
            <pc:docMk/>
            <pc:sldMk cId="3396661770" sldId="465"/>
            <ac:spMk id="1893" creationId="{AD55964B-633F-FB89-639D-B83AAF9CFF4E}"/>
          </ac:spMkLst>
        </pc:spChg>
        <pc:grpChg chg="add mod ord">
          <ac:chgData name="Aganj, Iman" userId="528e1e0b-db81-4f61-b532-a0ac7c6ac721" providerId="ADAL" clId="{7F1E790B-933C-4AAB-9F80-2FD92EBA6B04}" dt="2023-04-04T18:38:07.841" v="1079" actId="14100"/>
          <ac:grpSpMkLst>
            <pc:docMk/>
            <pc:sldMk cId="3396661770" sldId="465"/>
            <ac:grpSpMk id="2" creationId="{04333931-1B5C-E343-2E13-0E0F665D55B2}"/>
          </ac:grpSpMkLst>
        </pc:grpChg>
        <pc:grpChg chg="del">
          <ac:chgData name="Aganj, Iman" userId="528e1e0b-db81-4f61-b532-a0ac7c6ac721" providerId="ADAL" clId="{7F1E790B-933C-4AAB-9F80-2FD92EBA6B04}" dt="2023-04-04T18:23:13.813" v="1034" actId="478"/>
          <ac:grpSpMkLst>
            <pc:docMk/>
            <pc:sldMk cId="3396661770" sldId="465"/>
            <ac:grpSpMk id="5" creationId="{6F793050-54E9-A486-2DD7-46B589E13A37}"/>
          </ac:grpSpMkLst>
        </pc:grpChg>
        <pc:grpChg chg="add mod">
          <ac:chgData name="Aganj, Iman" userId="528e1e0b-db81-4f61-b532-a0ac7c6ac721" providerId="ADAL" clId="{7F1E790B-933C-4AAB-9F80-2FD92EBA6B04}" dt="2023-04-04T18:27:05.712" v="1035"/>
          <ac:grpSpMkLst>
            <pc:docMk/>
            <pc:sldMk cId="3396661770" sldId="465"/>
            <ac:grpSpMk id="702" creationId="{DA22E7E1-E26F-9838-61F4-C26E59618D1D}"/>
          </ac:grpSpMkLst>
        </pc:grpChg>
        <pc:graphicFrameChg chg="mod">
          <ac:chgData name="Aganj, Iman" userId="528e1e0b-db81-4f61-b532-a0ac7c6ac721" providerId="ADAL" clId="{7F1E790B-933C-4AAB-9F80-2FD92EBA6B04}" dt="2023-04-04T18:28:49.198" v="1039" actId="1076"/>
          <ac:graphicFrameMkLst>
            <pc:docMk/>
            <pc:sldMk cId="3396661770" sldId="465"/>
            <ac:graphicFrameMk id="701" creationId="{9318CBB3-2D5F-20FD-2D07-ECB0B25A222A}"/>
          </ac:graphicFrameMkLst>
        </pc:graphicFrameChg>
        <pc:picChg chg="add mod">
          <ac:chgData name="Aganj, Iman" userId="528e1e0b-db81-4f61-b532-a0ac7c6ac721" providerId="ADAL" clId="{7F1E790B-933C-4AAB-9F80-2FD92EBA6B04}" dt="2023-04-04T18:27:05.712" v="1035"/>
          <ac:picMkLst>
            <pc:docMk/>
            <pc:sldMk cId="3396661770" sldId="465"/>
            <ac:picMk id="3" creationId="{F59EA7DD-A2D8-E8ED-9986-FA13F415AB33}"/>
          </ac:picMkLst>
        </pc:picChg>
      </pc:sldChg>
      <pc:sldChg chg="addSp delSp modSp add mod modTransition delAnim modAnim">
        <pc:chgData name="Aganj, Iman" userId="528e1e0b-db81-4f61-b532-a0ac7c6ac721" providerId="ADAL" clId="{7F1E790B-933C-4AAB-9F80-2FD92EBA6B04}" dt="2023-04-06T23:06:52.183" v="2424"/>
        <pc:sldMkLst>
          <pc:docMk/>
          <pc:sldMk cId="1741974525" sldId="466"/>
        </pc:sldMkLst>
        <pc:spChg chg="add mod">
          <ac:chgData name="Aganj, Iman" userId="528e1e0b-db81-4f61-b532-a0ac7c6ac721" providerId="ADAL" clId="{7F1E790B-933C-4AAB-9F80-2FD92EBA6B04}" dt="2023-04-06T23:05:35.934" v="2419" actId="1076"/>
          <ac:spMkLst>
            <pc:docMk/>
            <pc:sldMk cId="1741974525" sldId="466"/>
            <ac:spMk id="2" creationId="{AC0CE9F5-CB1E-FCD7-CA56-8F4F19B54B13}"/>
          </ac:spMkLst>
        </pc:spChg>
        <pc:spChg chg="mod">
          <ac:chgData name="Aganj, Iman" userId="528e1e0b-db81-4f61-b532-a0ac7c6ac721" providerId="ADAL" clId="{7F1E790B-933C-4AAB-9F80-2FD92EBA6B04}" dt="2023-04-06T21:53:05.556" v="2358" actId="20577"/>
          <ac:spMkLst>
            <pc:docMk/>
            <pc:sldMk cId="1741974525" sldId="466"/>
            <ac:spMk id="4" creationId="{F5598C8A-E5F4-4AA7-8873-5ED84E490E7D}"/>
          </ac:spMkLst>
        </pc:spChg>
        <pc:spChg chg="add del">
          <ac:chgData name="Aganj, Iman" userId="528e1e0b-db81-4f61-b532-a0ac7c6ac721" providerId="ADAL" clId="{7F1E790B-933C-4AAB-9F80-2FD92EBA6B04}" dt="2023-04-04T18:55:22.108" v="1179" actId="22"/>
          <ac:spMkLst>
            <pc:docMk/>
            <pc:sldMk cId="1741974525" sldId="466"/>
            <ac:spMk id="13" creationId="{E3FDAC5A-3DB3-4C61-DB48-19191BDE9515}"/>
          </ac:spMkLst>
        </pc:spChg>
        <pc:spChg chg="add mod">
          <ac:chgData name="Aganj, Iman" userId="528e1e0b-db81-4f61-b532-a0ac7c6ac721" providerId="ADAL" clId="{7F1E790B-933C-4AAB-9F80-2FD92EBA6B04}" dt="2023-04-04T18:57:51.897" v="1205" actId="207"/>
          <ac:spMkLst>
            <pc:docMk/>
            <pc:sldMk cId="1741974525" sldId="466"/>
            <ac:spMk id="14" creationId="{3F316DE9-3A21-0D41-F1D5-518757652099}"/>
          </ac:spMkLst>
        </pc:spChg>
        <pc:grpChg chg="del">
          <ac:chgData name="Aganj, Iman" userId="528e1e0b-db81-4f61-b532-a0ac7c6ac721" providerId="ADAL" clId="{7F1E790B-933C-4AAB-9F80-2FD92EBA6B04}" dt="2023-04-04T18:31:51.820" v="1053" actId="478"/>
          <ac:grpSpMkLst>
            <pc:docMk/>
            <pc:sldMk cId="1741974525" sldId="466"/>
            <ac:grpSpMk id="2" creationId="{04333931-1B5C-E343-2E13-0E0F665D55B2}"/>
          </ac:grpSpMkLst>
        </pc:grpChg>
        <pc:grpChg chg="add mod ord">
          <ac:chgData name="Aganj, Iman" userId="528e1e0b-db81-4f61-b532-a0ac7c6ac721" providerId="ADAL" clId="{7F1E790B-933C-4AAB-9F80-2FD92EBA6B04}" dt="2023-04-04T18:41:46.744" v="1103" actId="167"/>
          <ac:grpSpMkLst>
            <pc:docMk/>
            <pc:sldMk cId="1741974525" sldId="466"/>
            <ac:grpSpMk id="11" creationId="{C1A7639D-D229-154C-D6AD-23596955E21D}"/>
          </ac:grpSpMkLst>
        </pc:grpChg>
        <pc:graphicFrameChg chg="mod modGraphic">
          <ac:chgData name="Aganj, Iman" userId="528e1e0b-db81-4f61-b532-a0ac7c6ac721" providerId="ADAL" clId="{7F1E790B-933C-4AAB-9F80-2FD92EBA6B04}" dt="2023-04-04T18:42:31.924" v="1118" actId="20577"/>
          <ac:graphicFrameMkLst>
            <pc:docMk/>
            <pc:sldMk cId="1741974525" sldId="466"/>
            <ac:graphicFrameMk id="701" creationId="{9318CBB3-2D5F-20FD-2D07-ECB0B25A222A}"/>
          </ac:graphicFrameMkLst>
        </pc:graphicFrameChg>
        <pc:picChg chg="add mod ord modCrop">
          <ac:chgData name="Aganj, Iman" userId="528e1e0b-db81-4f61-b532-a0ac7c6ac721" providerId="ADAL" clId="{7F1E790B-933C-4AAB-9F80-2FD92EBA6B04}" dt="2023-04-04T18:40:08.683" v="1093" actId="164"/>
          <ac:picMkLst>
            <pc:docMk/>
            <pc:sldMk cId="1741974525" sldId="466"/>
            <ac:picMk id="6" creationId="{9B2BB9AF-5D92-4A0D-4C05-CE5E18106965}"/>
          </ac:picMkLst>
        </pc:picChg>
        <pc:picChg chg="add mod ord modCrop">
          <ac:chgData name="Aganj, Iman" userId="528e1e0b-db81-4f61-b532-a0ac7c6ac721" providerId="ADAL" clId="{7F1E790B-933C-4AAB-9F80-2FD92EBA6B04}" dt="2023-04-04T18:40:08.683" v="1093" actId="164"/>
          <ac:picMkLst>
            <pc:docMk/>
            <pc:sldMk cId="1741974525" sldId="466"/>
            <ac:picMk id="8" creationId="{6B06D42F-0006-6C4C-A5AC-C452C298C301}"/>
          </ac:picMkLst>
        </pc:picChg>
        <pc:picChg chg="add mod ord modCrop">
          <ac:chgData name="Aganj, Iman" userId="528e1e0b-db81-4f61-b532-a0ac7c6ac721" providerId="ADAL" clId="{7F1E790B-933C-4AAB-9F80-2FD92EBA6B04}" dt="2023-04-04T18:40:08.683" v="1093" actId="164"/>
          <ac:picMkLst>
            <pc:docMk/>
            <pc:sldMk cId="1741974525" sldId="466"/>
            <ac:picMk id="10" creationId="{B13CA0AA-9D5C-1080-90CD-E7AB1790E063}"/>
          </ac:picMkLst>
        </pc:picChg>
      </pc:sldChg>
      <pc:sldChg chg="addSp delSp modSp add mod delAnim modAnim">
        <pc:chgData name="Aganj, Iman" userId="528e1e0b-db81-4f61-b532-a0ac7c6ac721" providerId="ADAL" clId="{7F1E790B-933C-4AAB-9F80-2FD92EBA6B04}" dt="2023-04-06T21:53:12.157" v="2359"/>
        <pc:sldMkLst>
          <pc:docMk/>
          <pc:sldMk cId="1659407454" sldId="467"/>
        </pc:sldMkLst>
        <pc:spChg chg="mod">
          <ac:chgData name="Aganj, Iman" userId="528e1e0b-db81-4f61-b532-a0ac7c6ac721" providerId="ADAL" clId="{7F1E790B-933C-4AAB-9F80-2FD92EBA6B04}" dt="2023-04-06T21:53:12.157" v="2359"/>
          <ac:spMkLst>
            <pc:docMk/>
            <pc:sldMk cId="1659407454" sldId="467"/>
            <ac:spMk id="4" creationId="{F5598C8A-E5F4-4AA7-8873-5ED84E490E7D}"/>
          </ac:spMkLst>
        </pc:spChg>
        <pc:spChg chg="add del mod">
          <ac:chgData name="Aganj, Iman" userId="528e1e0b-db81-4f61-b532-a0ac7c6ac721" providerId="ADAL" clId="{7F1E790B-933C-4AAB-9F80-2FD92EBA6B04}" dt="2023-04-04T21:50:10.400" v="1248" actId="478"/>
          <ac:spMkLst>
            <pc:docMk/>
            <pc:sldMk cId="1659407454" sldId="467"/>
            <ac:spMk id="5" creationId="{2B062475-718C-0139-0225-7ADDC0729CFA}"/>
          </ac:spMkLst>
        </pc:spChg>
        <pc:spChg chg="add mod">
          <ac:chgData name="Aganj, Iman" userId="528e1e0b-db81-4f61-b532-a0ac7c6ac721" providerId="ADAL" clId="{7F1E790B-933C-4AAB-9F80-2FD92EBA6B04}" dt="2023-04-04T21:52:07.517" v="1282" actId="122"/>
          <ac:spMkLst>
            <pc:docMk/>
            <pc:sldMk cId="1659407454" sldId="467"/>
            <ac:spMk id="7" creationId="{EE660D42-5E4F-F358-22B1-9CE94976A41B}"/>
          </ac:spMkLst>
        </pc:spChg>
        <pc:spChg chg="add mod">
          <ac:chgData name="Aganj, Iman" userId="528e1e0b-db81-4f61-b532-a0ac7c6ac721" providerId="ADAL" clId="{7F1E790B-933C-4AAB-9F80-2FD92EBA6B04}" dt="2023-04-04T22:03:13.542" v="1413" actId="1076"/>
          <ac:spMkLst>
            <pc:docMk/>
            <pc:sldMk cId="1659407454" sldId="467"/>
            <ac:spMk id="9" creationId="{C19C5EB4-9F66-2D2E-721B-250624B3F44A}"/>
          </ac:spMkLst>
        </pc:spChg>
        <pc:spChg chg="add mod">
          <ac:chgData name="Aganj, Iman" userId="528e1e0b-db81-4f61-b532-a0ac7c6ac721" providerId="ADAL" clId="{7F1E790B-933C-4AAB-9F80-2FD92EBA6B04}" dt="2023-04-04T22:03:13.542" v="1413" actId="1076"/>
          <ac:spMkLst>
            <pc:docMk/>
            <pc:sldMk cId="1659407454" sldId="467"/>
            <ac:spMk id="12" creationId="{407D8D7A-E955-00A2-E899-CE7A5C6010C6}"/>
          </ac:spMkLst>
        </pc:spChg>
        <pc:grpChg chg="del">
          <ac:chgData name="Aganj, Iman" userId="528e1e0b-db81-4f61-b532-a0ac7c6ac721" providerId="ADAL" clId="{7F1E790B-933C-4AAB-9F80-2FD92EBA6B04}" dt="2023-04-04T21:37:08.617" v="1208" actId="478"/>
          <ac:grpSpMkLst>
            <pc:docMk/>
            <pc:sldMk cId="1659407454" sldId="467"/>
            <ac:grpSpMk id="11" creationId="{C1A7639D-D229-154C-D6AD-23596955E21D}"/>
          </ac:grpSpMkLst>
        </pc:grpChg>
        <pc:graphicFrameChg chg="del">
          <ac:chgData name="Aganj, Iman" userId="528e1e0b-db81-4f61-b532-a0ac7c6ac721" providerId="ADAL" clId="{7F1E790B-933C-4AAB-9F80-2FD92EBA6B04}" dt="2023-04-04T21:37:13.073" v="1209" actId="478"/>
          <ac:graphicFrameMkLst>
            <pc:docMk/>
            <pc:sldMk cId="1659407454" sldId="467"/>
            <ac:graphicFrameMk id="701" creationId="{9318CBB3-2D5F-20FD-2D07-ECB0B25A222A}"/>
          </ac:graphicFrameMkLst>
        </pc:graphicFrameChg>
        <pc:picChg chg="add mod">
          <ac:chgData name="Aganj, Iman" userId="528e1e0b-db81-4f61-b532-a0ac7c6ac721" providerId="ADAL" clId="{7F1E790B-933C-4AAB-9F80-2FD92EBA6B04}" dt="2023-04-04T22:12:54.017" v="1470" actId="14861"/>
          <ac:picMkLst>
            <pc:docMk/>
            <pc:sldMk cId="1659407454" sldId="467"/>
            <ac:picMk id="2" creationId="{042E8A2E-E8AE-516A-CBCF-4EAB7D3F950C}"/>
          </ac:picMkLst>
        </pc:picChg>
      </pc:sldChg>
      <pc:sldMasterChg chg="modSp modSldLayout">
        <pc:chgData name="Aganj, Iman" userId="528e1e0b-db81-4f61-b532-a0ac7c6ac721" providerId="ADAL" clId="{7F1E790B-933C-4AAB-9F80-2FD92EBA6B04}" dt="2023-03-30T13:40:54.142" v="24"/>
        <pc:sldMasterMkLst>
          <pc:docMk/>
          <pc:sldMasterMk cId="0" sldId="2147483648"/>
        </pc:sldMasterMkLst>
        <pc:spChg chg="mod">
          <ac:chgData name="Aganj, Iman" userId="528e1e0b-db81-4f61-b532-a0ac7c6ac721" providerId="ADAL" clId="{7F1E790B-933C-4AAB-9F80-2FD92EBA6B04}" dt="2023-03-30T13:40:54.142" v="24"/>
          <ac:spMkLst>
            <pc:docMk/>
            <pc:sldMasterMk cId="0" sldId="2147483648"/>
            <ac:spMk id="2" creationId="{00000000-0000-0000-0000-000000000000}"/>
          </ac:spMkLst>
        </pc:spChg>
        <pc:spChg chg="mod">
          <ac:chgData name="Aganj, Iman" userId="528e1e0b-db81-4f61-b532-a0ac7c6ac721" providerId="ADAL" clId="{7F1E790B-933C-4AAB-9F80-2FD92EBA6B04}" dt="2023-03-30T13:40:54.142" v="24"/>
          <ac:spMkLst>
            <pc:docMk/>
            <pc:sldMasterMk cId="0" sldId="2147483648"/>
            <ac:spMk id="3" creationId="{00000000-0000-0000-0000-000000000000}"/>
          </ac:spMkLst>
        </pc:spChg>
        <pc:spChg chg="mod">
          <ac:chgData name="Aganj, Iman" userId="528e1e0b-db81-4f61-b532-a0ac7c6ac721" providerId="ADAL" clId="{7F1E790B-933C-4AAB-9F80-2FD92EBA6B04}" dt="2023-03-30T13:40:54.142" v="24"/>
          <ac:spMkLst>
            <pc:docMk/>
            <pc:sldMasterMk cId="0" sldId="2147483648"/>
            <ac:spMk id="4" creationId="{00000000-0000-0000-0000-000000000000}"/>
          </ac:spMkLst>
        </pc:spChg>
        <pc:spChg chg="mod">
          <ac:chgData name="Aganj, Iman" userId="528e1e0b-db81-4f61-b532-a0ac7c6ac721" providerId="ADAL" clId="{7F1E790B-933C-4AAB-9F80-2FD92EBA6B04}" dt="2023-03-30T13:40:54.142" v="24"/>
          <ac:spMkLst>
            <pc:docMk/>
            <pc:sldMasterMk cId="0" sldId="2147483648"/>
            <ac:spMk id="5" creationId="{00000000-0000-0000-0000-000000000000}"/>
          </ac:spMkLst>
        </pc:spChg>
        <pc:spChg chg="mod">
          <ac:chgData name="Aganj, Iman" userId="528e1e0b-db81-4f61-b532-a0ac7c6ac721" providerId="ADAL" clId="{7F1E790B-933C-4AAB-9F80-2FD92EBA6B04}" dt="2023-03-30T13:40:54.142" v="24"/>
          <ac:spMkLst>
            <pc:docMk/>
            <pc:sldMasterMk cId="0" sldId="2147483648"/>
            <ac:spMk id="6" creationId="{00000000-0000-0000-0000-000000000000}"/>
          </ac:spMkLst>
        </pc:spChg>
        <pc:sldLayoutChg chg="modSp">
          <pc:chgData name="Aganj, Iman" userId="528e1e0b-db81-4f61-b532-a0ac7c6ac721" providerId="ADAL" clId="{7F1E790B-933C-4AAB-9F80-2FD92EBA6B04}" dt="2023-03-30T13:40:54.142" v="24"/>
          <pc:sldLayoutMkLst>
            <pc:docMk/>
            <pc:sldMasterMk cId="0" sldId="2147483648"/>
            <pc:sldLayoutMk cId="0" sldId="2147483649"/>
          </pc:sldLayoutMkLst>
          <pc:spChg chg="mod">
            <ac:chgData name="Aganj, Iman" userId="528e1e0b-db81-4f61-b532-a0ac7c6ac721" providerId="ADAL" clId="{7F1E790B-933C-4AAB-9F80-2FD92EBA6B04}" dt="2023-03-30T13:40:54.142" v="24"/>
            <ac:spMkLst>
              <pc:docMk/>
              <pc:sldMasterMk cId="0" sldId="2147483648"/>
              <pc:sldLayoutMk cId="0" sldId="2147483649"/>
              <ac:spMk id="2" creationId="{00000000-0000-0000-0000-000000000000}"/>
            </ac:spMkLst>
          </pc:spChg>
          <pc:spChg chg="mod">
            <ac:chgData name="Aganj, Iman" userId="528e1e0b-db81-4f61-b532-a0ac7c6ac721" providerId="ADAL" clId="{7F1E790B-933C-4AAB-9F80-2FD92EBA6B04}" dt="2023-03-30T13:40:54.142" v="24"/>
            <ac:spMkLst>
              <pc:docMk/>
              <pc:sldMasterMk cId="0" sldId="2147483648"/>
              <pc:sldLayoutMk cId="0" sldId="2147483649"/>
              <ac:spMk id="3" creationId="{00000000-0000-0000-0000-000000000000}"/>
            </ac:spMkLst>
          </pc:spChg>
        </pc:sldLayoutChg>
        <pc:sldLayoutChg chg="modSp">
          <pc:chgData name="Aganj, Iman" userId="528e1e0b-db81-4f61-b532-a0ac7c6ac721" providerId="ADAL" clId="{7F1E790B-933C-4AAB-9F80-2FD92EBA6B04}" dt="2023-03-30T13:40:54.142" v="24"/>
          <pc:sldLayoutMkLst>
            <pc:docMk/>
            <pc:sldMasterMk cId="0" sldId="2147483648"/>
            <pc:sldLayoutMk cId="0" sldId="2147483651"/>
          </pc:sldLayoutMkLst>
          <pc:spChg chg="mod">
            <ac:chgData name="Aganj, Iman" userId="528e1e0b-db81-4f61-b532-a0ac7c6ac721" providerId="ADAL" clId="{7F1E790B-933C-4AAB-9F80-2FD92EBA6B04}" dt="2023-03-30T13:40:54.142" v="24"/>
            <ac:spMkLst>
              <pc:docMk/>
              <pc:sldMasterMk cId="0" sldId="2147483648"/>
              <pc:sldLayoutMk cId="0" sldId="2147483651"/>
              <ac:spMk id="2" creationId="{00000000-0000-0000-0000-000000000000}"/>
            </ac:spMkLst>
          </pc:spChg>
          <pc:spChg chg="mod">
            <ac:chgData name="Aganj, Iman" userId="528e1e0b-db81-4f61-b532-a0ac7c6ac721" providerId="ADAL" clId="{7F1E790B-933C-4AAB-9F80-2FD92EBA6B04}" dt="2023-03-30T13:40:54.142" v="24"/>
            <ac:spMkLst>
              <pc:docMk/>
              <pc:sldMasterMk cId="0" sldId="2147483648"/>
              <pc:sldLayoutMk cId="0" sldId="2147483651"/>
              <ac:spMk id="3" creationId="{00000000-0000-0000-0000-000000000000}"/>
            </ac:spMkLst>
          </pc:spChg>
        </pc:sldLayoutChg>
        <pc:sldLayoutChg chg="modSp">
          <pc:chgData name="Aganj, Iman" userId="528e1e0b-db81-4f61-b532-a0ac7c6ac721" providerId="ADAL" clId="{7F1E790B-933C-4AAB-9F80-2FD92EBA6B04}" dt="2023-03-30T13:40:54.142" v="24"/>
          <pc:sldLayoutMkLst>
            <pc:docMk/>
            <pc:sldMasterMk cId="0" sldId="2147483648"/>
            <pc:sldLayoutMk cId="0" sldId="2147483652"/>
          </pc:sldLayoutMkLst>
          <pc:spChg chg="mod">
            <ac:chgData name="Aganj, Iman" userId="528e1e0b-db81-4f61-b532-a0ac7c6ac721" providerId="ADAL" clId="{7F1E790B-933C-4AAB-9F80-2FD92EBA6B04}" dt="2023-03-30T13:40:54.142" v="24"/>
            <ac:spMkLst>
              <pc:docMk/>
              <pc:sldMasterMk cId="0" sldId="2147483648"/>
              <pc:sldLayoutMk cId="0" sldId="2147483652"/>
              <ac:spMk id="3" creationId="{00000000-0000-0000-0000-000000000000}"/>
            </ac:spMkLst>
          </pc:spChg>
          <pc:spChg chg="mod">
            <ac:chgData name="Aganj, Iman" userId="528e1e0b-db81-4f61-b532-a0ac7c6ac721" providerId="ADAL" clId="{7F1E790B-933C-4AAB-9F80-2FD92EBA6B04}" dt="2023-03-30T13:40:54.142" v="24"/>
            <ac:spMkLst>
              <pc:docMk/>
              <pc:sldMasterMk cId="0" sldId="2147483648"/>
              <pc:sldLayoutMk cId="0" sldId="2147483652"/>
              <ac:spMk id="4" creationId="{00000000-0000-0000-0000-000000000000}"/>
            </ac:spMkLst>
          </pc:spChg>
        </pc:sldLayoutChg>
        <pc:sldLayoutChg chg="modSp">
          <pc:chgData name="Aganj, Iman" userId="528e1e0b-db81-4f61-b532-a0ac7c6ac721" providerId="ADAL" clId="{7F1E790B-933C-4AAB-9F80-2FD92EBA6B04}" dt="2023-03-30T13:40:54.142" v="24"/>
          <pc:sldLayoutMkLst>
            <pc:docMk/>
            <pc:sldMasterMk cId="0" sldId="2147483648"/>
            <pc:sldLayoutMk cId="0" sldId="2147483653"/>
          </pc:sldLayoutMkLst>
          <pc:spChg chg="mod">
            <ac:chgData name="Aganj, Iman" userId="528e1e0b-db81-4f61-b532-a0ac7c6ac721" providerId="ADAL" clId="{7F1E790B-933C-4AAB-9F80-2FD92EBA6B04}" dt="2023-03-30T13:40:54.142" v="24"/>
            <ac:spMkLst>
              <pc:docMk/>
              <pc:sldMasterMk cId="0" sldId="2147483648"/>
              <pc:sldLayoutMk cId="0" sldId="2147483653"/>
              <ac:spMk id="3" creationId="{00000000-0000-0000-0000-000000000000}"/>
            </ac:spMkLst>
          </pc:spChg>
          <pc:spChg chg="mod">
            <ac:chgData name="Aganj, Iman" userId="528e1e0b-db81-4f61-b532-a0ac7c6ac721" providerId="ADAL" clId="{7F1E790B-933C-4AAB-9F80-2FD92EBA6B04}" dt="2023-03-30T13:40:54.142" v="24"/>
            <ac:spMkLst>
              <pc:docMk/>
              <pc:sldMasterMk cId="0" sldId="2147483648"/>
              <pc:sldLayoutMk cId="0" sldId="2147483653"/>
              <ac:spMk id="4" creationId="{00000000-0000-0000-0000-000000000000}"/>
            </ac:spMkLst>
          </pc:spChg>
          <pc:spChg chg="mod">
            <ac:chgData name="Aganj, Iman" userId="528e1e0b-db81-4f61-b532-a0ac7c6ac721" providerId="ADAL" clId="{7F1E790B-933C-4AAB-9F80-2FD92EBA6B04}" dt="2023-03-30T13:40:54.142" v="24"/>
            <ac:spMkLst>
              <pc:docMk/>
              <pc:sldMasterMk cId="0" sldId="2147483648"/>
              <pc:sldLayoutMk cId="0" sldId="2147483653"/>
              <ac:spMk id="5" creationId="{00000000-0000-0000-0000-000000000000}"/>
            </ac:spMkLst>
          </pc:spChg>
          <pc:spChg chg="mod">
            <ac:chgData name="Aganj, Iman" userId="528e1e0b-db81-4f61-b532-a0ac7c6ac721" providerId="ADAL" clId="{7F1E790B-933C-4AAB-9F80-2FD92EBA6B04}" dt="2023-03-30T13:40:54.142" v="24"/>
            <ac:spMkLst>
              <pc:docMk/>
              <pc:sldMasterMk cId="0" sldId="2147483648"/>
              <pc:sldLayoutMk cId="0" sldId="2147483653"/>
              <ac:spMk id="6" creationId="{00000000-0000-0000-0000-000000000000}"/>
            </ac:spMkLst>
          </pc:spChg>
        </pc:sldLayoutChg>
        <pc:sldLayoutChg chg="modSp">
          <pc:chgData name="Aganj, Iman" userId="528e1e0b-db81-4f61-b532-a0ac7c6ac721" providerId="ADAL" clId="{7F1E790B-933C-4AAB-9F80-2FD92EBA6B04}" dt="2023-03-30T13:40:54.142" v="24"/>
          <pc:sldLayoutMkLst>
            <pc:docMk/>
            <pc:sldMasterMk cId="0" sldId="2147483648"/>
            <pc:sldLayoutMk cId="0" sldId="2147483656"/>
          </pc:sldLayoutMkLst>
          <pc:spChg chg="mod">
            <ac:chgData name="Aganj, Iman" userId="528e1e0b-db81-4f61-b532-a0ac7c6ac721" providerId="ADAL" clId="{7F1E790B-933C-4AAB-9F80-2FD92EBA6B04}" dt="2023-03-30T13:40:54.142" v="24"/>
            <ac:spMkLst>
              <pc:docMk/>
              <pc:sldMasterMk cId="0" sldId="2147483648"/>
              <pc:sldLayoutMk cId="0" sldId="2147483656"/>
              <ac:spMk id="2" creationId="{00000000-0000-0000-0000-000000000000}"/>
            </ac:spMkLst>
          </pc:spChg>
          <pc:spChg chg="mod">
            <ac:chgData name="Aganj, Iman" userId="528e1e0b-db81-4f61-b532-a0ac7c6ac721" providerId="ADAL" clId="{7F1E790B-933C-4AAB-9F80-2FD92EBA6B04}" dt="2023-03-30T13:40:54.142" v="24"/>
            <ac:spMkLst>
              <pc:docMk/>
              <pc:sldMasterMk cId="0" sldId="2147483648"/>
              <pc:sldLayoutMk cId="0" sldId="2147483656"/>
              <ac:spMk id="3" creationId="{00000000-0000-0000-0000-000000000000}"/>
            </ac:spMkLst>
          </pc:spChg>
          <pc:spChg chg="mod">
            <ac:chgData name="Aganj, Iman" userId="528e1e0b-db81-4f61-b532-a0ac7c6ac721" providerId="ADAL" clId="{7F1E790B-933C-4AAB-9F80-2FD92EBA6B04}" dt="2023-03-30T13:40:54.142" v="24"/>
            <ac:spMkLst>
              <pc:docMk/>
              <pc:sldMasterMk cId="0" sldId="2147483648"/>
              <pc:sldLayoutMk cId="0" sldId="2147483656"/>
              <ac:spMk id="4" creationId="{00000000-0000-0000-0000-000000000000}"/>
            </ac:spMkLst>
          </pc:spChg>
        </pc:sldLayoutChg>
        <pc:sldLayoutChg chg="modSp">
          <pc:chgData name="Aganj, Iman" userId="528e1e0b-db81-4f61-b532-a0ac7c6ac721" providerId="ADAL" clId="{7F1E790B-933C-4AAB-9F80-2FD92EBA6B04}" dt="2023-03-30T13:40:54.142" v="24"/>
          <pc:sldLayoutMkLst>
            <pc:docMk/>
            <pc:sldMasterMk cId="0" sldId="2147483648"/>
            <pc:sldLayoutMk cId="0" sldId="2147483657"/>
          </pc:sldLayoutMkLst>
          <pc:spChg chg="mod">
            <ac:chgData name="Aganj, Iman" userId="528e1e0b-db81-4f61-b532-a0ac7c6ac721" providerId="ADAL" clId="{7F1E790B-933C-4AAB-9F80-2FD92EBA6B04}" dt="2023-03-30T13:40:54.142" v="24"/>
            <ac:spMkLst>
              <pc:docMk/>
              <pc:sldMasterMk cId="0" sldId="2147483648"/>
              <pc:sldLayoutMk cId="0" sldId="2147483657"/>
              <ac:spMk id="2" creationId="{00000000-0000-0000-0000-000000000000}"/>
            </ac:spMkLst>
          </pc:spChg>
          <pc:spChg chg="mod">
            <ac:chgData name="Aganj, Iman" userId="528e1e0b-db81-4f61-b532-a0ac7c6ac721" providerId="ADAL" clId="{7F1E790B-933C-4AAB-9F80-2FD92EBA6B04}" dt="2023-03-30T13:40:54.142" v="24"/>
            <ac:spMkLst>
              <pc:docMk/>
              <pc:sldMasterMk cId="0" sldId="2147483648"/>
              <pc:sldLayoutMk cId="0" sldId="2147483657"/>
              <ac:spMk id="3" creationId="{00000000-0000-0000-0000-000000000000}"/>
            </ac:spMkLst>
          </pc:spChg>
          <pc:spChg chg="mod">
            <ac:chgData name="Aganj, Iman" userId="528e1e0b-db81-4f61-b532-a0ac7c6ac721" providerId="ADAL" clId="{7F1E790B-933C-4AAB-9F80-2FD92EBA6B04}" dt="2023-03-30T13:40:54.142" v="24"/>
            <ac:spMkLst>
              <pc:docMk/>
              <pc:sldMasterMk cId="0" sldId="2147483648"/>
              <pc:sldLayoutMk cId="0" sldId="2147483657"/>
              <ac:spMk id="4" creationId="{00000000-0000-0000-0000-000000000000}"/>
            </ac:spMkLst>
          </pc:spChg>
        </pc:sldLayoutChg>
        <pc:sldLayoutChg chg="modSp">
          <pc:chgData name="Aganj, Iman" userId="528e1e0b-db81-4f61-b532-a0ac7c6ac721" providerId="ADAL" clId="{7F1E790B-933C-4AAB-9F80-2FD92EBA6B04}" dt="2023-03-30T13:40:54.142" v="24"/>
          <pc:sldLayoutMkLst>
            <pc:docMk/>
            <pc:sldMasterMk cId="0" sldId="2147483648"/>
            <pc:sldLayoutMk cId="0" sldId="2147483659"/>
          </pc:sldLayoutMkLst>
          <pc:spChg chg="mod">
            <ac:chgData name="Aganj, Iman" userId="528e1e0b-db81-4f61-b532-a0ac7c6ac721" providerId="ADAL" clId="{7F1E790B-933C-4AAB-9F80-2FD92EBA6B04}" dt="2023-03-30T13:40:54.142" v="24"/>
            <ac:spMkLst>
              <pc:docMk/>
              <pc:sldMasterMk cId="0" sldId="2147483648"/>
              <pc:sldLayoutMk cId="0" sldId="2147483659"/>
              <ac:spMk id="2" creationId="{00000000-0000-0000-0000-000000000000}"/>
            </ac:spMkLst>
          </pc:spChg>
          <pc:spChg chg="mod">
            <ac:chgData name="Aganj, Iman" userId="528e1e0b-db81-4f61-b532-a0ac7c6ac721" providerId="ADAL" clId="{7F1E790B-933C-4AAB-9F80-2FD92EBA6B04}" dt="2023-03-30T13:40:54.142" v="24"/>
            <ac:spMkLst>
              <pc:docMk/>
              <pc:sldMasterMk cId="0" sldId="2147483648"/>
              <pc:sldLayoutMk cId="0" sldId="2147483659"/>
              <ac:spMk id="3" creationId="{00000000-0000-0000-0000-000000000000}"/>
            </ac:spMkLst>
          </pc:spChg>
        </pc:sldLayoutChg>
      </pc:sldMasterChg>
    </pc:docChg>
  </pc:docChgLst>
  <pc:docChgLst>
    <pc:chgData name="Iman Aganj" userId="4a48216ea422bd35" providerId="LiveId" clId="{2FEC1B81-75B2-4541-9D09-533C2C4C31CD}"/>
    <pc:docChg chg="undo redo custSel addSld delSld modSld sldOrd modMainMaster">
      <pc:chgData name="Iman Aganj" userId="4a48216ea422bd35" providerId="LiveId" clId="{2FEC1B81-75B2-4541-9D09-533C2C4C31CD}" dt="2019-04-05T19:33:34.385" v="1476"/>
      <pc:docMkLst>
        <pc:docMk/>
      </pc:docMkLst>
      <pc:sldChg chg="modSp">
        <pc:chgData name="Iman Aganj" userId="4a48216ea422bd35" providerId="LiveId" clId="{2FEC1B81-75B2-4541-9D09-533C2C4C31CD}" dt="2019-04-05T19:33:34.385" v="1476"/>
        <pc:sldMkLst>
          <pc:docMk/>
          <pc:sldMk cId="241279756" sldId="364"/>
        </pc:sldMkLst>
        <pc:spChg chg="mod">
          <ac:chgData name="Iman Aganj" userId="4a48216ea422bd35" providerId="LiveId" clId="{2FEC1B81-75B2-4541-9D09-533C2C4C31CD}" dt="2019-04-05T19:33:34.385" v="1476"/>
          <ac:spMkLst>
            <pc:docMk/>
            <pc:sldMk cId="241279756" sldId="364"/>
            <ac:spMk id="3" creationId="{00000000-0000-0000-0000-000000000000}"/>
          </ac:spMkLst>
        </pc:spChg>
        <pc:spChg chg="mod">
          <ac:chgData name="Iman Aganj" userId="4a48216ea422bd35" providerId="LiveId" clId="{2FEC1B81-75B2-4541-9D09-533C2C4C31CD}" dt="2019-04-05T19:33:34.385" v="1476"/>
          <ac:spMkLst>
            <pc:docMk/>
            <pc:sldMk cId="241279756" sldId="364"/>
            <ac:spMk id="11" creationId="{00000000-0000-0000-0000-000000000000}"/>
          </ac:spMkLst>
        </pc:spChg>
        <pc:picChg chg="mod">
          <ac:chgData name="Iman Aganj" userId="4a48216ea422bd35" providerId="LiveId" clId="{2FEC1B81-75B2-4541-9D09-533C2C4C31CD}" dt="2019-04-05T19:33:34.385" v="1476"/>
          <ac:picMkLst>
            <pc:docMk/>
            <pc:sldMk cId="241279756" sldId="364"/>
            <ac:picMk id="5" creationId="{00000000-0000-0000-0000-000000000000}"/>
          </ac:picMkLst>
        </pc:picChg>
        <pc:picChg chg="mod">
          <ac:chgData name="Iman Aganj" userId="4a48216ea422bd35" providerId="LiveId" clId="{2FEC1B81-75B2-4541-9D09-533C2C4C31CD}" dt="2019-04-05T19:33:34.385" v="1476"/>
          <ac:picMkLst>
            <pc:docMk/>
            <pc:sldMk cId="241279756" sldId="364"/>
            <ac:picMk id="7" creationId="{00000000-0000-0000-0000-000000000000}"/>
          </ac:picMkLst>
        </pc:picChg>
        <pc:picChg chg="mod">
          <ac:chgData name="Iman Aganj" userId="4a48216ea422bd35" providerId="LiveId" clId="{2FEC1B81-75B2-4541-9D09-533C2C4C31CD}" dt="2019-04-05T19:33:34.385" v="1476"/>
          <ac:picMkLst>
            <pc:docMk/>
            <pc:sldMk cId="241279756" sldId="364"/>
            <ac:picMk id="8" creationId="{7F067D17-1A72-4971-88F7-44DBAFB6F0C9}"/>
          </ac:picMkLst>
        </pc:picChg>
        <pc:picChg chg="mod">
          <ac:chgData name="Iman Aganj" userId="4a48216ea422bd35" providerId="LiveId" clId="{2FEC1B81-75B2-4541-9D09-533C2C4C31CD}" dt="2019-04-05T19:33:34.385" v="1476"/>
          <ac:picMkLst>
            <pc:docMk/>
            <pc:sldMk cId="241279756" sldId="364"/>
            <ac:picMk id="12" creationId="{00000000-0000-0000-0000-000000000000}"/>
          </ac:picMkLst>
        </pc:picChg>
      </pc:sldChg>
      <pc:sldChg chg="addSp modSp">
        <pc:chgData name="Iman Aganj" userId="4a48216ea422bd35" providerId="LiveId" clId="{2FEC1B81-75B2-4541-9D09-533C2C4C31CD}" dt="2019-04-05T19:33:34.385" v="1476"/>
        <pc:sldMkLst>
          <pc:docMk/>
          <pc:sldMk cId="1054647854" sldId="402"/>
        </pc:sldMkLst>
        <pc:spChg chg="add mod">
          <ac:chgData name="Iman Aganj" userId="4a48216ea422bd35" providerId="LiveId" clId="{2FEC1B81-75B2-4541-9D09-533C2C4C31CD}" dt="2019-04-05T19:33:34.385" v="1476"/>
          <ac:spMkLst>
            <pc:docMk/>
            <pc:sldMk cId="1054647854" sldId="402"/>
            <ac:spMk id="4" creationId="{B4ACB477-8B4F-49C1-A9E2-EF5B33BD754A}"/>
          </ac:spMkLst>
        </pc:spChg>
        <pc:spChg chg="mod">
          <ac:chgData name="Iman Aganj" userId="4a48216ea422bd35" providerId="LiveId" clId="{2FEC1B81-75B2-4541-9D09-533C2C4C31CD}" dt="2019-04-05T19:33:34.385" v="1476"/>
          <ac:spMkLst>
            <pc:docMk/>
            <pc:sldMk cId="1054647854" sldId="402"/>
            <ac:spMk id="6" creationId="{00000000-0000-0000-0000-000000000000}"/>
          </ac:spMkLst>
        </pc:spChg>
        <pc:picChg chg="mod">
          <ac:chgData name="Iman Aganj" userId="4a48216ea422bd35" providerId="LiveId" clId="{2FEC1B81-75B2-4541-9D09-533C2C4C31CD}" dt="2019-04-05T19:33:34.385" v="1476"/>
          <ac:picMkLst>
            <pc:docMk/>
            <pc:sldMk cId="1054647854" sldId="402"/>
            <ac:picMk id="12" creationId="{00000000-0000-0000-0000-000000000000}"/>
          </ac:picMkLst>
        </pc:picChg>
      </pc:sldChg>
      <pc:sldChg chg="addSp delSp modSp add addAnim delAnim modAnim">
        <pc:chgData name="Iman Aganj" userId="4a48216ea422bd35" providerId="LiveId" clId="{2FEC1B81-75B2-4541-9D09-533C2C4C31CD}" dt="2019-04-05T19:33:34.385" v="1476"/>
        <pc:sldMkLst>
          <pc:docMk/>
          <pc:sldMk cId="3997327161" sldId="409"/>
        </pc:sldMkLst>
        <pc:spChg chg="add mod">
          <ac:chgData name="Iman Aganj" userId="4a48216ea422bd35" providerId="LiveId" clId="{2FEC1B81-75B2-4541-9D09-533C2C4C31CD}" dt="2019-04-05T19:33:34.385" v="1476"/>
          <ac:spMkLst>
            <pc:docMk/>
            <pc:sldMk cId="3997327161" sldId="409"/>
            <ac:spMk id="8" creationId="{17C1CC31-9874-4FFB-AA9E-129944C329F2}"/>
          </ac:spMkLst>
        </pc:spChg>
        <pc:spChg chg="add mod">
          <ac:chgData name="Iman Aganj" userId="4a48216ea422bd35" providerId="LiveId" clId="{2FEC1B81-75B2-4541-9D09-533C2C4C31CD}" dt="2019-04-05T19:33:34.385" v="1476"/>
          <ac:spMkLst>
            <pc:docMk/>
            <pc:sldMk cId="3997327161" sldId="409"/>
            <ac:spMk id="9" creationId="{1A458358-AC06-49AE-B5EB-FFB9ED8ADB29}"/>
          </ac:spMkLst>
        </pc:spChg>
        <pc:spChg chg="mod">
          <ac:chgData name="Iman Aganj" userId="4a48216ea422bd35" providerId="LiveId" clId="{2FEC1B81-75B2-4541-9D09-533C2C4C31CD}" dt="2019-04-05T19:33:34.385" v="1476"/>
          <ac:spMkLst>
            <pc:docMk/>
            <pc:sldMk cId="3997327161" sldId="409"/>
            <ac:spMk id="11" creationId="{082F4EBB-15D0-412F-8929-E58B34849660}"/>
          </ac:spMkLst>
        </pc:spChg>
        <pc:spChg chg="mod">
          <ac:chgData name="Iman Aganj" userId="4a48216ea422bd35" providerId="LiveId" clId="{2FEC1B81-75B2-4541-9D09-533C2C4C31CD}" dt="2019-04-05T19:33:34.385" v="1476"/>
          <ac:spMkLst>
            <pc:docMk/>
            <pc:sldMk cId="3997327161" sldId="409"/>
            <ac:spMk id="12" creationId="{C112A0C7-6C59-4610-AEAF-359BC2788EF3}"/>
          </ac:spMkLst>
        </pc:spChg>
        <pc:spChg chg="del">
          <ac:chgData name="Iman Aganj" userId="4a48216ea422bd35" providerId="LiveId" clId="{2FEC1B81-75B2-4541-9D09-533C2C4C31CD}" dt="2019-04-02T21:08:27.763" v="94" actId="478"/>
          <ac:spMkLst>
            <pc:docMk/>
            <pc:sldMk cId="3997327161" sldId="409"/>
            <ac:spMk id="13" creationId="{A14ABC58-C8A2-4242-A283-0D57DCC7B571}"/>
          </ac:spMkLst>
        </pc:spChg>
        <pc:spChg chg="mod">
          <ac:chgData name="Iman Aganj" userId="4a48216ea422bd35" providerId="LiveId" clId="{2FEC1B81-75B2-4541-9D09-533C2C4C31CD}" dt="2019-04-05T19:33:34.385" v="1476"/>
          <ac:spMkLst>
            <pc:docMk/>
            <pc:sldMk cId="3997327161" sldId="409"/>
            <ac:spMk id="14" creationId="{788F75A6-96CA-454D-A6F7-EEFDEEC580B4}"/>
          </ac:spMkLst>
        </pc:spChg>
        <pc:picChg chg="add del mod">
          <ac:chgData name="Iman Aganj" userId="4a48216ea422bd35" providerId="LiveId" clId="{2FEC1B81-75B2-4541-9D09-533C2C4C31CD}" dt="2019-04-05T19:33:34.385" v="1476"/>
          <ac:picMkLst>
            <pc:docMk/>
            <pc:sldMk cId="3997327161" sldId="409"/>
            <ac:picMk id="2" creationId="{298C44DC-4BE3-4472-AC35-3C05B14F55D1}"/>
          </ac:picMkLst>
        </pc:picChg>
        <pc:picChg chg="add del">
          <ac:chgData name="Iman Aganj" userId="4a48216ea422bd35" providerId="LiveId" clId="{2FEC1B81-75B2-4541-9D09-533C2C4C31CD}" dt="2019-04-02T21:07:40.526" v="89" actId="478"/>
          <ac:picMkLst>
            <pc:docMk/>
            <pc:sldMk cId="3997327161" sldId="409"/>
            <ac:picMk id="3" creationId="{C077E416-CF88-46E3-A0B7-A4BE047C2EF9}"/>
          </ac:picMkLst>
        </pc:picChg>
        <pc:picChg chg="add mod">
          <ac:chgData name="Iman Aganj" userId="4a48216ea422bd35" providerId="LiveId" clId="{2FEC1B81-75B2-4541-9D09-533C2C4C31CD}" dt="2019-04-05T18:04:00.466" v="1277"/>
          <ac:picMkLst>
            <pc:docMk/>
            <pc:sldMk cId="3997327161" sldId="409"/>
            <ac:picMk id="3" creationId="{C76A54F8-5F9E-45AE-A0DB-ED9D0717E566}"/>
          </ac:picMkLst>
        </pc:picChg>
      </pc:sldChg>
      <pc:sldChg chg="addSp modSp modAnim">
        <pc:chgData name="Iman Aganj" userId="4a48216ea422bd35" providerId="LiveId" clId="{2FEC1B81-75B2-4541-9D09-533C2C4C31CD}" dt="2019-04-05T19:33:34.385" v="1476"/>
        <pc:sldMkLst>
          <pc:docMk/>
          <pc:sldMk cId="600198241" sldId="430"/>
        </pc:sldMkLst>
        <pc:spChg chg="mod">
          <ac:chgData name="Iman Aganj" userId="4a48216ea422bd35" providerId="LiveId" clId="{2FEC1B81-75B2-4541-9D09-533C2C4C31CD}" dt="2019-04-05T19:33:34.385" v="1476"/>
          <ac:spMkLst>
            <pc:docMk/>
            <pc:sldMk cId="600198241" sldId="430"/>
            <ac:spMk id="4" creationId="{F5598C8A-E5F4-4AA7-8873-5ED84E490E7D}"/>
          </ac:spMkLst>
        </pc:spChg>
        <pc:spChg chg="mod">
          <ac:chgData name="Iman Aganj" userId="4a48216ea422bd35" providerId="LiveId" clId="{2FEC1B81-75B2-4541-9D09-533C2C4C31CD}" dt="2019-04-05T19:33:34.385" v="1476"/>
          <ac:spMkLst>
            <pc:docMk/>
            <pc:sldMk cId="600198241" sldId="430"/>
            <ac:spMk id="15" creationId="{9606D212-5CF0-47ED-B453-93BC3567ADAB}"/>
          </ac:spMkLst>
        </pc:spChg>
        <pc:spChg chg="mod">
          <ac:chgData name="Iman Aganj" userId="4a48216ea422bd35" providerId="LiveId" clId="{2FEC1B81-75B2-4541-9D09-533C2C4C31CD}" dt="2019-04-05T19:33:34.385" v="1476"/>
          <ac:spMkLst>
            <pc:docMk/>
            <pc:sldMk cId="600198241" sldId="430"/>
            <ac:spMk id="17" creationId="{0A68A16D-4C28-4403-B407-1918715AE8DB}"/>
          </ac:spMkLst>
        </pc:spChg>
        <pc:spChg chg="mod">
          <ac:chgData name="Iman Aganj" userId="4a48216ea422bd35" providerId="LiveId" clId="{2FEC1B81-75B2-4541-9D09-533C2C4C31CD}" dt="2019-04-05T19:33:34.385" v="1476"/>
          <ac:spMkLst>
            <pc:docMk/>
            <pc:sldMk cId="600198241" sldId="430"/>
            <ac:spMk id="19" creationId="{7D4A292F-A688-4129-B908-9E06C9EB41C3}"/>
          </ac:spMkLst>
        </pc:spChg>
        <pc:spChg chg="mod">
          <ac:chgData name="Iman Aganj" userId="4a48216ea422bd35" providerId="LiveId" clId="{2FEC1B81-75B2-4541-9D09-533C2C4C31CD}" dt="2019-04-05T19:33:34.385" v="1476"/>
          <ac:spMkLst>
            <pc:docMk/>
            <pc:sldMk cId="600198241" sldId="430"/>
            <ac:spMk id="20" creationId="{CE50FB6A-9603-44FD-98FE-FD55FFC735A9}"/>
          </ac:spMkLst>
        </pc:spChg>
        <pc:spChg chg="mod">
          <ac:chgData name="Iman Aganj" userId="4a48216ea422bd35" providerId="LiveId" clId="{2FEC1B81-75B2-4541-9D09-533C2C4C31CD}" dt="2019-04-05T19:33:34.385" v="1476"/>
          <ac:spMkLst>
            <pc:docMk/>
            <pc:sldMk cId="600198241" sldId="430"/>
            <ac:spMk id="21" creationId="{2FFF8D12-68BF-4573-8831-B4D7CA73CE89}"/>
          </ac:spMkLst>
        </pc:spChg>
        <pc:spChg chg="mod">
          <ac:chgData name="Iman Aganj" userId="4a48216ea422bd35" providerId="LiveId" clId="{2FEC1B81-75B2-4541-9D09-533C2C4C31CD}" dt="2019-04-05T19:33:34.385" v="1476"/>
          <ac:spMkLst>
            <pc:docMk/>
            <pc:sldMk cId="600198241" sldId="430"/>
            <ac:spMk id="22" creationId="{2B3559D8-58FE-49AC-A038-8DD801A5BDB3}"/>
          </ac:spMkLst>
        </pc:spChg>
        <pc:spChg chg="mod">
          <ac:chgData name="Iman Aganj" userId="4a48216ea422bd35" providerId="LiveId" clId="{2FEC1B81-75B2-4541-9D09-533C2C4C31CD}" dt="2019-04-05T19:33:34.385" v="1476"/>
          <ac:spMkLst>
            <pc:docMk/>
            <pc:sldMk cId="600198241" sldId="430"/>
            <ac:spMk id="24" creationId="{9A30C7E2-55C5-4580-9CA8-83CC7D7E4CD1}"/>
          </ac:spMkLst>
        </pc:spChg>
        <pc:spChg chg="mod">
          <ac:chgData name="Iman Aganj" userId="4a48216ea422bd35" providerId="LiveId" clId="{2FEC1B81-75B2-4541-9D09-533C2C4C31CD}" dt="2019-04-05T19:33:34.385" v="1476"/>
          <ac:spMkLst>
            <pc:docMk/>
            <pc:sldMk cId="600198241" sldId="430"/>
            <ac:spMk id="25" creationId="{D4A78C5A-15AB-4D9E-844D-18069FB3E0BD}"/>
          </ac:spMkLst>
        </pc:spChg>
        <pc:spChg chg="mod">
          <ac:chgData name="Iman Aganj" userId="4a48216ea422bd35" providerId="LiveId" clId="{2FEC1B81-75B2-4541-9D09-533C2C4C31CD}" dt="2019-04-05T19:33:34.385" v="1476"/>
          <ac:spMkLst>
            <pc:docMk/>
            <pc:sldMk cId="600198241" sldId="430"/>
            <ac:spMk id="27" creationId="{4D9088C3-0CE8-41DB-839E-16B23E45C02C}"/>
          </ac:spMkLst>
        </pc:spChg>
        <pc:spChg chg="add mod">
          <ac:chgData name="Iman Aganj" userId="4a48216ea422bd35" providerId="LiveId" clId="{2FEC1B81-75B2-4541-9D09-533C2C4C31CD}" dt="2019-04-05T19:33:34.385" v="1476"/>
          <ac:spMkLst>
            <pc:docMk/>
            <pc:sldMk cId="600198241" sldId="430"/>
            <ac:spMk id="28" creationId="{187F00AC-6F3D-4035-9AD3-86B98AE9C910}"/>
          </ac:spMkLst>
        </pc:spChg>
        <pc:spChg chg="add mod">
          <ac:chgData name="Iman Aganj" userId="4a48216ea422bd35" providerId="LiveId" clId="{2FEC1B81-75B2-4541-9D09-533C2C4C31CD}" dt="2019-04-05T19:33:34.385" v="1476"/>
          <ac:spMkLst>
            <pc:docMk/>
            <pc:sldMk cId="600198241" sldId="430"/>
            <ac:spMk id="29" creationId="{DEC00A34-BAA9-49CC-BECB-F833CED14960}"/>
          </ac:spMkLst>
        </pc:spChg>
        <pc:picChg chg="mod">
          <ac:chgData name="Iman Aganj" userId="4a48216ea422bd35" providerId="LiveId" clId="{2FEC1B81-75B2-4541-9D09-533C2C4C31CD}" dt="2019-04-05T19:33:34.385" v="1476"/>
          <ac:picMkLst>
            <pc:docMk/>
            <pc:sldMk cId="600198241" sldId="430"/>
            <ac:picMk id="12" creationId="{13F4B400-ACB1-4924-B50C-59BAE775232F}"/>
          </ac:picMkLst>
        </pc:picChg>
        <pc:picChg chg="mod">
          <ac:chgData name="Iman Aganj" userId="4a48216ea422bd35" providerId="LiveId" clId="{2FEC1B81-75B2-4541-9D09-533C2C4C31CD}" dt="2019-04-05T19:33:34.385" v="1476"/>
          <ac:picMkLst>
            <pc:docMk/>
            <pc:sldMk cId="600198241" sldId="430"/>
            <ac:picMk id="14" creationId="{4FDC218D-71A5-484F-99CA-140A5A4B3B6C}"/>
          </ac:picMkLst>
        </pc:picChg>
        <pc:picChg chg="mod">
          <ac:chgData name="Iman Aganj" userId="4a48216ea422bd35" providerId="LiveId" clId="{2FEC1B81-75B2-4541-9D09-533C2C4C31CD}" dt="2019-04-05T19:33:34.385" v="1476"/>
          <ac:picMkLst>
            <pc:docMk/>
            <pc:sldMk cId="600198241" sldId="430"/>
            <ac:picMk id="16" creationId="{E998AA81-AB29-4228-A457-31EA764AD9D0}"/>
          </ac:picMkLst>
        </pc:picChg>
        <pc:picChg chg="mod">
          <ac:chgData name="Iman Aganj" userId="4a48216ea422bd35" providerId="LiveId" clId="{2FEC1B81-75B2-4541-9D09-533C2C4C31CD}" dt="2019-04-05T19:33:34.385" v="1476"/>
          <ac:picMkLst>
            <pc:docMk/>
            <pc:sldMk cId="600198241" sldId="430"/>
            <ac:picMk id="18" creationId="{CC8F975E-8A6F-4B55-9DB5-CEC7CDE588EA}"/>
          </ac:picMkLst>
        </pc:picChg>
        <pc:cxnChg chg="mod">
          <ac:chgData name="Iman Aganj" userId="4a48216ea422bd35" providerId="LiveId" clId="{2FEC1B81-75B2-4541-9D09-533C2C4C31CD}" dt="2019-04-05T19:33:34.385" v="1476"/>
          <ac:cxnSpMkLst>
            <pc:docMk/>
            <pc:sldMk cId="600198241" sldId="430"/>
            <ac:cxnSpMk id="23" creationId="{4628554A-F03B-4485-BA61-C539FFC556B1}"/>
          </ac:cxnSpMkLst>
        </pc:cxnChg>
        <pc:cxnChg chg="mod">
          <ac:chgData name="Iman Aganj" userId="4a48216ea422bd35" providerId="LiveId" clId="{2FEC1B81-75B2-4541-9D09-533C2C4C31CD}" dt="2019-04-05T19:33:34.385" v="1476"/>
          <ac:cxnSpMkLst>
            <pc:docMk/>
            <pc:sldMk cId="600198241" sldId="430"/>
            <ac:cxnSpMk id="26" creationId="{C013F45A-34E5-46DE-8545-0720D70CC4E3}"/>
          </ac:cxnSpMkLst>
        </pc:cxnChg>
      </pc:sldChg>
      <pc:sldChg chg="modSp modAnim">
        <pc:chgData name="Iman Aganj" userId="4a48216ea422bd35" providerId="LiveId" clId="{2FEC1B81-75B2-4541-9D09-533C2C4C31CD}" dt="2019-04-05T19:33:34.385" v="1476"/>
        <pc:sldMkLst>
          <pc:docMk/>
          <pc:sldMk cId="3249788814" sldId="431"/>
        </pc:sldMkLst>
        <pc:spChg chg="mod">
          <ac:chgData name="Iman Aganj" userId="4a48216ea422bd35" providerId="LiveId" clId="{2FEC1B81-75B2-4541-9D09-533C2C4C31CD}" dt="2019-04-05T19:33:34.385" v="1476"/>
          <ac:spMkLst>
            <pc:docMk/>
            <pc:sldMk cId="3249788814" sldId="431"/>
            <ac:spMk id="4" creationId="{F5598C8A-E5F4-4AA7-8873-5ED84E490E7D}"/>
          </ac:spMkLst>
        </pc:spChg>
        <pc:spChg chg="mod">
          <ac:chgData name="Iman Aganj" userId="4a48216ea422bd35" providerId="LiveId" clId="{2FEC1B81-75B2-4541-9D09-533C2C4C31CD}" dt="2019-04-05T19:33:34.385" v="1476"/>
          <ac:spMkLst>
            <pc:docMk/>
            <pc:sldMk cId="3249788814" sldId="431"/>
            <ac:spMk id="17" creationId="{52443BE5-8423-425C-A0F3-C835F2624FD0}"/>
          </ac:spMkLst>
        </pc:spChg>
      </pc:sldChg>
      <pc:sldChg chg="addSp modSp modAnim">
        <pc:chgData name="Iman Aganj" userId="4a48216ea422bd35" providerId="LiveId" clId="{2FEC1B81-75B2-4541-9D09-533C2C4C31CD}" dt="2019-04-05T19:33:34.385" v="1476"/>
        <pc:sldMkLst>
          <pc:docMk/>
          <pc:sldMk cId="3756403171" sldId="432"/>
        </pc:sldMkLst>
        <pc:spChg chg="mod">
          <ac:chgData name="Iman Aganj" userId="4a48216ea422bd35" providerId="LiveId" clId="{2FEC1B81-75B2-4541-9D09-533C2C4C31CD}" dt="2019-04-05T19:33:34.385" v="1476"/>
          <ac:spMkLst>
            <pc:docMk/>
            <pc:sldMk cId="3756403171" sldId="432"/>
            <ac:spMk id="2" creationId="{00000000-0000-0000-0000-000000000000}"/>
          </ac:spMkLst>
        </pc:spChg>
        <pc:spChg chg="mod">
          <ac:chgData name="Iman Aganj" userId="4a48216ea422bd35" providerId="LiveId" clId="{2FEC1B81-75B2-4541-9D09-533C2C4C31CD}" dt="2019-04-05T19:33:34.385" v="1476"/>
          <ac:spMkLst>
            <pc:docMk/>
            <pc:sldMk cId="3756403171" sldId="432"/>
            <ac:spMk id="7" creationId="{00000000-0000-0000-0000-000000000000}"/>
          </ac:spMkLst>
        </pc:spChg>
        <pc:spChg chg="add mod">
          <ac:chgData name="Iman Aganj" userId="4a48216ea422bd35" providerId="LiveId" clId="{2FEC1B81-75B2-4541-9D09-533C2C4C31CD}" dt="2019-04-05T19:33:34.385" v="1476"/>
          <ac:spMkLst>
            <pc:docMk/>
            <pc:sldMk cId="3756403171" sldId="432"/>
            <ac:spMk id="10" creationId="{D36480E4-11FE-442E-9ED8-E7088B942DCF}"/>
          </ac:spMkLst>
        </pc:spChg>
        <pc:spChg chg="add mod">
          <ac:chgData name="Iman Aganj" userId="4a48216ea422bd35" providerId="LiveId" clId="{2FEC1B81-75B2-4541-9D09-533C2C4C31CD}" dt="2019-04-05T19:33:34.385" v="1476"/>
          <ac:spMkLst>
            <pc:docMk/>
            <pc:sldMk cId="3756403171" sldId="432"/>
            <ac:spMk id="11" creationId="{547BE215-2CA7-4D90-9BAA-1BB05384FDE2}"/>
          </ac:spMkLst>
        </pc:spChg>
        <pc:spChg chg="mod">
          <ac:chgData name="Iman Aganj" userId="4a48216ea422bd35" providerId="LiveId" clId="{2FEC1B81-75B2-4541-9D09-533C2C4C31CD}" dt="2019-04-05T19:33:34.385" v="1476"/>
          <ac:spMkLst>
            <pc:docMk/>
            <pc:sldMk cId="3756403171" sldId="432"/>
            <ac:spMk id="12" creationId="{C112A0C7-6C59-4610-AEAF-359BC2788EF3}"/>
          </ac:spMkLst>
        </pc:spChg>
        <pc:spChg chg="mod">
          <ac:chgData name="Iman Aganj" userId="4a48216ea422bd35" providerId="LiveId" clId="{2FEC1B81-75B2-4541-9D09-533C2C4C31CD}" dt="2019-04-05T19:33:34.385" v="1476"/>
          <ac:spMkLst>
            <pc:docMk/>
            <pc:sldMk cId="3756403171" sldId="432"/>
            <ac:spMk id="15" creationId="{00000000-0000-0000-0000-000000000000}"/>
          </ac:spMkLst>
        </pc:spChg>
        <pc:spChg chg="mod">
          <ac:chgData name="Iman Aganj" userId="4a48216ea422bd35" providerId="LiveId" clId="{2FEC1B81-75B2-4541-9D09-533C2C4C31CD}" dt="2019-04-05T19:33:34.385" v="1476"/>
          <ac:spMkLst>
            <pc:docMk/>
            <pc:sldMk cId="3756403171" sldId="432"/>
            <ac:spMk id="32" creationId="{00000000-0000-0000-0000-000000000000}"/>
          </ac:spMkLst>
        </pc:spChg>
        <pc:graphicFrameChg chg="mod">
          <ac:chgData name="Iman Aganj" userId="4a48216ea422bd35" providerId="LiveId" clId="{2FEC1B81-75B2-4541-9D09-533C2C4C31CD}" dt="2019-04-05T19:33:34.385" v="1476"/>
          <ac:graphicFrameMkLst>
            <pc:docMk/>
            <pc:sldMk cId="3756403171" sldId="432"/>
            <ac:graphicFrameMk id="3" creationId="{8D65FD67-C6CC-4A24-A16C-4EFFB8DFAF4F}"/>
          </ac:graphicFrameMkLst>
        </pc:graphicFrameChg>
        <pc:graphicFrameChg chg="mod">
          <ac:chgData name="Iman Aganj" userId="4a48216ea422bd35" providerId="LiveId" clId="{2FEC1B81-75B2-4541-9D09-533C2C4C31CD}" dt="2019-04-05T19:33:34.385" v="1476"/>
          <ac:graphicFrameMkLst>
            <pc:docMk/>
            <pc:sldMk cId="3756403171" sldId="432"/>
            <ac:graphicFrameMk id="9" creationId="{C6415D5E-5786-4C9C-AA42-4315F25FBB39}"/>
          </ac:graphicFrameMkLst>
        </pc:graphicFrameChg>
        <pc:cxnChg chg="mod">
          <ac:chgData name="Iman Aganj" userId="4a48216ea422bd35" providerId="LiveId" clId="{2FEC1B81-75B2-4541-9D09-533C2C4C31CD}" dt="2019-04-05T19:33:34.385" v="1476"/>
          <ac:cxnSpMkLst>
            <pc:docMk/>
            <pc:sldMk cId="3756403171" sldId="432"/>
            <ac:cxnSpMk id="29" creationId="{00000000-0000-0000-0000-000000000000}"/>
          </ac:cxnSpMkLst>
        </pc:cxnChg>
      </pc:sldChg>
      <pc:sldChg chg="addSp modSp modAnim">
        <pc:chgData name="Iman Aganj" userId="4a48216ea422bd35" providerId="LiveId" clId="{2FEC1B81-75B2-4541-9D09-533C2C4C31CD}" dt="2019-04-05T19:33:34.385" v="1476"/>
        <pc:sldMkLst>
          <pc:docMk/>
          <pc:sldMk cId="3295782734" sldId="433"/>
        </pc:sldMkLst>
        <pc:spChg chg="mod">
          <ac:chgData name="Iman Aganj" userId="4a48216ea422bd35" providerId="LiveId" clId="{2FEC1B81-75B2-4541-9D09-533C2C4C31CD}" dt="2019-04-05T19:33:34.385" v="1476"/>
          <ac:spMkLst>
            <pc:docMk/>
            <pc:sldMk cId="3295782734" sldId="433"/>
            <ac:spMk id="9" creationId="{7121D203-2D82-41A5-A325-649029400AD3}"/>
          </ac:spMkLst>
        </pc:spChg>
        <pc:spChg chg="mod">
          <ac:chgData name="Iman Aganj" userId="4a48216ea422bd35" providerId="LiveId" clId="{2FEC1B81-75B2-4541-9D09-533C2C4C31CD}" dt="2019-04-05T19:33:34.385" v="1476"/>
          <ac:spMkLst>
            <pc:docMk/>
            <pc:sldMk cId="3295782734" sldId="433"/>
            <ac:spMk id="10" creationId="{3B3CFB3C-2909-47E1-A594-279A51651D21}"/>
          </ac:spMkLst>
        </pc:spChg>
        <pc:spChg chg="mod">
          <ac:chgData name="Iman Aganj" userId="4a48216ea422bd35" providerId="LiveId" clId="{2FEC1B81-75B2-4541-9D09-533C2C4C31CD}" dt="2019-04-05T19:33:34.385" v="1476"/>
          <ac:spMkLst>
            <pc:docMk/>
            <pc:sldMk cId="3295782734" sldId="433"/>
            <ac:spMk id="12" creationId="{C112A0C7-6C59-4610-AEAF-359BC2788EF3}"/>
          </ac:spMkLst>
        </pc:spChg>
        <pc:spChg chg="mod">
          <ac:chgData name="Iman Aganj" userId="4a48216ea422bd35" providerId="LiveId" clId="{2FEC1B81-75B2-4541-9D09-533C2C4C31CD}" dt="2019-04-05T19:33:34.385" v="1476"/>
          <ac:spMkLst>
            <pc:docMk/>
            <pc:sldMk cId="3295782734" sldId="433"/>
            <ac:spMk id="15" creationId="{00000000-0000-0000-0000-000000000000}"/>
          </ac:spMkLst>
        </pc:spChg>
        <pc:graphicFrameChg chg="mod">
          <ac:chgData name="Iman Aganj" userId="4a48216ea422bd35" providerId="LiveId" clId="{2FEC1B81-75B2-4541-9D09-533C2C4C31CD}" dt="2019-04-05T19:33:34.385" v="1476"/>
          <ac:graphicFrameMkLst>
            <pc:docMk/>
            <pc:sldMk cId="3295782734" sldId="433"/>
            <ac:graphicFrameMk id="13" creationId="{3DFBFB3B-3FFC-41B9-997C-1172B9ADE3AA}"/>
          </ac:graphicFrameMkLst>
        </pc:graphicFrameChg>
        <pc:graphicFrameChg chg="mod">
          <ac:chgData name="Iman Aganj" userId="4a48216ea422bd35" providerId="LiveId" clId="{2FEC1B81-75B2-4541-9D09-533C2C4C31CD}" dt="2019-04-05T19:33:34.385" v="1476"/>
          <ac:graphicFrameMkLst>
            <pc:docMk/>
            <pc:sldMk cId="3295782734" sldId="433"/>
            <ac:graphicFrameMk id="14" creationId="{9F41A51B-800E-4FE4-A37C-9A489FDC5CE0}"/>
          </ac:graphicFrameMkLst>
        </pc:graphicFrameChg>
        <pc:cxnChg chg="add mod">
          <ac:chgData name="Iman Aganj" userId="4a48216ea422bd35" providerId="LiveId" clId="{2FEC1B81-75B2-4541-9D09-533C2C4C31CD}" dt="2019-04-05T19:33:34.385" v="1476"/>
          <ac:cxnSpMkLst>
            <pc:docMk/>
            <pc:sldMk cId="3295782734" sldId="433"/>
            <ac:cxnSpMk id="3" creationId="{F39836E1-3845-45BA-B40A-589383C6CC50}"/>
          </ac:cxnSpMkLst>
        </pc:cxnChg>
        <pc:cxnChg chg="add mod">
          <ac:chgData name="Iman Aganj" userId="4a48216ea422bd35" providerId="LiveId" clId="{2FEC1B81-75B2-4541-9D09-533C2C4C31CD}" dt="2019-04-05T19:33:34.385" v="1476"/>
          <ac:cxnSpMkLst>
            <pc:docMk/>
            <pc:sldMk cId="3295782734" sldId="433"/>
            <ac:cxnSpMk id="19" creationId="{0B1B1389-9B3F-45B1-BCF6-FDDAF87E3340}"/>
          </ac:cxnSpMkLst>
        </pc:cxnChg>
      </pc:sldChg>
      <pc:sldChg chg="modSp">
        <pc:chgData name="Iman Aganj" userId="4a48216ea422bd35" providerId="LiveId" clId="{2FEC1B81-75B2-4541-9D09-533C2C4C31CD}" dt="2019-04-05T19:33:34.385" v="1476"/>
        <pc:sldMkLst>
          <pc:docMk/>
          <pc:sldMk cId="1249576325" sldId="434"/>
        </pc:sldMkLst>
        <pc:spChg chg="mod">
          <ac:chgData name="Iman Aganj" userId="4a48216ea422bd35" providerId="LiveId" clId="{2FEC1B81-75B2-4541-9D09-533C2C4C31CD}" dt="2019-04-05T19:33:34.385" v="1476"/>
          <ac:spMkLst>
            <pc:docMk/>
            <pc:sldMk cId="1249576325" sldId="434"/>
            <ac:spMk id="9" creationId="{7121D203-2D82-41A5-A325-649029400AD3}"/>
          </ac:spMkLst>
        </pc:spChg>
        <pc:spChg chg="mod">
          <ac:chgData name="Iman Aganj" userId="4a48216ea422bd35" providerId="LiveId" clId="{2FEC1B81-75B2-4541-9D09-533C2C4C31CD}" dt="2019-04-05T19:33:34.385" v="1476"/>
          <ac:spMkLst>
            <pc:docMk/>
            <pc:sldMk cId="1249576325" sldId="434"/>
            <ac:spMk id="10" creationId="{3B3CFB3C-2909-47E1-A594-279A51651D21}"/>
          </ac:spMkLst>
        </pc:spChg>
        <pc:spChg chg="mod">
          <ac:chgData name="Iman Aganj" userId="4a48216ea422bd35" providerId="LiveId" clId="{2FEC1B81-75B2-4541-9D09-533C2C4C31CD}" dt="2019-04-05T19:33:34.385" v="1476"/>
          <ac:spMkLst>
            <pc:docMk/>
            <pc:sldMk cId="1249576325" sldId="434"/>
            <ac:spMk id="12" creationId="{C112A0C7-6C59-4610-AEAF-359BC2788EF3}"/>
          </ac:spMkLst>
        </pc:spChg>
        <pc:spChg chg="mod">
          <ac:chgData name="Iman Aganj" userId="4a48216ea422bd35" providerId="LiveId" clId="{2FEC1B81-75B2-4541-9D09-533C2C4C31CD}" dt="2019-04-05T19:33:34.385" v="1476"/>
          <ac:spMkLst>
            <pc:docMk/>
            <pc:sldMk cId="1249576325" sldId="434"/>
            <ac:spMk id="15" creationId="{00000000-0000-0000-0000-000000000000}"/>
          </ac:spMkLst>
        </pc:spChg>
        <pc:graphicFrameChg chg="mod">
          <ac:chgData name="Iman Aganj" userId="4a48216ea422bd35" providerId="LiveId" clId="{2FEC1B81-75B2-4541-9D09-533C2C4C31CD}" dt="2019-04-05T19:33:34.385" v="1476"/>
          <ac:graphicFrameMkLst>
            <pc:docMk/>
            <pc:sldMk cId="1249576325" sldId="434"/>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1249576325" sldId="434"/>
            <ac:graphicFrameMk id="8" creationId="{0BC2DEE3-7E66-4602-BED8-52CD9A7CC077}"/>
          </ac:graphicFrameMkLst>
        </pc:graphicFrameChg>
        <pc:graphicFrameChg chg="mod">
          <ac:chgData name="Iman Aganj" userId="4a48216ea422bd35" providerId="LiveId" clId="{2FEC1B81-75B2-4541-9D09-533C2C4C31CD}" dt="2019-04-05T19:33:34.385" v="1476"/>
          <ac:graphicFrameMkLst>
            <pc:docMk/>
            <pc:sldMk cId="1249576325" sldId="434"/>
            <ac:graphicFrameMk id="13" creationId="{AC331662-8E04-4DA8-B3AB-57F747CEA100}"/>
          </ac:graphicFrameMkLst>
        </pc:graphicFrameChg>
      </pc:sldChg>
      <pc:sldChg chg="modSp">
        <pc:chgData name="Iman Aganj" userId="4a48216ea422bd35" providerId="LiveId" clId="{2FEC1B81-75B2-4541-9D09-533C2C4C31CD}" dt="2019-04-05T19:33:34.385" v="1476"/>
        <pc:sldMkLst>
          <pc:docMk/>
          <pc:sldMk cId="736280204" sldId="435"/>
        </pc:sldMkLst>
        <pc:spChg chg="mod">
          <ac:chgData name="Iman Aganj" userId="4a48216ea422bd35" providerId="LiveId" clId="{2FEC1B81-75B2-4541-9D09-533C2C4C31CD}" dt="2019-04-05T19:33:34.385" v="1476"/>
          <ac:spMkLst>
            <pc:docMk/>
            <pc:sldMk cId="736280204" sldId="435"/>
            <ac:spMk id="9" creationId="{7121D203-2D82-41A5-A325-649029400AD3}"/>
          </ac:spMkLst>
        </pc:spChg>
        <pc:spChg chg="mod">
          <ac:chgData name="Iman Aganj" userId="4a48216ea422bd35" providerId="LiveId" clId="{2FEC1B81-75B2-4541-9D09-533C2C4C31CD}" dt="2019-04-05T19:33:34.385" v="1476"/>
          <ac:spMkLst>
            <pc:docMk/>
            <pc:sldMk cId="736280204" sldId="435"/>
            <ac:spMk id="10" creationId="{3B3CFB3C-2909-47E1-A594-279A51651D21}"/>
          </ac:spMkLst>
        </pc:spChg>
        <pc:spChg chg="mod">
          <ac:chgData name="Iman Aganj" userId="4a48216ea422bd35" providerId="LiveId" clId="{2FEC1B81-75B2-4541-9D09-533C2C4C31CD}" dt="2019-04-05T19:33:34.385" v="1476"/>
          <ac:spMkLst>
            <pc:docMk/>
            <pc:sldMk cId="736280204" sldId="435"/>
            <ac:spMk id="12" creationId="{C112A0C7-6C59-4610-AEAF-359BC2788EF3}"/>
          </ac:spMkLst>
        </pc:spChg>
        <pc:spChg chg="mod">
          <ac:chgData name="Iman Aganj" userId="4a48216ea422bd35" providerId="LiveId" clId="{2FEC1B81-75B2-4541-9D09-533C2C4C31CD}" dt="2019-04-05T19:33:34.385" v="1476"/>
          <ac:spMkLst>
            <pc:docMk/>
            <pc:sldMk cId="736280204" sldId="435"/>
            <ac:spMk id="15" creationId="{00000000-0000-0000-0000-000000000000}"/>
          </ac:spMkLst>
        </pc:spChg>
        <pc:graphicFrameChg chg="mod">
          <ac:chgData name="Iman Aganj" userId="4a48216ea422bd35" providerId="LiveId" clId="{2FEC1B81-75B2-4541-9D09-533C2C4C31CD}" dt="2019-04-05T19:33:34.385" v="1476"/>
          <ac:graphicFrameMkLst>
            <pc:docMk/>
            <pc:sldMk cId="736280204" sldId="435"/>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736280204" sldId="435"/>
            <ac:graphicFrameMk id="13" creationId="{02FA59F2-AEA9-43B8-B121-90D34371DA63}"/>
          </ac:graphicFrameMkLst>
        </pc:graphicFrameChg>
        <pc:graphicFrameChg chg="mod">
          <ac:chgData name="Iman Aganj" userId="4a48216ea422bd35" providerId="LiveId" clId="{2FEC1B81-75B2-4541-9D09-533C2C4C31CD}" dt="2019-04-05T19:33:34.385" v="1476"/>
          <ac:graphicFrameMkLst>
            <pc:docMk/>
            <pc:sldMk cId="736280204" sldId="435"/>
            <ac:graphicFrameMk id="14" creationId="{CAF18C26-D277-47C1-8D31-09718A84F255}"/>
          </ac:graphicFrameMkLst>
        </pc:graphicFrameChg>
      </pc:sldChg>
      <pc:sldChg chg="modSp">
        <pc:chgData name="Iman Aganj" userId="4a48216ea422bd35" providerId="LiveId" clId="{2FEC1B81-75B2-4541-9D09-533C2C4C31CD}" dt="2019-04-05T19:33:34.385" v="1476"/>
        <pc:sldMkLst>
          <pc:docMk/>
          <pc:sldMk cId="447395118" sldId="436"/>
        </pc:sldMkLst>
        <pc:spChg chg="mod">
          <ac:chgData name="Iman Aganj" userId="4a48216ea422bd35" providerId="LiveId" clId="{2FEC1B81-75B2-4541-9D09-533C2C4C31CD}" dt="2019-04-05T19:33:34.385" v="1476"/>
          <ac:spMkLst>
            <pc:docMk/>
            <pc:sldMk cId="447395118" sldId="436"/>
            <ac:spMk id="9" creationId="{7121D203-2D82-41A5-A325-649029400AD3}"/>
          </ac:spMkLst>
        </pc:spChg>
        <pc:spChg chg="mod">
          <ac:chgData name="Iman Aganj" userId="4a48216ea422bd35" providerId="LiveId" clId="{2FEC1B81-75B2-4541-9D09-533C2C4C31CD}" dt="2019-04-05T19:33:34.385" v="1476"/>
          <ac:spMkLst>
            <pc:docMk/>
            <pc:sldMk cId="447395118" sldId="436"/>
            <ac:spMk id="10" creationId="{3B3CFB3C-2909-47E1-A594-279A51651D21}"/>
          </ac:spMkLst>
        </pc:spChg>
        <pc:spChg chg="mod">
          <ac:chgData name="Iman Aganj" userId="4a48216ea422bd35" providerId="LiveId" clId="{2FEC1B81-75B2-4541-9D09-533C2C4C31CD}" dt="2019-04-05T19:33:34.385" v="1476"/>
          <ac:spMkLst>
            <pc:docMk/>
            <pc:sldMk cId="447395118" sldId="436"/>
            <ac:spMk id="12" creationId="{C112A0C7-6C59-4610-AEAF-359BC2788EF3}"/>
          </ac:spMkLst>
        </pc:spChg>
        <pc:spChg chg="mod">
          <ac:chgData name="Iman Aganj" userId="4a48216ea422bd35" providerId="LiveId" clId="{2FEC1B81-75B2-4541-9D09-533C2C4C31CD}" dt="2019-04-05T19:33:34.385" v="1476"/>
          <ac:spMkLst>
            <pc:docMk/>
            <pc:sldMk cId="447395118" sldId="436"/>
            <ac:spMk id="15" creationId="{00000000-0000-0000-0000-000000000000}"/>
          </ac:spMkLst>
        </pc:spChg>
        <pc:graphicFrameChg chg="mod">
          <ac:chgData name="Iman Aganj" userId="4a48216ea422bd35" providerId="LiveId" clId="{2FEC1B81-75B2-4541-9D09-533C2C4C31CD}" dt="2019-04-05T19:33:34.385" v="1476"/>
          <ac:graphicFrameMkLst>
            <pc:docMk/>
            <pc:sldMk cId="447395118" sldId="436"/>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447395118" sldId="436"/>
            <ac:graphicFrameMk id="13" creationId="{02FA59F2-AEA9-43B8-B121-90D34371DA63}"/>
          </ac:graphicFrameMkLst>
        </pc:graphicFrameChg>
        <pc:graphicFrameChg chg="mod">
          <ac:chgData name="Iman Aganj" userId="4a48216ea422bd35" providerId="LiveId" clId="{2FEC1B81-75B2-4541-9D09-533C2C4C31CD}" dt="2019-04-05T19:33:34.385" v="1476"/>
          <ac:graphicFrameMkLst>
            <pc:docMk/>
            <pc:sldMk cId="447395118" sldId="436"/>
            <ac:graphicFrameMk id="14" creationId="{CAF18C26-D277-47C1-8D31-09718A84F255}"/>
          </ac:graphicFrameMkLst>
        </pc:graphicFrameChg>
      </pc:sldChg>
      <pc:sldChg chg="addSp modSp modAnim">
        <pc:chgData name="Iman Aganj" userId="4a48216ea422bd35" providerId="LiveId" clId="{2FEC1B81-75B2-4541-9D09-533C2C4C31CD}" dt="2019-04-05T19:33:34.385" v="1476"/>
        <pc:sldMkLst>
          <pc:docMk/>
          <pc:sldMk cId="1867639585" sldId="437"/>
        </pc:sldMkLst>
        <pc:spChg chg="mod">
          <ac:chgData name="Iman Aganj" userId="4a48216ea422bd35" providerId="LiveId" clId="{2FEC1B81-75B2-4541-9D09-533C2C4C31CD}" dt="2019-04-05T19:33:34.385" v="1476"/>
          <ac:spMkLst>
            <pc:docMk/>
            <pc:sldMk cId="1867639585" sldId="437"/>
            <ac:spMk id="9" creationId="{7121D203-2D82-41A5-A325-649029400AD3}"/>
          </ac:spMkLst>
        </pc:spChg>
        <pc:spChg chg="mod">
          <ac:chgData name="Iman Aganj" userId="4a48216ea422bd35" providerId="LiveId" clId="{2FEC1B81-75B2-4541-9D09-533C2C4C31CD}" dt="2019-04-05T19:33:34.385" v="1476"/>
          <ac:spMkLst>
            <pc:docMk/>
            <pc:sldMk cId="1867639585" sldId="437"/>
            <ac:spMk id="10" creationId="{3B3CFB3C-2909-47E1-A594-279A51651D21}"/>
          </ac:spMkLst>
        </pc:spChg>
        <pc:spChg chg="mod">
          <ac:chgData name="Iman Aganj" userId="4a48216ea422bd35" providerId="LiveId" clId="{2FEC1B81-75B2-4541-9D09-533C2C4C31CD}" dt="2019-04-05T19:33:34.385" v="1476"/>
          <ac:spMkLst>
            <pc:docMk/>
            <pc:sldMk cId="1867639585" sldId="437"/>
            <ac:spMk id="12" creationId="{C112A0C7-6C59-4610-AEAF-359BC2788EF3}"/>
          </ac:spMkLst>
        </pc:spChg>
        <pc:spChg chg="mod">
          <ac:chgData name="Iman Aganj" userId="4a48216ea422bd35" providerId="LiveId" clId="{2FEC1B81-75B2-4541-9D09-533C2C4C31CD}" dt="2019-04-05T19:33:34.385" v="1476"/>
          <ac:spMkLst>
            <pc:docMk/>
            <pc:sldMk cId="1867639585" sldId="437"/>
            <ac:spMk id="15" creationId="{00000000-0000-0000-0000-000000000000}"/>
          </ac:spMkLst>
        </pc:spChg>
        <pc:graphicFrameChg chg="mod">
          <ac:chgData name="Iman Aganj" userId="4a48216ea422bd35" providerId="LiveId" clId="{2FEC1B81-75B2-4541-9D09-533C2C4C31CD}" dt="2019-04-05T19:33:34.385" v="1476"/>
          <ac:graphicFrameMkLst>
            <pc:docMk/>
            <pc:sldMk cId="1867639585" sldId="437"/>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1867639585" sldId="437"/>
            <ac:graphicFrameMk id="13" creationId="{02FA59F2-AEA9-43B8-B121-90D34371DA63}"/>
          </ac:graphicFrameMkLst>
        </pc:graphicFrameChg>
        <pc:graphicFrameChg chg="mod">
          <ac:chgData name="Iman Aganj" userId="4a48216ea422bd35" providerId="LiveId" clId="{2FEC1B81-75B2-4541-9D09-533C2C4C31CD}" dt="2019-04-05T19:33:34.385" v="1476"/>
          <ac:graphicFrameMkLst>
            <pc:docMk/>
            <pc:sldMk cId="1867639585" sldId="437"/>
            <ac:graphicFrameMk id="14" creationId="{CAF18C26-D277-47C1-8D31-09718A84F255}"/>
          </ac:graphicFrameMkLst>
        </pc:graphicFrameChg>
        <pc:cxnChg chg="add mod">
          <ac:chgData name="Iman Aganj" userId="4a48216ea422bd35" providerId="LiveId" clId="{2FEC1B81-75B2-4541-9D09-533C2C4C31CD}" dt="2019-04-05T19:33:34.385" v="1476"/>
          <ac:cxnSpMkLst>
            <pc:docMk/>
            <pc:sldMk cId="1867639585" sldId="437"/>
            <ac:cxnSpMk id="11" creationId="{E41F2D9D-E037-4401-9804-3CCF66474E18}"/>
          </ac:cxnSpMkLst>
        </pc:cxnChg>
      </pc:sldChg>
      <pc:sldChg chg="addSp modSp">
        <pc:chgData name="Iman Aganj" userId="4a48216ea422bd35" providerId="LiveId" clId="{2FEC1B81-75B2-4541-9D09-533C2C4C31CD}" dt="2019-04-05T19:33:34.385" v="1476"/>
        <pc:sldMkLst>
          <pc:docMk/>
          <pc:sldMk cId="3057214263" sldId="438"/>
        </pc:sldMkLst>
        <pc:spChg chg="mod">
          <ac:chgData name="Iman Aganj" userId="4a48216ea422bd35" providerId="LiveId" clId="{2FEC1B81-75B2-4541-9D09-533C2C4C31CD}" dt="2019-04-05T19:33:34.385" v="1476"/>
          <ac:spMkLst>
            <pc:docMk/>
            <pc:sldMk cId="3057214263" sldId="438"/>
            <ac:spMk id="9" creationId="{7121D203-2D82-41A5-A325-649029400AD3}"/>
          </ac:spMkLst>
        </pc:spChg>
        <pc:spChg chg="mod">
          <ac:chgData name="Iman Aganj" userId="4a48216ea422bd35" providerId="LiveId" clId="{2FEC1B81-75B2-4541-9D09-533C2C4C31CD}" dt="2019-04-05T19:33:34.385" v="1476"/>
          <ac:spMkLst>
            <pc:docMk/>
            <pc:sldMk cId="3057214263" sldId="438"/>
            <ac:spMk id="10" creationId="{3B3CFB3C-2909-47E1-A594-279A51651D21}"/>
          </ac:spMkLst>
        </pc:spChg>
        <pc:spChg chg="mod">
          <ac:chgData name="Iman Aganj" userId="4a48216ea422bd35" providerId="LiveId" clId="{2FEC1B81-75B2-4541-9D09-533C2C4C31CD}" dt="2019-04-05T19:33:34.385" v="1476"/>
          <ac:spMkLst>
            <pc:docMk/>
            <pc:sldMk cId="3057214263" sldId="438"/>
            <ac:spMk id="12" creationId="{C112A0C7-6C59-4610-AEAF-359BC2788EF3}"/>
          </ac:spMkLst>
        </pc:spChg>
        <pc:spChg chg="mod">
          <ac:chgData name="Iman Aganj" userId="4a48216ea422bd35" providerId="LiveId" clId="{2FEC1B81-75B2-4541-9D09-533C2C4C31CD}" dt="2019-04-05T19:33:34.385" v="1476"/>
          <ac:spMkLst>
            <pc:docMk/>
            <pc:sldMk cId="3057214263" sldId="438"/>
            <ac:spMk id="15" creationId="{00000000-0000-0000-0000-000000000000}"/>
          </ac:spMkLst>
        </pc:spChg>
        <pc:graphicFrameChg chg="mod">
          <ac:chgData name="Iman Aganj" userId="4a48216ea422bd35" providerId="LiveId" clId="{2FEC1B81-75B2-4541-9D09-533C2C4C31CD}" dt="2019-04-05T19:33:34.385" v="1476"/>
          <ac:graphicFrameMkLst>
            <pc:docMk/>
            <pc:sldMk cId="3057214263" sldId="438"/>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3057214263" sldId="438"/>
            <ac:graphicFrameMk id="13" creationId="{02FA59F2-AEA9-43B8-B121-90D34371DA63}"/>
          </ac:graphicFrameMkLst>
        </pc:graphicFrameChg>
        <pc:graphicFrameChg chg="mod">
          <ac:chgData name="Iman Aganj" userId="4a48216ea422bd35" providerId="LiveId" clId="{2FEC1B81-75B2-4541-9D09-533C2C4C31CD}" dt="2019-04-05T19:33:34.385" v="1476"/>
          <ac:graphicFrameMkLst>
            <pc:docMk/>
            <pc:sldMk cId="3057214263" sldId="438"/>
            <ac:graphicFrameMk id="14" creationId="{CAF18C26-D277-47C1-8D31-09718A84F255}"/>
          </ac:graphicFrameMkLst>
        </pc:graphicFrameChg>
        <pc:cxnChg chg="add mod">
          <ac:chgData name="Iman Aganj" userId="4a48216ea422bd35" providerId="LiveId" clId="{2FEC1B81-75B2-4541-9D09-533C2C4C31CD}" dt="2019-04-05T19:33:34.385" v="1476"/>
          <ac:cxnSpMkLst>
            <pc:docMk/>
            <pc:sldMk cId="3057214263" sldId="438"/>
            <ac:cxnSpMk id="11" creationId="{6A8C909E-B4EF-4E6A-9440-D82406EDF7DC}"/>
          </ac:cxnSpMkLst>
        </pc:cxnChg>
      </pc:sldChg>
      <pc:sldChg chg="addSp modSp">
        <pc:chgData name="Iman Aganj" userId="4a48216ea422bd35" providerId="LiveId" clId="{2FEC1B81-75B2-4541-9D09-533C2C4C31CD}" dt="2019-04-05T19:33:34.385" v="1476"/>
        <pc:sldMkLst>
          <pc:docMk/>
          <pc:sldMk cId="2608403742" sldId="440"/>
        </pc:sldMkLst>
        <pc:spChg chg="mod">
          <ac:chgData name="Iman Aganj" userId="4a48216ea422bd35" providerId="LiveId" clId="{2FEC1B81-75B2-4541-9D09-533C2C4C31CD}" dt="2019-04-05T19:33:34.385" v="1476"/>
          <ac:spMkLst>
            <pc:docMk/>
            <pc:sldMk cId="2608403742" sldId="440"/>
            <ac:spMk id="9" creationId="{7121D203-2D82-41A5-A325-649029400AD3}"/>
          </ac:spMkLst>
        </pc:spChg>
        <pc:spChg chg="mod">
          <ac:chgData name="Iman Aganj" userId="4a48216ea422bd35" providerId="LiveId" clId="{2FEC1B81-75B2-4541-9D09-533C2C4C31CD}" dt="2019-04-05T19:33:34.385" v="1476"/>
          <ac:spMkLst>
            <pc:docMk/>
            <pc:sldMk cId="2608403742" sldId="440"/>
            <ac:spMk id="10" creationId="{3B3CFB3C-2909-47E1-A594-279A51651D21}"/>
          </ac:spMkLst>
        </pc:spChg>
        <pc:spChg chg="mod">
          <ac:chgData name="Iman Aganj" userId="4a48216ea422bd35" providerId="LiveId" clId="{2FEC1B81-75B2-4541-9D09-533C2C4C31CD}" dt="2019-04-05T19:33:34.385" v="1476"/>
          <ac:spMkLst>
            <pc:docMk/>
            <pc:sldMk cId="2608403742" sldId="440"/>
            <ac:spMk id="12" creationId="{C112A0C7-6C59-4610-AEAF-359BC2788EF3}"/>
          </ac:spMkLst>
        </pc:spChg>
        <pc:spChg chg="mod">
          <ac:chgData name="Iman Aganj" userId="4a48216ea422bd35" providerId="LiveId" clId="{2FEC1B81-75B2-4541-9D09-533C2C4C31CD}" dt="2019-04-05T19:33:34.385" v="1476"/>
          <ac:spMkLst>
            <pc:docMk/>
            <pc:sldMk cId="2608403742" sldId="440"/>
            <ac:spMk id="15" creationId="{00000000-0000-0000-0000-000000000000}"/>
          </ac:spMkLst>
        </pc:spChg>
        <pc:graphicFrameChg chg="mod">
          <ac:chgData name="Iman Aganj" userId="4a48216ea422bd35" providerId="LiveId" clId="{2FEC1B81-75B2-4541-9D09-533C2C4C31CD}" dt="2019-04-05T19:33:34.385" v="1476"/>
          <ac:graphicFrameMkLst>
            <pc:docMk/>
            <pc:sldMk cId="2608403742" sldId="440"/>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2608403742" sldId="440"/>
            <ac:graphicFrameMk id="13" creationId="{02FA59F2-AEA9-43B8-B121-90D34371DA63}"/>
          </ac:graphicFrameMkLst>
        </pc:graphicFrameChg>
        <pc:graphicFrameChg chg="mod">
          <ac:chgData name="Iman Aganj" userId="4a48216ea422bd35" providerId="LiveId" clId="{2FEC1B81-75B2-4541-9D09-533C2C4C31CD}" dt="2019-04-05T19:33:34.385" v="1476"/>
          <ac:graphicFrameMkLst>
            <pc:docMk/>
            <pc:sldMk cId="2608403742" sldId="440"/>
            <ac:graphicFrameMk id="14" creationId="{CAF18C26-D277-47C1-8D31-09718A84F255}"/>
          </ac:graphicFrameMkLst>
        </pc:graphicFrameChg>
        <pc:cxnChg chg="add mod">
          <ac:chgData name="Iman Aganj" userId="4a48216ea422bd35" providerId="LiveId" clId="{2FEC1B81-75B2-4541-9D09-533C2C4C31CD}" dt="2019-04-05T19:33:34.385" v="1476"/>
          <ac:cxnSpMkLst>
            <pc:docMk/>
            <pc:sldMk cId="2608403742" sldId="440"/>
            <ac:cxnSpMk id="11" creationId="{4D3605DC-012A-4829-B4FF-130462804B95}"/>
          </ac:cxnSpMkLst>
        </pc:cxnChg>
        <pc:cxnChg chg="add mod">
          <ac:chgData name="Iman Aganj" userId="4a48216ea422bd35" providerId="LiveId" clId="{2FEC1B81-75B2-4541-9D09-533C2C4C31CD}" dt="2019-04-05T19:33:34.385" v="1476"/>
          <ac:cxnSpMkLst>
            <pc:docMk/>
            <pc:sldMk cId="2608403742" sldId="440"/>
            <ac:cxnSpMk id="16" creationId="{6CBE1483-41CC-4358-BB2F-BEE4F7EC1A7F}"/>
          </ac:cxnSpMkLst>
        </pc:cxnChg>
      </pc:sldChg>
      <pc:sldChg chg="modSp">
        <pc:chgData name="Iman Aganj" userId="4a48216ea422bd35" providerId="LiveId" clId="{2FEC1B81-75B2-4541-9D09-533C2C4C31CD}" dt="2019-04-05T19:33:34.385" v="1476"/>
        <pc:sldMkLst>
          <pc:docMk/>
          <pc:sldMk cId="1499000057" sldId="441"/>
        </pc:sldMkLst>
        <pc:spChg chg="mod">
          <ac:chgData name="Iman Aganj" userId="4a48216ea422bd35" providerId="LiveId" clId="{2FEC1B81-75B2-4541-9D09-533C2C4C31CD}" dt="2019-04-05T19:33:34.385" v="1476"/>
          <ac:spMkLst>
            <pc:docMk/>
            <pc:sldMk cId="1499000057" sldId="441"/>
            <ac:spMk id="9" creationId="{7121D203-2D82-41A5-A325-649029400AD3}"/>
          </ac:spMkLst>
        </pc:spChg>
        <pc:spChg chg="mod">
          <ac:chgData name="Iman Aganj" userId="4a48216ea422bd35" providerId="LiveId" clId="{2FEC1B81-75B2-4541-9D09-533C2C4C31CD}" dt="2019-04-05T19:33:34.385" v="1476"/>
          <ac:spMkLst>
            <pc:docMk/>
            <pc:sldMk cId="1499000057" sldId="441"/>
            <ac:spMk id="10" creationId="{3B3CFB3C-2909-47E1-A594-279A51651D21}"/>
          </ac:spMkLst>
        </pc:spChg>
        <pc:spChg chg="mod">
          <ac:chgData name="Iman Aganj" userId="4a48216ea422bd35" providerId="LiveId" clId="{2FEC1B81-75B2-4541-9D09-533C2C4C31CD}" dt="2019-04-05T19:33:34.385" v="1476"/>
          <ac:spMkLst>
            <pc:docMk/>
            <pc:sldMk cId="1499000057" sldId="441"/>
            <ac:spMk id="12" creationId="{C112A0C7-6C59-4610-AEAF-359BC2788EF3}"/>
          </ac:spMkLst>
        </pc:spChg>
        <pc:spChg chg="mod">
          <ac:chgData name="Iman Aganj" userId="4a48216ea422bd35" providerId="LiveId" clId="{2FEC1B81-75B2-4541-9D09-533C2C4C31CD}" dt="2019-04-05T19:33:34.385" v="1476"/>
          <ac:spMkLst>
            <pc:docMk/>
            <pc:sldMk cId="1499000057" sldId="441"/>
            <ac:spMk id="15" creationId="{00000000-0000-0000-0000-000000000000}"/>
          </ac:spMkLst>
        </pc:spChg>
        <pc:spChg chg="mod">
          <ac:chgData name="Iman Aganj" userId="4a48216ea422bd35" providerId="LiveId" clId="{2FEC1B81-75B2-4541-9D09-533C2C4C31CD}" dt="2019-04-05T19:33:34.385" v="1476"/>
          <ac:spMkLst>
            <pc:docMk/>
            <pc:sldMk cId="1499000057" sldId="441"/>
            <ac:spMk id="16" creationId="{E6DF66BC-3BCB-4DBE-B26F-F766C84DBCB1}"/>
          </ac:spMkLst>
        </pc:spChg>
        <pc:graphicFrameChg chg="mod">
          <ac:chgData name="Iman Aganj" userId="4a48216ea422bd35" providerId="LiveId" clId="{2FEC1B81-75B2-4541-9D09-533C2C4C31CD}" dt="2019-04-05T19:33:34.385" v="1476"/>
          <ac:graphicFrameMkLst>
            <pc:docMk/>
            <pc:sldMk cId="1499000057" sldId="441"/>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1499000057" sldId="441"/>
            <ac:graphicFrameMk id="13" creationId="{02FA59F2-AEA9-43B8-B121-90D34371DA63}"/>
          </ac:graphicFrameMkLst>
        </pc:graphicFrameChg>
        <pc:graphicFrameChg chg="mod">
          <ac:chgData name="Iman Aganj" userId="4a48216ea422bd35" providerId="LiveId" clId="{2FEC1B81-75B2-4541-9D09-533C2C4C31CD}" dt="2019-04-05T19:33:34.385" v="1476"/>
          <ac:graphicFrameMkLst>
            <pc:docMk/>
            <pc:sldMk cId="1499000057" sldId="441"/>
            <ac:graphicFrameMk id="14" creationId="{CAF18C26-D277-47C1-8D31-09718A84F255}"/>
          </ac:graphicFrameMkLst>
        </pc:graphicFrameChg>
      </pc:sldChg>
      <pc:sldChg chg="modSp">
        <pc:chgData name="Iman Aganj" userId="4a48216ea422bd35" providerId="LiveId" clId="{2FEC1B81-75B2-4541-9D09-533C2C4C31CD}" dt="2019-04-05T19:33:34.385" v="1476"/>
        <pc:sldMkLst>
          <pc:docMk/>
          <pc:sldMk cId="3138667823" sldId="442"/>
        </pc:sldMkLst>
        <pc:spChg chg="mod">
          <ac:chgData name="Iman Aganj" userId="4a48216ea422bd35" providerId="LiveId" clId="{2FEC1B81-75B2-4541-9D09-533C2C4C31CD}" dt="2019-04-05T19:33:34.385" v="1476"/>
          <ac:spMkLst>
            <pc:docMk/>
            <pc:sldMk cId="3138667823" sldId="442"/>
            <ac:spMk id="9" creationId="{7121D203-2D82-41A5-A325-649029400AD3}"/>
          </ac:spMkLst>
        </pc:spChg>
        <pc:spChg chg="mod">
          <ac:chgData name="Iman Aganj" userId="4a48216ea422bd35" providerId="LiveId" clId="{2FEC1B81-75B2-4541-9D09-533C2C4C31CD}" dt="2019-04-05T19:33:34.385" v="1476"/>
          <ac:spMkLst>
            <pc:docMk/>
            <pc:sldMk cId="3138667823" sldId="442"/>
            <ac:spMk id="10" creationId="{3B3CFB3C-2909-47E1-A594-279A51651D21}"/>
          </ac:spMkLst>
        </pc:spChg>
        <pc:spChg chg="mod">
          <ac:chgData name="Iman Aganj" userId="4a48216ea422bd35" providerId="LiveId" clId="{2FEC1B81-75B2-4541-9D09-533C2C4C31CD}" dt="2019-04-05T19:33:34.385" v="1476"/>
          <ac:spMkLst>
            <pc:docMk/>
            <pc:sldMk cId="3138667823" sldId="442"/>
            <ac:spMk id="12" creationId="{C112A0C7-6C59-4610-AEAF-359BC2788EF3}"/>
          </ac:spMkLst>
        </pc:spChg>
        <pc:spChg chg="mod">
          <ac:chgData name="Iman Aganj" userId="4a48216ea422bd35" providerId="LiveId" clId="{2FEC1B81-75B2-4541-9D09-533C2C4C31CD}" dt="2019-04-05T19:33:34.385" v="1476"/>
          <ac:spMkLst>
            <pc:docMk/>
            <pc:sldMk cId="3138667823" sldId="442"/>
            <ac:spMk id="15" creationId="{00000000-0000-0000-0000-000000000000}"/>
          </ac:spMkLst>
        </pc:spChg>
        <pc:spChg chg="mod">
          <ac:chgData name="Iman Aganj" userId="4a48216ea422bd35" providerId="LiveId" clId="{2FEC1B81-75B2-4541-9D09-533C2C4C31CD}" dt="2019-04-05T19:33:34.385" v="1476"/>
          <ac:spMkLst>
            <pc:docMk/>
            <pc:sldMk cId="3138667823" sldId="442"/>
            <ac:spMk id="16" creationId="{E6DF66BC-3BCB-4DBE-B26F-F766C84DBCB1}"/>
          </ac:spMkLst>
        </pc:spChg>
        <pc:graphicFrameChg chg="mod">
          <ac:chgData name="Iman Aganj" userId="4a48216ea422bd35" providerId="LiveId" clId="{2FEC1B81-75B2-4541-9D09-533C2C4C31CD}" dt="2019-04-05T19:33:34.385" v="1476"/>
          <ac:graphicFrameMkLst>
            <pc:docMk/>
            <pc:sldMk cId="3138667823" sldId="442"/>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3138667823" sldId="442"/>
            <ac:graphicFrameMk id="13" creationId="{02FA59F2-AEA9-43B8-B121-90D34371DA63}"/>
          </ac:graphicFrameMkLst>
        </pc:graphicFrameChg>
        <pc:graphicFrameChg chg="mod">
          <ac:chgData name="Iman Aganj" userId="4a48216ea422bd35" providerId="LiveId" clId="{2FEC1B81-75B2-4541-9D09-533C2C4C31CD}" dt="2019-04-05T19:33:34.385" v="1476"/>
          <ac:graphicFrameMkLst>
            <pc:docMk/>
            <pc:sldMk cId="3138667823" sldId="442"/>
            <ac:graphicFrameMk id="14" creationId="{CAF18C26-D277-47C1-8D31-09718A84F255}"/>
          </ac:graphicFrameMkLst>
        </pc:graphicFrameChg>
      </pc:sldChg>
      <pc:sldChg chg="modSp">
        <pc:chgData name="Iman Aganj" userId="4a48216ea422bd35" providerId="LiveId" clId="{2FEC1B81-75B2-4541-9D09-533C2C4C31CD}" dt="2019-04-05T19:33:34.385" v="1476"/>
        <pc:sldMkLst>
          <pc:docMk/>
          <pc:sldMk cId="3880569295" sldId="443"/>
        </pc:sldMkLst>
        <pc:spChg chg="mod">
          <ac:chgData name="Iman Aganj" userId="4a48216ea422bd35" providerId="LiveId" clId="{2FEC1B81-75B2-4541-9D09-533C2C4C31CD}" dt="2019-04-05T19:33:34.385" v="1476"/>
          <ac:spMkLst>
            <pc:docMk/>
            <pc:sldMk cId="3880569295" sldId="443"/>
            <ac:spMk id="9" creationId="{7121D203-2D82-41A5-A325-649029400AD3}"/>
          </ac:spMkLst>
        </pc:spChg>
        <pc:spChg chg="mod">
          <ac:chgData name="Iman Aganj" userId="4a48216ea422bd35" providerId="LiveId" clId="{2FEC1B81-75B2-4541-9D09-533C2C4C31CD}" dt="2019-04-05T19:33:34.385" v="1476"/>
          <ac:spMkLst>
            <pc:docMk/>
            <pc:sldMk cId="3880569295" sldId="443"/>
            <ac:spMk id="10" creationId="{3B3CFB3C-2909-47E1-A594-279A51651D21}"/>
          </ac:spMkLst>
        </pc:spChg>
        <pc:spChg chg="mod">
          <ac:chgData name="Iman Aganj" userId="4a48216ea422bd35" providerId="LiveId" clId="{2FEC1B81-75B2-4541-9D09-533C2C4C31CD}" dt="2019-04-05T19:33:34.385" v="1476"/>
          <ac:spMkLst>
            <pc:docMk/>
            <pc:sldMk cId="3880569295" sldId="443"/>
            <ac:spMk id="12" creationId="{C112A0C7-6C59-4610-AEAF-359BC2788EF3}"/>
          </ac:spMkLst>
        </pc:spChg>
        <pc:spChg chg="mod">
          <ac:chgData name="Iman Aganj" userId="4a48216ea422bd35" providerId="LiveId" clId="{2FEC1B81-75B2-4541-9D09-533C2C4C31CD}" dt="2019-04-05T19:33:34.385" v="1476"/>
          <ac:spMkLst>
            <pc:docMk/>
            <pc:sldMk cId="3880569295" sldId="443"/>
            <ac:spMk id="15" creationId="{00000000-0000-0000-0000-000000000000}"/>
          </ac:spMkLst>
        </pc:spChg>
        <pc:spChg chg="mod">
          <ac:chgData name="Iman Aganj" userId="4a48216ea422bd35" providerId="LiveId" clId="{2FEC1B81-75B2-4541-9D09-533C2C4C31CD}" dt="2019-04-05T19:33:34.385" v="1476"/>
          <ac:spMkLst>
            <pc:docMk/>
            <pc:sldMk cId="3880569295" sldId="443"/>
            <ac:spMk id="16" creationId="{E6DF66BC-3BCB-4DBE-B26F-F766C84DBCB1}"/>
          </ac:spMkLst>
        </pc:spChg>
        <pc:graphicFrameChg chg="mod">
          <ac:chgData name="Iman Aganj" userId="4a48216ea422bd35" providerId="LiveId" clId="{2FEC1B81-75B2-4541-9D09-533C2C4C31CD}" dt="2019-04-05T19:33:34.385" v="1476"/>
          <ac:graphicFrameMkLst>
            <pc:docMk/>
            <pc:sldMk cId="3880569295" sldId="443"/>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3880569295" sldId="443"/>
            <ac:graphicFrameMk id="13" creationId="{02FA59F2-AEA9-43B8-B121-90D34371DA63}"/>
          </ac:graphicFrameMkLst>
        </pc:graphicFrameChg>
        <pc:graphicFrameChg chg="mod modGraphic">
          <ac:chgData name="Iman Aganj" userId="4a48216ea422bd35" providerId="LiveId" clId="{2FEC1B81-75B2-4541-9D09-533C2C4C31CD}" dt="2019-04-05T19:33:34.385" v="1476"/>
          <ac:graphicFrameMkLst>
            <pc:docMk/>
            <pc:sldMk cId="3880569295" sldId="443"/>
            <ac:graphicFrameMk id="14" creationId="{CAF18C26-D277-47C1-8D31-09718A84F255}"/>
          </ac:graphicFrameMkLst>
        </pc:graphicFrameChg>
      </pc:sldChg>
      <pc:sldChg chg="modSp">
        <pc:chgData name="Iman Aganj" userId="4a48216ea422bd35" providerId="LiveId" clId="{2FEC1B81-75B2-4541-9D09-533C2C4C31CD}" dt="2019-04-05T19:33:34.385" v="1476"/>
        <pc:sldMkLst>
          <pc:docMk/>
          <pc:sldMk cId="951014344" sldId="444"/>
        </pc:sldMkLst>
        <pc:spChg chg="mod">
          <ac:chgData name="Iman Aganj" userId="4a48216ea422bd35" providerId="LiveId" clId="{2FEC1B81-75B2-4541-9D09-533C2C4C31CD}" dt="2019-04-05T19:33:34.385" v="1476"/>
          <ac:spMkLst>
            <pc:docMk/>
            <pc:sldMk cId="951014344" sldId="444"/>
            <ac:spMk id="11" creationId="{A9D50302-23E3-478B-B698-11CB6D4F1060}"/>
          </ac:spMkLst>
        </pc:spChg>
        <pc:spChg chg="mod">
          <ac:chgData name="Iman Aganj" userId="4a48216ea422bd35" providerId="LiveId" clId="{2FEC1B81-75B2-4541-9D09-533C2C4C31CD}" dt="2019-04-05T19:33:34.385" v="1476"/>
          <ac:spMkLst>
            <pc:docMk/>
            <pc:sldMk cId="951014344" sldId="444"/>
            <ac:spMk id="12" creationId="{C112A0C7-6C59-4610-AEAF-359BC2788EF3}"/>
          </ac:spMkLst>
        </pc:spChg>
        <pc:spChg chg="mod">
          <ac:chgData name="Iman Aganj" userId="4a48216ea422bd35" providerId="LiveId" clId="{2FEC1B81-75B2-4541-9D09-533C2C4C31CD}" dt="2019-04-05T19:33:34.385" v="1476"/>
          <ac:spMkLst>
            <pc:docMk/>
            <pc:sldMk cId="951014344" sldId="444"/>
            <ac:spMk id="15" creationId="{00000000-0000-0000-0000-000000000000}"/>
          </ac:spMkLst>
        </pc:spChg>
        <pc:spChg chg="mod">
          <ac:chgData name="Iman Aganj" userId="4a48216ea422bd35" providerId="LiveId" clId="{2FEC1B81-75B2-4541-9D09-533C2C4C31CD}" dt="2019-04-05T19:33:34.385" v="1476"/>
          <ac:spMkLst>
            <pc:docMk/>
            <pc:sldMk cId="951014344" sldId="444"/>
            <ac:spMk id="16" creationId="{E6DF66BC-3BCB-4DBE-B26F-F766C84DBCB1}"/>
          </ac:spMkLst>
        </pc:spChg>
        <pc:graphicFrameChg chg="mod">
          <ac:chgData name="Iman Aganj" userId="4a48216ea422bd35" providerId="LiveId" clId="{2FEC1B81-75B2-4541-9D09-533C2C4C31CD}" dt="2019-04-05T19:33:34.385" v="1476"/>
          <ac:graphicFrameMkLst>
            <pc:docMk/>
            <pc:sldMk cId="951014344" sldId="444"/>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951014344" sldId="444"/>
            <ac:graphicFrameMk id="13" creationId="{02FA59F2-AEA9-43B8-B121-90D34371DA63}"/>
          </ac:graphicFrameMkLst>
        </pc:graphicFrameChg>
        <pc:graphicFrameChg chg="mod modGraphic">
          <ac:chgData name="Iman Aganj" userId="4a48216ea422bd35" providerId="LiveId" clId="{2FEC1B81-75B2-4541-9D09-533C2C4C31CD}" dt="2019-04-05T19:33:34.385" v="1476"/>
          <ac:graphicFrameMkLst>
            <pc:docMk/>
            <pc:sldMk cId="951014344" sldId="444"/>
            <ac:graphicFrameMk id="14" creationId="{CAF18C26-D277-47C1-8D31-09718A84F255}"/>
          </ac:graphicFrameMkLst>
        </pc:graphicFrameChg>
      </pc:sldChg>
      <pc:sldChg chg="modSp modTransition modAnim">
        <pc:chgData name="Iman Aganj" userId="4a48216ea422bd35" providerId="LiveId" clId="{2FEC1B81-75B2-4541-9D09-533C2C4C31CD}" dt="2019-04-05T19:33:34.385" v="1476"/>
        <pc:sldMkLst>
          <pc:docMk/>
          <pc:sldMk cId="611586253" sldId="445"/>
        </pc:sldMkLst>
        <pc:spChg chg="mod">
          <ac:chgData name="Iman Aganj" userId="4a48216ea422bd35" providerId="LiveId" clId="{2FEC1B81-75B2-4541-9D09-533C2C4C31CD}" dt="2019-04-05T19:33:34.385" v="1476"/>
          <ac:spMkLst>
            <pc:docMk/>
            <pc:sldMk cId="611586253" sldId="445"/>
            <ac:spMk id="7" creationId="{1A2A978F-A5BE-442C-B455-B58E7BDCD323}"/>
          </ac:spMkLst>
        </pc:spChg>
        <pc:spChg chg="mod">
          <ac:chgData name="Iman Aganj" userId="4a48216ea422bd35" providerId="LiveId" clId="{2FEC1B81-75B2-4541-9D09-533C2C4C31CD}" dt="2019-04-05T19:33:34.385" v="1476"/>
          <ac:spMkLst>
            <pc:docMk/>
            <pc:sldMk cId="611586253" sldId="445"/>
            <ac:spMk id="8" creationId="{B9455700-3FAF-4E39-8FB5-355BD0D78CC9}"/>
          </ac:spMkLst>
        </pc:spChg>
        <pc:spChg chg="mod">
          <ac:chgData name="Iman Aganj" userId="4a48216ea422bd35" providerId="LiveId" clId="{2FEC1B81-75B2-4541-9D09-533C2C4C31CD}" dt="2019-04-05T19:33:34.385" v="1476"/>
          <ac:spMkLst>
            <pc:docMk/>
            <pc:sldMk cId="611586253" sldId="445"/>
            <ac:spMk id="9" creationId="{7121D203-2D82-41A5-A325-649029400AD3}"/>
          </ac:spMkLst>
        </pc:spChg>
        <pc:spChg chg="mod">
          <ac:chgData name="Iman Aganj" userId="4a48216ea422bd35" providerId="LiveId" clId="{2FEC1B81-75B2-4541-9D09-533C2C4C31CD}" dt="2019-04-05T19:33:34.385" v="1476"/>
          <ac:spMkLst>
            <pc:docMk/>
            <pc:sldMk cId="611586253" sldId="445"/>
            <ac:spMk id="10" creationId="{3B3CFB3C-2909-47E1-A594-279A51651D21}"/>
          </ac:spMkLst>
        </pc:spChg>
        <pc:spChg chg="mod">
          <ac:chgData name="Iman Aganj" userId="4a48216ea422bd35" providerId="LiveId" clId="{2FEC1B81-75B2-4541-9D09-533C2C4C31CD}" dt="2019-04-05T19:33:34.385" v="1476"/>
          <ac:spMkLst>
            <pc:docMk/>
            <pc:sldMk cId="611586253" sldId="445"/>
            <ac:spMk id="12" creationId="{C112A0C7-6C59-4610-AEAF-359BC2788EF3}"/>
          </ac:spMkLst>
        </pc:spChg>
        <pc:graphicFrameChg chg="mod modGraphic">
          <ac:chgData name="Iman Aganj" userId="4a48216ea422bd35" providerId="LiveId" clId="{2FEC1B81-75B2-4541-9D09-533C2C4C31CD}" dt="2019-04-05T19:33:34.385" v="1476"/>
          <ac:graphicFrameMkLst>
            <pc:docMk/>
            <pc:sldMk cId="611586253" sldId="445"/>
            <ac:graphicFrameMk id="11" creationId="{5855AA4D-20AA-4117-8431-DDDD95E87BCF}"/>
          </ac:graphicFrameMkLst>
        </pc:graphicFrameChg>
        <pc:graphicFrameChg chg="mod">
          <ac:chgData name="Iman Aganj" userId="4a48216ea422bd35" providerId="LiveId" clId="{2FEC1B81-75B2-4541-9D09-533C2C4C31CD}" dt="2019-04-05T19:33:34.385" v="1476"/>
          <ac:graphicFrameMkLst>
            <pc:docMk/>
            <pc:sldMk cId="611586253" sldId="445"/>
            <ac:graphicFrameMk id="13" creationId="{3DFBFB3B-3FFC-41B9-997C-1172B9ADE3AA}"/>
          </ac:graphicFrameMkLst>
        </pc:graphicFrameChg>
        <pc:graphicFrameChg chg="mod">
          <ac:chgData name="Iman Aganj" userId="4a48216ea422bd35" providerId="LiveId" clId="{2FEC1B81-75B2-4541-9D09-533C2C4C31CD}" dt="2019-04-05T19:33:34.385" v="1476"/>
          <ac:graphicFrameMkLst>
            <pc:docMk/>
            <pc:sldMk cId="611586253" sldId="445"/>
            <ac:graphicFrameMk id="14" creationId="{9F41A51B-800E-4FE4-A37C-9A489FDC5CE0}"/>
          </ac:graphicFrameMkLst>
        </pc:graphicFrameChg>
      </pc:sldChg>
      <pc:sldChg chg="modSp">
        <pc:chgData name="Iman Aganj" userId="4a48216ea422bd35" providerId="LiveId" clId="{2FEC1B81-75B2-4541-9D09-533C2C4C31CD}" dt="2019-04-05T19:33:34.385" v="1476"/>
        <pc:sldMkLst>
          <pc:docMk/>
          <pc:sldMk cId="2513521964" sldId="446"/>
        </pc:sldMkLst>
        <pc:spChg chg="mod">
          <ac:chgData name="Iman Aganj" userId="4a48216ea422bd35" providerId="LiveId" clId="{2FEC1B81-75B2-4541-9D09-533C2C4C31CD}" dt="2019-04-05T19:33:34.385" v="1476"/>
          <ac:spMkLst>
            <pc:docMk/>
            <pc:sldMk cId="2513521964" sldId="446"/>
            <ac:spMk id="4" creationId="{F5598C8A-E5F4-4AA7-8873-5ED84E490E7D}"/>
          </ac:spMkLst>
        </pc:spChg>
        <pc:spChg chg="mod">
          <ac:chgData name="Iman Aganj" userId="4a48216ea422bd35" providerId="LiveId" clId="{2FEC1B81-75B2-4541-9D09-533C2C4C31CD}" dt="2019-04-05T19:33:34.385" v="1476"/>
          <ac:spMkLst>
            <pc:docMk/>
            <pc:sldMk cId="2513521964" sldId="446"/>
            <ac:spMk id="17" creationId="{52443BE5-8423-425C-A0F3-C835F2624FD0}"/>
          </ac:spMkLst>
        </pc:spChg>
      </pc:sldChg>
      <pc:sldChg chg="addSp delSp modSp addAnim delAnim modAnim">
        <pc:chgData name="Iman Aganj" userId="4a48216ea422bd35" providerId="LiveId" clId="{2FEC1B81-75B2-4541-9D09-533C2C4C31CD}" dt="2019-04-05T19:33:34.385" v="1476"/>
        <pc:sldMkLst>
          <pc:docMk/>
          <pc:sldMk cId="527438730" sldId="447"/>
        </pc:sldMkLst>
        <pc:picChg chg="add del">
          <ac:chgData name="Iman Aganj" userId="4a48216ea422bd35" providerId="LiveId" clId="{2FEC1B81-75B2-4541-9D09-533C2C4C31CD}" dt="2019-04-05T17:50:46.907" v="1245" actId="478"/>
          <ac:picMkLst>
            <pc:docMk/>
            <pc:sldMk cId="527438730" sldId="447"/>
            <ac:picMk id="2" creationId="{A15B6887-31D1-45E6-8C58-6957CA09BA3D}"/>
          </ac:picMkLst>
        </pc:picChg>
        <pc:picChg chg="add mod">
          <ac:chgData name="Iman Aganj" userId="4a48216ea422bd35" providerId="LiveId" clId="{2FEC1B81-75B2-4541-9D09-533C2C4C31CD}" dt="2019-04-05T19:33:34.385" v="1476"/>
          <ac:picMkLst>
            <pc:docMk/>
            <pc:sldMk cId="527438730" sldId="447"/>
            <ac:picMk id="3" creationId="{446DB41A-2175-4789-B8DE-277173BAD9D0}"/>
          </ac:picMkLst>
        </pc:picChg>
      </pc:sldChg>
      <pc:sldChg chg="addSp delSp modSp">
        <pc:chgData name="Iman Aganj" userId="4a48216ea422bd35" providerId="LiveId" clId="{2FEC1B81-75B2-4541-9D09-533C2C4C31CD}" dt="2019-04-05T19:33:34.385" v="1476"/>
        <pc:sldMkLst>
          <pc:docMk/>
          <pc:sldMk cId="2547085211" sldId="448"/>
        </pc:sldMkLst>
        <pc:spChg chg="mod">
          <ac:chgData name="Iman Aganj" userId="4a48216ea422bd35" providerId="LiveId" clId="{2FEC1B81-75B2-4541-9D09-533C2C4C31CD}" dt="2019-04-05T19:33:34.385" v="1476"/>
          <ac:spMkLst>
            <pc:docMk/>
            <pc:sldMk cId="2547085211" sldId="448"/>
            <ac:spMk id="4" creationId="{F5598C8A-E5F4-4AA7-8873-5ED84E490E7D}"/>
          </ac:spMkLst>
        </pc:spChg>
        <pc:spChg chg="mod">
          <ac:chgData name="Iman Aganj" userId="4a48216ea422bd35" providerId="LiveId" clId="{2FEC1B81-75B2-4541-9D09-533C2C4C31CD}" dt="2019-04-05T19:33:34.385" v="1476"/>
          <ac:spMkLst>
            <pc:docMk/>
            <pc:sldMk cId="2547085211" sldId="448"/>
            <ac:spMk id="6" creationId="{18F64411-411F-4818-89D4-C8027DF92B40}"/>
          </ac:spMkLst>
        </pc:spChg>
        <pc:spChg chg="mod">
          <ac:chgData name="Iman Aganj" userId="4a48216ea422bd35" providerId="LiveId" clId="{2FEC1B81-75B2-4541-9D09-533C2C4C31CD}" dt="2019-04-05T19:33:34.385" v="1476"/>
          <ac:spMkLst>
            <pc:docMk/>
            <pc:sldMk cId="2547085211" sldId="448"/>
            <ac:spMk id="7" creationId="{5CEB7612-48B2-4FE5-A03F-9E1D7C405DBE}"/>
          </ac:spMkLst>
        </pc:spChg>
        <pc:spChg chg="mod">
          <ac:chgData name="Iman Aganj" userId="4a48216ea422bd35" providerId="LiveId" clId="{2FEC1B81-75B2-4541-9D09-533C2C4C31CD}" dt="2019-04-05T19:33:34.385" v="1476"/>
          <ac:spMkLst>
            <pc:docMk/>
            <pc:sldMk cId="2547085211" sldId="448"/>
            <ac:spMk id="8" creationId="{E2193814-CFBC-4C8A-9E62-EE19814D1686}"/>
          </ac:spMkLst>
        </pc:spChg>
        <pc:picChg chg="add mod">
          <ac:chgData name="Iman Aganj" userId="4a48216ea422bd35" providerId="LiveId" clId="{2FEC1B81-75B2-4541-9D09-533C2C4C31CD}" dt="2019-04-05T19:33:34.385" v="1476"/>
          <ac:picMkLst>
            <pc:docMk/>
            <pc:sldMk cId="2547085211" sldId="448"/>
            <ac:picMk id="3" creationId="{4FB61870-E19F-429E-BECD-C60FC562A492}"/>
          </ac:picMkLst>
        </pc:picChg>
        <pc:picChg chg="del mod">
          <ac:chgData name="Iman Aganj" userId="4a48216ea422bd35" providerId="LiveId" clId="{2FEC1B81-75B2-4541-9D09-533C2C4C31CD}" dt="2019-04-05T17:53:58.213" v="1258" actId="478"/>
          <ac:picMkLst>
            <pc:docMk/>
            <pc:sldMk cId="2547085211" sldId="448"/>
            <ac:picMk id="5" creationId="{C0AD7DED-2615-4910-B5C2-32E34D0AFCF6}"/>
          </ac:picMkLst>
        </pc:picChg>
      </pc:sldChg>
      <pc:sldChg chg="modSp">
        <pc:chgData name="Iman Aganj" userId="4a48216ea422bd35" providerId="LiveId" clId="{2FEC1B81-75B2-4541-9D09-533C2C4C31CD}" dt="2019-04-05T19:33:34.385" v="1476"/>
        <pc:sldMkLst>
          <pc:docMk/>
          <pc:sldMk cId="2238363046" sldId="449"/>
        </pc:sldMkLst>
        <pc:spChg chg="mod">
          <ac:chgData name="Iman Aganj" userId="4a48216ea422bd35" providerId="LiveId" clId="{2FEC1B81-75B2-4541-9D09-533C2C4C31CD}" dt="2019-04-05T19:33:34.385" v="1476"/>
          <ac:spMkLst>
            <pc:docMk/>
            <pc:sldMk cId="2238363046" sldId="449"/>
            <ac:spMk id="4" creationId="{F5598C8A-E5F4-4AA7-8873-5ED84E490E7D}"/>
          </ac:spMkLst>
        </pc:spChg>
        <pc:graphicFrameChg chg="mod modGraphic">
          <ac:chgData name="Iman Aganj" userId="4a48216ea422bd35" providerId="LiveId" clId="{2FEC1B81-75B2-4541-9D09-533C2C4C31CD}" dt="2019-04-05T19:33:34.385" v="1476"/>
          <ac:graphicFrameMkLst>
            <pc:docMk/>
            <pc:sldMk cId="2238363046" sldId="449"/>
            <ac:graphicFrameMk id="2" creationId="{F914D9A0-ABCF-464D-A46B-7C7A9F064936}"/>
          </ac:graphicFrameMkLst>
        </pc:graphicFrameChg>
      </pc:sldChg>
      <pc:sldChg chg="addSp delSp modSp add ord delAnim modAnim">
        <pc:chgData name="Iman Aganj" userId="4a48216ea422bd35" providerId="LiveId" clId="{2FEC1B81-75B2-4541-9D09-533C2C4C31CD}" dt="2019-04-05T19:33:34.385" v="1476"/>
        <pc:sldMkLst>
          <pc:docMk/>
          <pc:sldMk cId="1501846332" sldId="450"/>
        </pc:sldMkLst>
        <pc:spChg chg="add mod">
          <ac:chgData name="Iman Aganj" userId="4a48216ea422bd35" providerId="LiveId" clId="{2FEC1B81-75B2-4541-9D09-533C2C4C31CD}" dt="2019-04-05T19:33:34.385" v="1476"/>
          <ac:spMkLst>
            <pc:docMk/>
            <pc:sldMk cId="1501846332" sldId="450"/>
            <ac:spMk id="2" creationId="{BE314905-5CA7-4A58-AA99-D591070D087D}"/>
          </ac:spMkLst>
        </pc:spChg>
        <pc:spChg chg="add mod">
          <ac:chgData name="Iman Aganj" userId="4a48216ea422bd35" providerId="LiveId" clId="{2FEC1B81-75B2-4541-9D09-533C2C4C31CD}" dt="2019-04-05T19:33:34.385" v="1476"/>
          <ac:spMkLst>
            <pc:docMk/>
            <pc:sldMk cId="1501846332" sldId="450"/>
            <ac:spMk id="3" creationId="{CD7A6BBD-2E5D-4CFC-BD49-BA72C4FB8806}"/>
          </ac:spMkLst>
        </pc:spChg>
        <pc:spChg chg="add mod">
          <ac:chgData name="Iman Aganj" userId="4a48216ea422bd35" providerId="LiveId" clId="{2FEC1B81-75B2-4541-9D09-533C2C4C31CD}" dt="2019-04-05T19:33:34.385" v="1476"/>
          <ac:spMkLst>
            <pc:docMk/>
            <pc:sldMk cId="1501846332" sldId="450"/>
            <ac:spMk id="10" creationId="{23B9C393-9751-4819-959D-106465D0D089}"/>
          </ac:spMkLst>
        </pc:spChg>
        <pc:spChg chg="mod">
          <ac:chgData name="Iman Aganj" userId="4a48216ea422bd35" providerId="LiveId" clId="{2FEC1B81-75B2-4541-9D09-533C2C4C31CD}" dt="2019-04-05T19:33:34.385" v="1476"/>
          <ac:spMkLst>
            <pc:docMk/>
            <pc:sldMk cId="1501846332" sldId="450"/>
            <ac:spMk id="11" creationId="{A9D50302-23E3-478B-B698-11CB6D4F1060}"/>
          </ac:spMkLst>
        </pc:spChg>
        <pc:spChg chg="mod">
          <ac:chgData name="Iman Aganj" userId="4a48216ea422bd35" providerId="LiveId" clId="{2FEC1B81-75B2-4541-9D09-533C2C4C31CD}" dt="2019-04-05T19:33:34.385" v="1476"/>
          <ac:spMkLst>
            <pc:docMk/>
            <pc:sldMk cId="1501846332" sldId="450"/>
            <ac:spMk id="12" creationId="{C112A0C7-6C59-4610-AEAF-359BC2788EF3}"/>
          </ac:spMkLst>
        </pc:spChg>
        <pc:spChg chg="del">
          <ac:chgData name="Iman Aganj" userId="4a48216ea422bd35" providerId="LiveId" clId="{2FEC1B81-75B2-4541-9D09-533C2C4C31CD}" dt="2019-04-03T19:10:42.971" v="340" actId="478"/>
          <ac:spMkLst>
            <pc:docMk/>
            <pc:sldMk cId="1501846332" sldId="450"/>
            <ac:spMk id="15" creationId="{00000000-0000-0000-0000-000000000000}"/>
          </ac:spMkLst>
        </pc:spChg>
        <pc:spChg chg="del">
          <ac:chgData name="Iman Aganj" userId="4a48216ea422bd35" providerId="LiveId" clId="{2FEC1B81-75B2-4541-9D09-533C2C4C31CD}" dt="2019-04-03T19:10:42.971" v="340" actId="478"/>
          <ac:spMkLst>
            <pc:docMk/>
            <pc:sldMk cId="1501846332" sldId="450"/>
            <ac:spMk id="16" creationId="{E6DF66BC-3BCB-4DBE-B26F-F766C84DBCB1}"/>
          </ac:spMkLst>
        </pc:spChg>
        <pc:spChg chg="add mod">
          <ac:chgData name="Iman Aganj" userId="4a48216ea422bd35" providerId="LiveId" clId="{2FEC1B81-75B2-4541-9D09-533C2C4C31CD}" dt="2019-04-05T19:33:34.385" v="1476"/>
          <ac:spMkLst>
            <pc:docMk/>
            <pc:sldMk cId="1501846332" sldId="450"/>
            <ac:spMk id="17" creationId="{7860046B-C315-4C12-98DC-08C8C194FF98}"/>
          </ac:spMkLst>
        </pc:spChg>
        <pc:spChg chg="add mod">
          <ac:chgData name="Iman Aganj" userId="4a48216ea422bd35" providerId="LiveId" clId="{2FEC1B81-75B2-4541-9D09-533C2C4C31CD}" dt="2019-04-05T19:33:34.385" v="1476"/>
          <ac:spMkLst>
            <pc:docMk/>
            <pc:sldMk cId="1501846332" sldId="450"/>
            <ac:spMk id="18" creationId="{A60D1456-A4F6-417F-870B-258CBCA8B139}"/>
          </ac:spMkLst>
        </pc:spChg>
        <pc:graphicFrameChg chg="mod modGraphic">
          <ac:chgData name="Iman Aganj" userId="4a48216ea422bd35" providerId="LiveId" clId="{2FEC1B81-75B2-4541-9D09-533C2C4C31CD}" dt="2019-04-05T19:33:34.385" v="1476"/>
          <ac:graphicFrameMkLst>
            <pc:docMk/>
            <pc:sldMk cId="1501846332" sldId="450"/>
            <ac:graphicFrameMk id="7" creationId="{E3506B35-3FF3-4CCB-966B-E4841DD4764D}"/>
          </ac:graphicFrameMkLst>
        </pc:graphicFrameChg>
        <pc:graphicFrameChg chg="mod modGraphic">
          <ac:chgData name="Iman Aganj" userId="4a48216ea422bd35" providerId="LiveId" clId="{2FEC1B81-75B2-4541-9D09-533C2C4C31CD}" dt="2019-04-05T19:33:34.385" v="1476"/>
          <ac:graphicFrameMkLst>
            <pc:docMk/>
            <pc:sldMk cId="1501846332" sldId="450"/>
            <ac:graphicFrameMk id="13" creationId="{02FA59F2-AEA9-43B8-B121-90D34371DA63}"/>
          </ac:graphicFrameMkLst>
        </pc:graphicFrameChg>
        <pc:graphicFrameChg chg="mod modGraphic">
          <ac:chgData name="Iman Aganj" userId="4a48216ea422bd35" providerId="LiveId" clId="{2FEC1B81-75B2-4541-9D09-533C2C4C31CD}" dt="2019-04-05T19:33:34.385" v="1476"/>
          <ac:graphicFrameMkLst>
            <pc:docMk/>
            <pc:sldMk cId="1501846332" sldId="450"/>
            <ac:graphicFrameMk id="14" creationId="{CAF18C26-D277-47C1-8D31-09718A84F255}"/>
          </ac:graphicFrameMkLst>
        </pc:graphicFrameChg>
      </pc:sldChg>
      <pc:sldChg chg="modSp add">
        <pc:chgData name="Iman Aganj" userId="4a48216ea422bd35" providerId="LiveId" clId="{2FEC1B81-75B2-4541-9D09-533C2C4C31CD}" dt="2019-04-05T19:33:34.385" v="1476"/>
        <pc:sldMkLst>
          <pc:docMk/>
          <pc:sldMk cId="1799436053" sldId="451"/>
        </pc:sldMkLst>
        <pc:spChg chg="mod">
          <ac:chgData name="Iman Aganj" userId="4a48216ea422bd35" providerId="LiveId" clId="{2FEC1B81-75B2-4541-9D09-533C2C4C31CD}" dt="2019-04-05T19:33:34.385" v="1476"/>
          <ac:spMkLst>
            <pc:docMk/>
            <pc:sldMk cId="1799436053" sldId="451"/>
            <ac:spMk id="4" creationId="{F5598C8A-E5F4-4AA7-8873-5ED84E490E7D}"/>
          </ac:spMkLst>
        </pc:spChg>
        <pc:spChg chg="mod">
          <ac:chgData name="Iman Aganj" userId="4a48216ea422bd35" providerId="LiveId" clId="{2FEC1B81-75B2-4541-9D09-533C2C4C31CD}" dt="2019-04-05T19:33:34.385" v="1476"/>
          <ac:spMkLst>
            <pc:docMk/>
            <pc:sldMk cId="1799436053" sldId="451"/>
            <ac:spMk id="17" creationId="{52443BE5-8423-425C-A0F3-C835F2624FD0}"/>
          </ac:spMkLst>
        </pc:spChg>
      </pc:sldChg>
      <pc:sldMasterChg chg="modSp modSldLayout">
        <pc:chgData name="Iman Aganj" userId="4a48216ea422bd35" providerId="LiveId" clId="{2FEC1B81-75B2-4541-9D09-533C2C4C31CD}" dt="2019-04-05T19:33:34.385" v="1476"/>
        <pc:sldMasterMkLst>
          <pc:docMk/>
          <pc:sldMasterMk cId="0" sldId="2147483648"/>
        </pc:sldMasterMkLst>
        <pc:spChg chg="mod">
          <ac:chgData name="Iman Aganj" userId="4a48216ea422bd35" providerId="LiveId" clId="{2FEC1B81-75B2-4541-9D09-533C2C4C31CD}" dt="2019-04-05T19:33:34.385" v="1476"/>
          <ac:spMkLst>
            <pc:docMk/>
            <pc:sldMasterMk cId="0" sldId="2147483648"/>
            <ac:spMk id="2" creationId="{00000000-0000-0000-0000-000000000000}"/>
          </ac:spMkLst>
        </pc:spChg>
        <pc:spChg chg="mod">
          <ac:chgData name="Iman Aganj" userId="4a48216ea422bd35" providerId="LiveId" clId="{2FEC1B81-75B2-4541-9D09-533C2C4C31CD}" dt="2019-04-05T19:33:34.385" v="1476"/>
          <ac:spMkLst>
            <pc:docMk/>
            <pc:sldMasterMk cId="0" sldId="2147483648"/>
            <ac:spMk id="3" creationId="{00000000-0000-0000-0000-000000000000}"/>
          </ac:spMkLst>
        </pc:spChg>
        <pc:spChg chg="mod">
          <ac:chgData name="Iman Aganj" userId="4a48216ea422bd35" providerId="LiveId" clId="{2FEC1B81-75B2-4541-9D09-533C2C4C31CD}" dt="2019-04-05T19:33:34.385" v="1476"/>
          <ac:spMkLst>
            <pc:docMk/>
            <pc:sldMasterMk cId="0" sldId="2147483648"/>
            <ac:spMk id="4" creationId="{00000000-0000-0000-0000-000000000000}"/>
          </ac:spMkLst>
        </pc:spChg>
        <pc:spChg chg="mod">
          <ac:chgData name="Iman Aganj" userId="4a48216ea422bd35" providerId="LiveId" clId="{2FEC1B81-75B2-4541-9D09-533C2C4C31CD}" dt="2019-04-05T19:33:34.385" v="1476"/>
          <ac:spMkLst>
            <pc:docMk/>
            <pc:sldMasterMk cId="0" sldId="2147483648"/>
            <ac:spMk id="5" creationId="{00000000-0000-0000-0000-000000000000}"/>
          </ac:spMkLst>
        </pc:spChg>
        <pc:spChg chg="mod">
          <ac:chgData name="Iman Aganj" userId="4a48216ea422bd35" providerId="LiveId" clId="{2FEC1B81-75B2-4541-9D09-533C2C4C31CD}" dt="2019-04-05T19:33:34.385" v="1476"/>
          <ac:spMkLst>
            <pc:docMk/>
            <pc:sldMasterMk cId="0" sldId="2147483648"/>
            <ac:spMk id="6" creationId="{00000000-0000-0000-0000-000000000000}"/>
          </ac:spMkLst>
        </pc:spChg>
        <pc:sldLayoutChg chg="modSp">
          <pc:chgData name="Iman Aganj" userId="4a48216ea422bd35" providerId="LiveId" clId="{2FEC1B81-75B2-4541-9D09-533C2C4C31CD}" dt="2019-04-05T19:33:34.385" v="1476"/>
          <pc:sldLayoutMkLst>
            <pc:docMk/>
            <pc:sldMasterMk cId="0" sldId="2147483648"/>
            <pc:sldLayoutMk cId="0" sldId="2147483649"/>
          </pc:sldLayoutMkLst>
          <pc:spChg chg="mod">
            <ac:chgData name="Iman Aganj" userId="4a48216ea422bd35" providerId="LiveId" clId="{2FEC1B81-75B2-4541-9D09-533C2C4C31CD}" dt="2019-04-05T19:33:34.385" v="1476"/>
            <ac:spMkLst>
              <pc:docMk/>
              <pc:sldMasterMk cId="0" sldId="2147483648"/>
              <pc:sldLayoutMk cId="0" sldId="2147483649"/>
              <ac:spMk id="2"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49"/>
              <ac:spMk id="3" creationId="{00000000-0000-0000-0000-000000000000}"/>
            </ac:spMkLst>
          </pc:spChg>
        </pc:sldLayoutChg>
        <pc:sldLayoutChg chg="modSp">
          <pc:chgData name="Iman Aganj" userId="4a48216ea422bd35" providerId="LiveId" clId="{2FEC1B81-75B2-4541-9D09-533C2C4C31CD}" dt="2019-04-05T19:33:34.385" v="1476"/>
          <pc:sldLayoutMkLst>
            <pc:docMk/>
            <pc:sldMasterMk cId="0" sldId="2147483648"/>
            <pc:sldLayoutMk cId="0" sldId="2147483651"/>
          </pc:sldLayoutMkLst>
          <pc:spChg chg="mod">
            <ac:chgData name="Iman Aganj" userId="4a48216ea422bd35" providerId="LiveId" clId="{2FEC1B81-75B2-4541-9D09-533C2C4C31CD}" dt="2019-04-05T19:33:34.385" v="1476"/>
            <ac:spMkLst>
              <pc:docMk/>
              <pc:sldMasterMk cId="0" sldId="2147483648"/>
              <pc:sldLayoutMk cId="0" sldId="2147483651"/>
              <ac:spMk id="2"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1"/>
              <ac:spMk id="3" creationId="{00000000-0000-0000-0000-000000000000}"/>
            </ac:spMkLst>
          </pc:spChg>
        </pc:sldLayoutChg>
        <pc:sldLayoutChg chg="modSp">
          <pc:chgData name="Iman Aganj" userId="4a48216ea422bd35" providerId="LiveId" clId="{2FEC1B81-75B2-4541-9D09-533C2C4C31CD}" dt="2019-04-05T19:33:34.385" v="1476"/>
          <pc:sldLayoutMkLst>
            <pc:docMk/>
            <pc:sldMasterMk cId="0" sldId="2147483648"/>
            <pc:sldLayoutMk cId="0" sldId="2147483652"/>
          </pc:sldLayoutMkLst>
          <pc:spChg chg="mod">
            <ac:chgData name="Iman Aganj" userId="4a48216ea422bd35" providerId="LiveId" clId="{2FEC1B81-75B2-4541-9D09-533C2C4C31CD}" dt="2019-04-05T19:33:34.385" v="1476"/>
            <ac:spMkLst>
              <pc:docMk/>
              <pc:sldMasterMk cId="0" sldId="2147483648"/>
              <pc:sldLayoutMk cId="0" sldId="2147483652"/>
              <ac:spMk id="3"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2"/>
              <ac:spMk id="4" creationId="{00000000-0000-0000-0000-000000000000}"/>
            </ac:spMkLst>
          </pc:spChg>
        </pc:sldLayoutChg>
        <pc:sldLayoutChg chg="modSp">
          <pc:chgData name="Iman Aganj" userId="4a48216ea422bd35" providerId="LiveId" clId="{2FEC1B81-75B2-4541-9D09-533C2C4C31CD}" dt="2019-04-05T19:33:34.385" v="1476"/>
          <pc:sldLayoutMkLst>
            <pc:docMk/>
            <pc:sldMasterMk cId="0" sldId="2147483648"/>
            <pc:sldLayoutMk cId="0" sldId="2147483653"/>
          </pc:sldLayoutMkLst>
          <pc:spChg chg="mod">
            <ac:chgData name="Iman Aganj" userId="4a48216ea422bd35" providerId="LiveId" clId="{2FEC1B81-75B2-4541-9D09-533C2C4C31CD}" dt="2019-04-05T19:33:34.385" v="1476"/>
            <ac:spMkLst>
              <pc:docMk/>
              <pc:sldMasterMk cId="0" sldId="2147483648"/>
              <pc:sldLayoutMk cId="0" sldId="2147483653"/>
              <ac:spMk id="3"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3"/>
              <ac:spMk id="4"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3"/>
              <ac:spMk id="5"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3"/>
              <ac:spMk id="6" creationId="{00000000-0000-0000-0000-000000000000}"/>
            </ac:spMkLst>
          </pc:spChg>
        </pc:sldLayoutChg>
        <pc:sldLayoutChg chg="modSp">
          <pc:chgData name="Iman Aganj" userId="4a48216ea422bd35" providerId="LiveId" clId="{2FEC1B81-75B2-4541-9D09-533C2C4C31CD}" dt="2019-04-05T19:33:34.385" v="1476"/>
          <pc:sldLayoutMkLst>
            <pc:docMk/>
            <pc:sldMasterMk cId="0" sldId="2147483648"/>
            <pc:sldLayoutMk cId="0" sldId="2147483656"/>
          </pc:sldLayoutMkLst>
          <pc:spChg chg="mod">
            <ac:chgData name="Iman Aganj" userId="4a48216ea422bd35" providerId="LiveId" clId="{2FEC1B81-75B2-4541-9D09-533C2C4C31CD}" dt="2019-04-05T19:33:34.385" v="1476"/>
            <ac:spMkLst>
              <pc:docMk/>
              <pc:sldMasterMk cId="0" sldId="2147483648"/>
              <pc:sldLayoutMk cId="0" sldId="2147483656"/>
              <ac:spMk id="2"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6"/>
              <ac:spMk id="3"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6"/>
              <ac:spMk id="4" creationId="{00000000-0000-0000-0000-000000000000}"/>
            </ac:spMkLst>
          </pc:spChg>
        </pc:sldLayoutChg>
        <pc:sldLayoutChg chg="modSp">
          <pc:chgData name="Iman Aganj" userId="4a48216ea422bd35" providerId="LiveId" clId="{2FEC1B81-75B2-4541-9D09-533C2C4C31CD}" dt="2019-04-05T19:33:34.385" v="1476"/>
          <pc:sldLayoutMkLst>
            <pc:docMk/>
            <pc:sldMasterMk cId="0" sldId="2147483648"/>
            <pc:sldLayoutMk cId="0" sldId="2147483657"/>
          </pc:sldLayoutMkLst>
          <pc:spChg chg="mod">
            <ac:chgData name="Iman Aganj" userId="4a48216ea422bd35" providerId="LiveId" clId="{2FEC1B81-75B2-4541-9D09-533C2C4C31CD}" dt="2019-04-05T19:33:34.385" v="1476"/>
            <ac:spMkLst>
              <pc:docMk/>
              <pc:sldMasterMk cId="0" sldId="2147483648"/>
              <pc:sldLayoutMk cId="0" sldId="2147483657"/>
              <ac:spMk id="2"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7"/>
              <ac:spMk id="3"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7"/>
              <ac:spMk id="4" creationId="{00000000-0000-0000-0000-000000000000}"/>
            </ac:spMkLst>
          </pc:spChg>
        </pc:sldLayoutChg>
        <pc:sldLayoutChg chg="modSp">
          <pc:chgData name="Iman Aganj" userId="4a48216ea422bd35" providerId="LiveId" clId="{2FEC1B81-75B2-4541-9D09-533C2C4C31CD}" dt="2019-04-05T19:33:34.385" v="1476"/>
          <pc:sldLayoutMkLst>
            <pc:docMk/>
            <pc:sldMasterMk cId="0" sldId="2147483648"/>
            <pc:sldLayoutMk cId="0" sldId="2147483659"/>
          </pc:sldLayoutMkLst>
          <pc:spChg chg="mod">
            <ac:chgData name="Iman Aganj" userId="4a48216ea422bd35" providerId="LiveId" clId="{2FEC1B81-75B2-4541-9D09-533C2C4C31CD}" dt="2019-04-05T19:33:34.385" v="1476"/>
            <ac:spMkLst>
              <pc:docMk/>
              <pc:sldMasterMk cId="0" sldId="2147483648"/>
              <pc:sldLayoutMk cId="0" sldId="2147483659"/>
              <ac:spMk id="2"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9"/>
              <ac:spMk id="3"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323BA6-45CB-4228-9561-46F1FE85E1F8}" type="datetimeFigureOut">
              <a:rPr lang="en-US" smtClean="0"/>
              <a:pPr/>
              <a:t>4/7/2023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342959-B65F-4240-A4A0-D59E14EC91C6}" type="slidenum">
              <a:rPr lang="en-US" smtClean="0"/>
              <a:pPr/>
              <a:t>‹#›</a:t>
            </a:fld>
            <a:endParaRPr lang="en-US"/>
          </a:p>
        </p:txBody>
      </p:sp>
    </p:spTree>
    <p:extLst>
      <p:ext uri="{BB962C8B-B14F-4D97-AF65-F5344CB8AC3E}">
        <p14:creationId xmlns:p14="http://schemas.microsoft.com/office/powerpoint/2010/main" val="859292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1</a:t>
            </a:fld>
            <a:endParaRPr lang="en-US"/>
          </a:p>
        </p:txBody>
      </p:sp>
    </p:spTree>
    <p:extLst>
      <p:ext uri="{BB962C8B-B14F-4D97-AF65-F5344CB8AC3E}">
        <p14:creationId xmlns:p14="http://schemas.microsoft.com/office/powerpoint/2010/main" val="80561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10</a:t>
            </a:fld>
            <a:endParaRPr lang="en-US"/>
          </a:p>
        </p:txBody>
      </p:sp>
    </p:spTree>
    <p:extLst>
      <p:ext uri="{BB962C8B-B14F-4D97-AF65-F5344CB8AC3E}">
        <p14:creationId xmlns:p14="http://schemas.microsoft.com/office/powerpoint/2010/main" val="3465080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11</a:t>
            </a:fld>
            <a:endParaRPr lang="en-US"/>
          </a:p>
        </p:txBody>
      </p:sp>
    </p:spTree>
    <p:extLst>
      <p:ext uri="{BB962C8B-B14F-4D97-AF65-F5344CB8AC3E}">
        <p14:creationId xmlns:p14="http://schemas.microsoft.com/office/powerpoint/2010/main" val="227006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12</a:t>
            </a:fld>
            <a:endParaRPr lang="en-US"/>
          </a:p>
        </p:txBody>
      </p:sp>
    </p:spTree>
    <p:extLst>
      <p:ext uri="{BB962C8B-B14F-4D97-AF65-F5344CB8AC3E}">
        <p14:creationId xmlns:p14="http://schemas.microsoft.com/office/powerpoint/2010/main" val="3334346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13</a:t>
            </a:fld>
            <a:endParaRPr lang="en-US"/>
          </a:p>
        </p:txBody>
      </p:sp>
    </p:spTree>
    <p:extLst>
      <p:ext uri="{BB962C8B-B14F-4D97-AF65-F5344CB8AC3E}">
        <p14:creationId xmlns:p14="http://schemas.microsoft.com/office/powerpoint/2010/main" val="2659232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14</a:t>
            </a:fld>
            <a:endParaRPr lang="en-US"/>
          </a:p>
        </p:txBody>
      </p:sp>
    </p:spTree>
    <p:extLst>
      <p:ext uri="{BB962C8B-B14F-4D97-AF65-F5344CB8AC3E}">
        <p14:creationId xmlns:p14="http://schemas.microsoft.com/office/powerpoint/2010/main" val="367938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15</a:t>
            </a:fld>
            <a:endParaRPr lang="en-US"/>
          </a:p>
        </p:txBody>
      </p:sp>
    </p:spTree>
    <p:extLst>
      <p:ext uri="{BB962C8B-B14F-4D97-AF65-F5344CB8AC3E}">
        <p14:creationId xmlns:p14="http://schemas.microsoft.com/office/powerpoint/2010/main" val="3751451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16</a:t>
            </a:fld>
            <a:endParaRPr lang="en-US"/>
          </a:p>
        </p:txBody>
      </p:sp>
    </p:spTree>
    <p:extLst>
      <p:ext uri="{BB962C8B-B14F-4D97-AF65-F5344CB8AC3E}">
        <p14:creationId xmlns:p14="http://schemas.microsoft.com/office/powerpoint/2010/main" val="823838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a:t>
            </a:fld>
            <a:endParaRPr lang="en-US"/>
          </a:p>
        </p:txBody>
      </p:sp>
    </p:spTree>
    <p:extLst>
      <p:ext uri="{BB962C8B-B14F-4D97-AF65-F5344CB8AC3E}">
        <p14:creationId xmlns:p14="http://schemas.microsoft.com/office/powerpoint/2010/main" val="2033538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3</a:t>
            </a:fld>
            <a:endParaRPr lang="en-US"/>
          </a:p>
        </p:txBody>
      </p:sp>
    </p:spTree>
    <p:extLst>
      <p:ext uri="{BB962C8B-B14F-4D97-AF65-F5344CB8AC3E}">
        <p14:creationId xmlns:p14="http://schemas.microsoft.com/office/powerpoint/2010/main" val="2971076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4</a:t>
            </a:fld>
            <a:endParaRPr lang="en-US"/>
          </a:p>
        </p:txBody>
      </p:sp>
    </p:spTree>
    <p:extLst>
      <p:ext uri="{BB962C8B-B14F-4D97-AF65-F5344CB8AC3E}">
        <p14:creationId xmlns:p14="http://schemas.microsoft.com/office/powerpoint/2010/main" val="1218881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5</a:t>
            </a:fld>
            <a:endParaRPr lang="en-US"/>
          </a:p>
        </p:txBody>
      </p:sp>
    </p:spTree>
    <p:extLst>
      <p:ext uri="{BB962C8B-B14F-4D97-AF65-F5344CB8AC3E}">
        <p14:creationId xmlns:p14="http://schemas.microsoft.com/office/powerpoint/2010/main" val="2361650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6</a:t>
            </a:fld>
            <a:endParaRPr lang="en-US"/>
          </a:p>
        </p:txBody>
      </p:sp>
    </p:spTree>
    <p:extLst>
      <p:ext uri="{BB962C8B-B14F-4D97-AF65-F5344CB8AC3E}">
        <p14:creationId xmlns:p14="http://schemas.microsoft.com/office/powerpoint/2010/main" val="2264446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7</a:t>
            </a:fld>
            <a:endParaRPr lang="en-US"/>
          </a:p>
        </p:txBody>
      </p:sp>
    </p:spTree>
    <p:extLst>
      <p:ext uri="{BB962C8B-B14F-4D97-AF65-F5344CB8AC3E}">
        <p14:creationId xmlns:p14="http://schemas.microsoft.com/office/powerpoint/2010/main" val="336633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8</a:t>
            </a:fld>
            <a:endParaRPr lang="en-US"/>
          </a:p>
        </p:txBody>
      </p:sp>
    </p:spTree>
    <p:extLst>
      <p:ext uri="{BB962C8B-B14F-4D97-AF65-F5344CB8AC3E}">
        <p14:creationId xmlns:p14="http://schemas.microsoft.com/office/powerpoint/2010/main" val="337302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9</a:t>
            </a:fld>
            <a:endParaRPr lang="en-US"/>
          </a:p>
        </p:txBody>
      </p:sp>
    </p:spTree>
    <p:extLst>
      <p:ext uri="{BB962C8B-B14F-4D97-AF65-F5344CB8AC3E}">
        <p14:creationId xmlns:p14="http://schemas.microsoft.com/office/powerpoint/2010/main" val="2681339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0.png"/><Relationship Id="rId7" Type="http://schemas.openxmlformats.org/officeDocument/2006/relationships/image" Target="../media/image46.png"/><Relationship Id="rId12"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1.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lytornado.pixnet.net/blog/post/266239880-%40&#22320;&#21253;&#22825;%28&#25149;&#26007;%29&#29273;&#40786;&#30703;&#27491;&#27880;&#24847;&#20107;&#3891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chelwest.nhs.uk/your-visit/patient-leaflets/surgery-services/midfoot-problem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tif"/><Relationship Id="rId4" Type="http://schemas.openxmlformats.org/officeDocument/2006/relationships/image" Target="../media/image21.tif"/></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slideLayout" Target="../slideLayouts/slideLayout2.xml"/><Relationship Id="rId7" Type="http://schemas.openxmlformats.org/officeDocument/2006/relationships/image" Target="../media/image601.png"/><Relationship Id="rId12" Type="http://schemas.openxmlformats.org/officeDocument/2006/relationships/image" Target="../media/image9.png"/><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591.png"/><Relationship Id="rId11" Type="http://schemas.openxmlformats.org/officeDocument/2006/relationships/image" Target="../media/image29.png"/><Relationship Id="rId5" Type="http://schemas.openxmlformats.org/officeDocument/2006/relationships/image" Target="../media/image581.png"/><Relationship Id="rId15" Type="http://schemas.openxmlformats.org/officeDocument/2006/relationships/image" Target="../media/image31.png"/><Relationship Id="rId10" Type="http://schemas.openxmlformats.org/officeDocument/2006/relationships/image" Target="../media/image63.png"/><Relationship Id="rId4" Type="http://schemas.openxmlformats.org/officeDocument/2006/relationships/notesSlide" Target="../notesSlides/notesSlide7.xml"/><Relationship Id="rId9" Type="http://schemas.openxmlformats.org/officeDocument/2006/relationships/image" Target="../media/image62.png"/><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7" Type="http://schemas.openxmlformats.org/officeDocument/2006/relationships/image" Target="../media/image3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01.png"/><Relationship Id="rId10" Type="http://schemas.openxmlformats.org/officeDocument/2006/relationships/image" Target="../media/image35.png"/><Relationship Id="rId4" Type="http://schemas.openxmlformats.org/officeDocument/2006/relationships/image" Target="../media/image591.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16.png"/><Relationship Id="rId3" Type="http://schemas.openxmlformats.org/officeDocument/2006/relationships/image" Target="../media/image36.png"/><Relationship Id="rId7" Type="http://schemas.openxmlformats.org/officeDocument/2006/relationships/image" Target="../media/image14.emf"/><Relationship Id="rId12"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emf"/><Relationship Id="rId11" Type="http://schemas.openxmlformats.org/officeDocument/2006/relationships/image" Target="../media/image37.png"/><Relationship Id="rId5" Type="http://schemas.openxmlformats.org/officeDocument/2006/relationships/image" Target="../media/image12.emf"/><Relationship Id="rId10" Type="http://schemas.openxmlformats.org/officeDocument/2006/relationships/image" Target="../media/image43.png"/><Relationship Id="rId4" Type="http://schemas.openxmlformats.org/officeDocument/2006/relationships/image" Target="../media/image11.emf"/><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979150"/>
            <a:ext cx="9144000" cy="2878853"/>
          </a:xfrm>
        </p:spPr>
        <p:txBody>
          <a:bodyPr>
            <a:normAutofit/>
          </a:bodyPr>
          <a:lstStyle/>
          <a:p>
            <a:r>
              <a:rPr lang="en-US" sz="2800" b="1" dirty="0">
                <a:solidFill>
                  <a:srgbClr val="FFFF00"/>
                </a:solidFill>
              </a:rPr>
              <a:t>Iman Aganj</a:t>
            </a:r>
            <a:r>
              <a:rPr lang="en-US" sz="2800" dirty="0">
                <a:solidFill>
                  <a:srgbClr val="FFFF00"/>
                </a:solidFill>
              </a:rPr>
              <a:t> and </a:t>
            </a:r>
            <a:r>
              <a:rPr lang="en-US" sz="2800" b="1" dirty="0">
                <a:solidFill>
                  <a:srgbClr val="FFFF00"/>
                </a:solidFill>
              </a:rPr>
              <a:t>Bruce Fischl</a:t>
            </a:r>
            <a:endParaRPr lang="en-US" sz="4800" dirty="0">
              <a:solidFill>
                <a:schemeClr val="accent5">
                  <a:lumMod val="60000"/>
                  <a:lumOff val="40000"/>
                </a:schemeClr>
              </a:solidFill>
            </a:endParaRPr>
          </a:p>
          <a:p>
            <a:endParaRPr lang="en-US" sz="2000" dirty="0">
              <a:solidFill>
                <a:schemeClr val="accent5">
                  <a:lumMod val="60000"/>
                  <a:lumOff val="40000"/>
                </a:schemeClr>
              </a:solidFill>
            </a:endParaRPr>
          </a:p>
          <a:p>
            <a:r>
              <a:rPr lang="en-US" sz="2000" dirty="0">
                <a:solidFill>
                  <a:schemeClr val="accent5">
                    <a:lumMod val="60000"/>
                    <a:lumOff val="40000"/>
                  </a:schemeClr>
                </a:solidFill>
              </a:rPr>
              <a:t>Athinoula A. Martinos Center for Biomedical Imaging</a:t>
            </a:r>
          </a:p>
          <a:p>
            <a:r>
              <a:rPr lang="en-US" sz="2000" dirty="0">
                <a:solidFill>
                  <a:schemeClr val="accent5"/>
                </a:solidFill>
              </a:rPr>
              <a:t>Massachusetts General Hospital</a:t>
            </a:r>
          </a:p>
          <a:p>
            <a:r>
              <a:rPr lang="en-US" sz="2000" dirty="0">
                <a:solidFill>
                  <a:schemeClr val="accent5"/>
                </a:solidFill>
              </a:rPr>
              <a:t>Harvard Medical School</a:t>
            </a:r>
          </a:p>
        </p:txBody>
      </p:sp>
      <p:pic>
        <p:nvPicPr>
          <p:cNvPr id="7" name="Picture 6"/>
          <p:cNvPicPr>
            <a:picLocks noChangeAspect="1"/>
          </p:cNvPicPr>
          <p:nvPr/>
        </p:nvPicPr>
        <p:blipFill>
          <a:blip r:embed="rId3"/>
          <a:stretch>
            <a:fillRect/>
          </a:stretch>
        </p:blipFill>
        <p:spPr>
          <a:xfrm>
            <a:off x="7227561" y="111455"/>
            <a:ext cx="658368" cy="658368"/>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4"/>
          <a:stretch>
            <a:fillRect/>
          </a:stretch>
        </p:blipFill>
        <p:spPr>
          <a:xfrm>
            <a:off x="4358495" y="111455"/>
            <a:ext cx="564001" cy="658368"/>
          </a:xfrm>
          <a:prstGeom prst="rect">
            <a:avLst/>
          </a:prstGeom>
          <a:ln w="88900" cap="sq" cmpd="thickThin">
            <a:solidFill>
              <a:srgbClr val="000000"/>
            </a:solidFill>
            <a:prstDash val="solid"/>
            <a:miter lim="800000"/>
          </a:ln>
          <a:effectLst>
            <a:innerShdw blurRad="76200">
              <a:srgbClr val="000000"/>
            </a:innerShdw>
          </a:effectLst>
        </p:spPr>
      </p:pic>
      <p:sp>
        <p:nvSpPr>
          <p:cNvPr id="11" name="Title 1"/>
          <p:cNvSpPr>
            <a:spLocks noGrp="1"/>
          </p:cNvSpPr>
          <p:nvPr>
            <p:ph type="ctrTitle"/>
          </p:nvPr>
        </p:nvSpPr>
        <p:spPr>
          <a:xfrm>
            <a:off x="0" y="2184383"/>
            <a:ext cx="12192000" cy="1470025"/>
          </a:xfrm>
        </p:spPr>
        <p:txBody>
          <a:bodyPr>
            <a:noAutofit/>
            <a:scene3d>
              <a:camera prst="orthographicFront"/>
              <a:lightRig rig="soft" dir="t">
                <a:rot lat="0" lon="0" rev="10800000"/>
              </a:lightRig>
            </a:scene3d>
            <a:sp3d>
              <a:bevelT w="27940" h="12700"/>
              <a:contourClr>
                <a:srgbClr val="DDDDDD"/>
              </a:contourClr>
            </a:sp3d>
          </a:bodyPr>
          <a:lstStyle/>
          <a:p>
            <a:r>
              <a:rPr lang="en-US" b="1" spc="150" dirty="0">
                <a:ln w="11430"/>
                <a:solidFill>
                  <a:srgbClr val="F8F8F8"/>
                </a:solidFill>
                <a:effectLst>
                  <a:outerShdw blurRad="25400" algn="tl" rotWithShape="0">
                    <a:srgbClr val="000000">
                      <a:alpha val="43000"/>
                    </a:srgbClr>
                  </a:outerShdw>
                </a:effectLst>
              </a:rPr>
              <a:t>Intermediate Deformable Image Registration via Windowed Cross-Correlation</a:t>
            </a:r>
          </a:p>
        </p:txBody>
      </p:sp>
      <p:pic>
        <p:nvPicPr>
          <p:cNvPr id="12" name="Picture 11"/>
          <p:cNvPicPr>
            <a:picLocks noChangeAspect="1"/>
          </p:cNvPicPr>
          <p:nvPr/>
        </p:nvPicPr>
        <p:blipFill>
          <a:blip r:embed="rId5"/>
          <a:stretch>
            <a:fillRect/>
          </a:stretch>
        </p:blipFill>
        <p:spPr>
          <a:xfrm>
            <a:off x="4964439" y="3"/>
            <a:ext cx="2263122" cy="1521667"/>
          </a:xfrm>
          <a:prstGeom prst="rect">
            <a:avLst/>
          </a:prstGeom>
        </p:spPr>
      </p:pic>
      <p:pic>
        <p:nvPicPr>
          <p:cNvPr id="4" name="Graphic 3">
            <a:extLst>
              <a:ext uri="{FF2B5EF4-FFF2-40B4-BE49-F238E27FC236}">
                <a16:creationId xmlns:a16="http://schemas.microsoft.com/office/drawing/2014/main" id="{37321B39-EA4D-2D99-91BF-6C4CD52361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491496"/>
            <a:ext cx="3310759" cy="366504"/>
          </a:xfrm>
          <a:prstGeom prst="rect">
            <a:avLst/>
          </a:prstGeom>
        </p:spPr>
      </p:pic>
    </p:spTree>
    <p:extLst>
      <p:ext uri="{BB962C8B-B14F-4D97-AF65-F5344CB8AC3E}">
        <p14:creationId xmlns:p14="http://schemas.microsoft.com/office/powerpoint/2010/main" val="24127975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9FB3BA14-0508-5633-CE3F-DC453A3B4F62}"/>
                  </a:ext>
                </a:extLst>
              </p:cNvPr>
              <p:cNvGraphicFramePr>
                <a:graphicFrameLocks noGrp="1"/>
              </p:cNvGraphicFramePr>
              <p:nvPr>
                <p:extLst>
                  <p:ext uri="{D42A27DB-BD31-4B8C-83A1-F6EECF244321}">
                    <p14:modId xmlns:p14="http://schemas.microsoft.com/office/powerpoint/2010/main" val="381316002"/>
                  </p:ext>
                </p:extLst>
              </p:nvPr>
            </p:nvGraphicFramePr>
            <p:xfrm>
              <a:off x="0" y="6035040"/>
              <a:ext cx="2638338" cy="822960"/>
            </p:xfrm>
            <a:graphic>
              <a:graphicData uri="http://schemas.openxmlformats.org/drawingml/2006/table">
                <a:tbl>
                  <a:tblPr firstRow="1" bandRow="1">
                    <a:tableStyleId>{5C22544A-7EE6-4342-B048-85BDC9FD1C3A}</a:tableStyleId>
                  </a:tblPr>
                  <a:tblGrid>
                    <a:gridCol w="814122">
                      <a:extLst>
                        <a:ext uri="{9D8B030D-6E8A-4147-A177-3AD203B41FA5}">
                          <a16:colId xmlns:a16="http://schemas.microsoft.com/office/drawing/2014/main" val="1067801014"/>
                        </a:ext>
                      </a:extLst>
                    </a:gridCol>
                    <a:gridCol w="1824216">
                      <a:extLst>
                        <a:ext uri="{9D8B030D-6E8A-4147-A177-3AD203B41FA5}">
                          <a16:colId xmlns:a16="http://schemas.microsoft.com/office/drawing/2014/main" val="4285197207"/>
                        </a:ext>
                      </a:extLst>
                    </a:gridCol>
                  </a:tblGrid>
                  <a:tr h="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rgbClr val="00B0F0"/>
                                  </a:solidFill>
                                  <a:latin typeface="Cambria Math" panose="02040503050406030204" pitchFamily="18" charset="0"/>
                                </a:rPr>
                                <m:t>𝑵</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Number of pixels</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defTabSz="346075"/>
                          <a14:m>
                            <m:oMath xmlns:m="http://schemas.openxmlformats.org/officeDocument/2006/math">
                              <m:r>
                                <a:rPr lang="en-US" b="0" i="1" smtClean="0">
                                  <a:solidFill>
                                    <a:srgbClr val="66FF33"/>
                                  </a:solidFill>
                                  <a:latin typeface="Cambria Math" panose="02040503050406030204" pitchFamily="18" charset="0"/>
                                </a:rPr>
                                <m:t>𝐷</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Image dimension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11" name="Table 10">
                <a:extLst>
                  <a:ext uri="{FF2B5EF4-FFF2-40B4-BE49-F238E27FC236}">
                    <a16:creationId xmlns:a16="http://schemas.microsoft.com/office/drawing/2014/main" id="{9FB3BA14-0508-5633-CE3F-DC453A3B4F62}"/>
                  </a:ext>
                </a:extLst>
              </p:cNvPr>
              <p:cNvGraphicFramePr>
                <a:graphicFrameLocks noGrp="1"/>
              </p:cNvGraphicFramePr>
              <p:nvPr>
                <p:extLst>
                  <p:ext uri="{D42A27DB-BD31-4B8C-83A1-F6EECF244321}">
                    <p14:modId xmlns:p14="http://schemas.microsoft.com/office/powerpoint/2010/main" val="381316002"/>
                  </p:ext>
                </p:extLst>
              </p:nvPr>
            </p:nvGraphicFramePr>
            <p:xfrm>
              <a:off x="0" y="6035040"/>
              <a:ext cx="2638338" cy="822960"/>
            </p:xfrm>
            <a:graphic>
              <a:graphicData uri="http://schemas.openxmlformats.org/drawingml/2006/table">
                <a:tbl>
                  <a:tblPr firstRow="1" bandRow="1">
                    <a:tableStyleId>{5C22544A-7EE6-4342-B048-85BDC9FD1C3A}</a:tableStyleId>
                  </a:tblPr>
                  <a:tblGrid>
                    <a:gridCol w="814122">
                      <a:extLst>
                        <a:ext uri="{9D8B030D-6E8A-4147-A177-3AD203B41FA5}">
                          <a16:colId xmlns:a16="http://schemas.microsoft.com/office/drawing/2014/main" val="1067801014"/>
                        </a:ext>
                      </a:extLst>
                    </a:gridCol>
                    <a:gridCol w="1824216">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3"/>
                          <a:stretch>
                            <a:fillRect t="-100000" r="-223134" b="-151111"/>
                          </a:stretch>
                        </a:blipFill>
                      </a:tcPr>
                    </a:tc>
                    <a:tc>
                      <a:txBody>
                        <a:bodyPr/>
                        <a:lstStyle/>
                        <a:p>
                          <a:r>
                            <a:rPr lang="en-US" b="0" dirty="0">
                              <a:solidFill>
                                <a:srgbClr val="FFFF00"/>
                              </a:solidFill>
                            </a:rPr>
                            <a:t>Number of pixels</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3"/>
                          <a:stretch>
                            <a:fillRect t="-200000" r="-223134" b="-51111"/>
                          </a:stretch>
                        </a:blipFill>
                      </a:tcPr>
                    </a:tc>
                    <a:tc>
                      <a:txBody>
                        <a:bodyPr/>
                        <a:lstStyle/>
                        <a:p>
                          <a:r>
                            <a:rPr lang="en-US" b="0" dirty="0">
                              <a:solidFill>
                                <a:srgbClr val="FFFF00"/>
                              </a:solidFill>
                            </a:rPr>
                            <a:t>Image dimension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p:sp>
        <p:nvSpPr>
          <p:cNvPr id="12" name="Title 1">
            <a:extLst>
              <a:ext uri="{FF2B5EF4-FFF2-40B4-BE49-F238E27FC236}">
                <a16:creationId xmlns:a16="http://schemas.microsoft.com/office/drawing/2014/main" id="{C112A0C7-6C59-4610-AEAF-359BC2788EF3}"/>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algn="ctr">
              <a:spcBef>
                <a:spcPct val="0"/>
              </a:spcBef>
              <a:defRPr/>
            </a:pPr>
            <a:r>
              <a:rPr lang="en-US" sz="3600" b="1" spc="150" dirty="0">
                <a:ln w="11430"/>
                <a:solidFill>
                  <a:srgbClr val="F8F8F8"/>
                </a:solidFill>
              </a:rPr>
              <a:t>Computational Complexity Reduction</a:t>
            </a:r>
          </a:p>
        </p:txBody>
      </p:sp>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nvGraphicFramePr>
            <p:xfrm>
              <a:off x="9423994" y="6305550"/>
              <a:ext cx="2767487" cy="548640"/>
            </p:xfrm>
            <a:graphic>
              <a:graphicData uri="http://schemas.openxmlformats.org/drawingml/2006/table">
                <a:tbl>
                  <a:tblPr firstRow="1" bandRow="1">
                    <a:tableStyleId>{5C22544A-7EE6-4342-B048-85BDC9FD1C3A}</a:tableStyleId>
                  </a:tblPr>
                  <a:tblGrid>
                    <a:gridCol w="481487">
                      <a:extLst>
                        <a:ext uri="{9D8B030D-6E8A-4147-A177-3AD203B41FA5}">
                          <a16:colId xmlns:a16="http://schemas.microsoft.com/office/drawing/2014/main" val="1067801014"/>
                        </a:ext>
                      </a:extLst>
                    </a:gridCol>
                    <a:gridCol w="2286000">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1" i="1" smtClean="0">
                                  <a:solidFill>
                                    <a:srgbClr val="FF0000"/>
                                  </a:solidFill>
                                  <a:latin typeface="Cambria Math" panose="02040503050406030204" pitchFamily="18" charset="0"/>
                                </a:rPr>
                                <m:t>𝜹</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Center of the window</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Choice>
        <mc:Fallback xmlns="">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nvGraphicFramePr>
            <p:xfrm>
              <a:off x="9423994" y="6305550"/>
              <a:ext cx="2767487" cy="548640"/>
            </p:xfrm>
            <a:graphic>
              <a:graphicData uri="http://schemas.openxmlformats.org/drawingml/2006/table">
                <a:tbl>
                  <a:tblPr firstRow="1" bandRow="1">
                    <a:tableStyleId>{5C22544A-7EE6-4342-B048-85BDC9FD1C3A}</a:tableStyleId>
                  </a:tblPr>
                  <a:tblGrid>
                    <a:gridCol w="481487">
                      <a:extLst>
                        <a:ext uri="{9D8B030D-6E8A-4147-A177-3AD203B41FA5}">
                          <a16:colId xmlns:a16="http://schemas.microsoft.com/office/drawing/2014/main" val="1067801014"/>
                        </a:ext>
                      </a:extLst>
                    </a:gridCol>
                    <a:gridCol w="2286000">
                      <a:extLst>
                        <a:ext uri="{9D8B030D-6E8A-4147-A177-3AD203B41FA5}">
                          <a16:colId xmlns:a16="http://schemas.microsoft.com/office/drawing/2014/main" val="4285197207"/>
                        </a:ext>
                      </a:extLst>
                    </a:gridCol>
                  </a:tblGrid>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stretch>
                            <a:fillRect t="-102222" r="-475949" b="-51111"/>
                          </a:stretch>
                        </a:blipFill>
                      </a:tcPr>
                    </a:tc>
                    <a:tc>
                      <a:txBody>
                        <a:bodyPr/>
                        <a:lstStyle/>
                        <a:p>
                          <a:r>
                            <a:rPr lang="en-US" b="0" dirty="0">
                              <a:solidFill>
                                <a:srgbClr val="FFFF00"/>
                              </a:solidFill>
                            </a:rPr>
                            <a:t>Center of the window</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6E2A504-D216-42A8-0E7B-91F90F7B6873}"/>
                  </a:ext>
                </a:extLst>
              </p:cNvPr>
              <p:cNvSpPr txBox="1"/>
              <p:nvPr/>
            </p:nvSpPr>
            <p:spPr>
              <a:xfrm>
                <a:off x="4083398" y="1146018"/>
                <a:ext cx="4025204" cy="896207"/>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b="0" i="1" smtClean="0">
                          <a:solidFill>
                            <a:srgbClr val="E71FE7"/>
                          </a:solidFill>
                          <a:latin typeface="Cambria Math" panose="02040503050406030204" pitchFamily="18" charset="0"/>
                          <a:ea typeface="Cambria Math" panose="02040503050406030204" pitchFamily="18" charset="0"/>
                        </a:rPr>
                        <m:t>𝑢</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𝛿</m:t>
                          </m:r>
                        </m:e>
                      </m:d>
                      <m:r>
                        <a:rPr lang="en-US" sz="2400" b="0" i="1" smtClean="0">
                          <a:solidFill>
                            <a:schemeClr val="bg1"/>
                          </a:solidFill>
                          <a:latin typeface="Cambria Math" panose="02040503050406030204" pitchFamily="18" charset="0"/>
                          <a:ea typeface="Cambria Math" panose="02040503050406030204" pitchFamily="18" charset="0"/>
                        </a:rPr>
                        <m:t>=</m:t>
                      </m:r>
                      <m:func>
                        <m:funcPr>
                          <m:ctrlPr>
                            <a:rPr lang="en-US" sz="2400" b="0" i="1" smtClean="0">
                              <a:solidFill>
                                <a:schemeClr val="bg1"/>
                              </a:solidFill>
                              <a:latin typeface="Cambria Math" panose="02040503050406030204" pitchFamily="18" charset="0"/>
                              <a:ea typeface="Cambria Math" panose="02040503050406030204" pitchFamily="18" charset="0"/>
                            </a:rPr>
                          </m:ctrlPr>
                        </m:funcPr>
                        <m:fName>
                          <m:limLow>
                            <m:limLowPr>
                              <m:ctrlPr>
                                <a:rPr lang="en-US" sz="2400" b="0" i="1" smtClean="0">
                                  <a:solidFill>
                                    <a:schemeClr val="bg1"/>
                                  </a:solidFill>
                                  <a:latin typeface="Cambria Math" panose="02040503050406030204" pitchFamily="18" charset="0"/>
                                  <a:ea typeface="Cambria Math" panose="02040503050406030204" pitchFamily="18" charset="0"/>
                                </a:rPr>
                              </m:ctrlPr>
                            </m:limLowPr>
                            <m:e>
                              <m:r>
                                <m:rPr>
                                  <m:sty m:val="p"/>
                                </m:rPr>
                                <a:rPr lang="en-US" sz="2400" b="0" i="0" smtClean="0">
                                  <a:solidFill>
                                    <a:schemeClr val="bg1"/>
                                  </a:solidFill>
                                  <a:latin typeface="Cambria Math" panose="02040503050406030204" pitchFamily="18" charset="0"/>
                                  <a:ea typeface="Cambria Math" panose="02040503050406030204" pitchFamily="18" charset="0"/>
                                </a:rPr>
                                <m:t>argmax</m:t>
                              </m:r>
                            </m:e>
                            <m:lim>
                              <m:r>
                                <a:rPr lang="en-US" sz="2400" b="0" i="1" smtClean="0">
                                  <a:solidFill>
                                    <a:schemeClr val="bg1"/>
                                  </a:solidFill>
                                  <a:latin typeface="Cambria Math" panose="02040503050406030204" pitchFamily="18" charset="0"/>
                                  <a:ea typeface="Cambria Math" panose="02040503050406030204" pitchFamily="18" charset="0"/>
                                </a:rPr>
                                <m:t>𝑥</m:t>
                              </m:r>
                            </m:lim>
                          </m:limLow>
                        </m:fName>
                        <m:e>
                          <m:nary>
                            <m:naryPr>
                              <m:chr m:val="∑"/>
                              <m:supHide m:val="on"/>
                              <m:ctrlPr>
                                <a:rPr lang="en-US" sz="2400" i="1">
                                  <a:solidFill>
                                    <a:schemeClr val="bg1"/>
                                  </a:solidFill>
                                  <a:latin typeface="Cambria Math" panose="02040503050406030204" pitchFamily="18" charset="0"/>
                                  <a:ea typeface="Cambria Math" panose="02040503050406030204" pitchFamily="18" charset="0"/>
                                </a:rPr>
                              </m:ctrlPr>
                            </m:naryPr>
                            <m:sub>
                              <m:r>
                                <a:rPr lang="en-US" sz="2400" i="1">
                                  <a:solidFill>
                                    <a:schemeClr val="bg1"/>
                                  </a:solidFill>
                                  <a:latin typeface="Cambria Math" panose="02040503050406030204" pitchFamily="18" charset="0"/>
                                  <a:ea typeface="Cambria Math" panose="02040503050406030204" pitchFamily="18" charset="0"/>
                                </a:rPr>
                                <m:t>𝑖</m:t>
                              </m:r>
                            </m:sub>
                            <m:sup/>
                            <m:e>
                              <m:sSub>
                                <m:sSubPr>
                                  <m:ctrlPr>
                                    <a:rPr lang="en-US" sz="2400" i="1">
                                      <a:solidFill>
                                        <a:srgbClr val="66FF33"/>
                                      </a:solidFill>
                                      <a:latin typeface="Cambria Math" panose="02040503050406030204" pitchFamily="18" charset="0"/>
                                    </a:rPr>
                                  </m:ctrlPr>
                                </m:sSubPr>
                                <m:e>
                                  <m:r>
                                    <a:rPr lang="en-US" sz="2400" i="1">
                                      <a:solidFill>
                                        <a:srgbClr val="66FF33"/>
                                      </a:solidFill>
                                      <a:latin typeface="Cambria Math" panose="02040503050406030204" pitchFamily="18" charset="0"/>
                                    </a:rPr>
                                    <m:t>𝐴</m:t>
                                  </m:r>
                                </m:e>
                                <m:sub>
                                  <m:r>
                                    <a:rPr lang="en-US" sz="2400" i="1">
                                      <a:solidFill>
                                        <a:srgbClr val="66FF33"/>
                                      </a:solidFill>
                                      <a:latin typeface="Cambria Math" panose="02040503050406030204" pitchFamily="18" charset="0"/>
                                    </a:rPr>
                                    <m:t>𝑖</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sSub>
                                <m:sSubPr>
                                  <m:ctrlPr>
                                    <a:rPr lang="en-US" sz="2400" i="1">
                                      <a:solidFill>
                                        <a:srgbClr val="FFC000"/>
                                      </a:solidFill>
                                      <a:latin typeface="Cambria Math" panose="02040503050406030204" pitchFamily="18" charset="0"/>
                                    </a:rPr>
                                  </m:ctrlPr>
                                </m:sSubPr>
                                <m:e>
                                  <m:r>
                                    <a:rPr lang="en-US" sz="2400" i="1">
                                      <a:solidFill>
                                        <a:srgbClr val="FFC000"/>
                                      </a:solidFill>
                                      <a:latin typeface="Cambria Math" panose="02040503050406030204" pitchFamily="18" charset="0"/>
                                    </a:rPr>
                                    <m:t>𝐵</m:t>
                                  </m:r>
                                </m:e>
                                <m:sub>
                                  <m:r>
                                    <a:rPr lang="en-US" sz="2400" i="1">
                                      <a:solidFill>
                                        <a:srgbClr val="FFC000"/>
                                      </a:solidFill>
                                      <a:latin typeface="Cambria Math" panose="02040503050406030204" pitchFamily="18" charset="0"/>
                                    </a:rPr>
                                    <m:t>𝑖</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𝛿</m:t>
                                  </m:r>
                                </m:e>
                              </m:d>
                            </m:e>
                          </m:nary>
                        </m:e>
                      </m:func>
                    </m:oMath>
                  </m:oMathPara>
                </a14:m>
                <a:endParaRPr lang="en-US" sz="2400" dirty="0">
                  <a:solidFill>
                    <a:schemeClr val="bg1"/>
                  </a:solidFill>
                </a:endParaRPr>
              </a:p>
            </p:txBody>
          </p:sp>
        </mc:Choice>
        <mc:Fallback xmlns="">
          <p:sp>
            <p:nvSpPr>
              <p:cNvPr id="3" name="TextBox 2">
                <a:extLst>
                  <a:ext uri="{FF2B5EF4-FFF2-40B4-BE49-F238E27FC236}">
                    <a16:creationId xmlns:a16="http://schemas.microsoft.com/office/drawing/2014/main" id="{26E2A504-D216-42A8-0E7B-91F90F7B6873}"/>
                  </a:ext>
                </a:extLst>
              </p:cNvPr>
              <p:cNvSpPr txBox="1">
                <a:spLocks noRot="1" noChangeAspect="1" noMove="1" noResize="1" noEditPoints="1" noAdjustHandles="1" noChangeArrowheads="1" noChangeShapeType="1" noTextEdit="1"/>
              </p:cNvSpPr>
              <p:nvPr/>
            </p:nvSpPr>
            <p:spPr>
              <a:xfrm>
                <a:off x="4083398" y="1146018"/>
                <a:ext cx="4025204" cy="89620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69E86652-AB3B-5FDC-F537-3F358282CC70}"/>
                  </a:ext>
                </a:extLst>
              </p:cNvPr>
              <p:cNvGraphicFramePr>
                <a:graphicFrameLocks noGrp="1"/>
              </p:cNvGraphicFramePr>
              <p:nvPr/>
            </p:nvGraphicFramePr>
            <p:xfrm>
              <a:off x="9424513" y="6305550"/>
              <a:ext cx="2767487" cy="548640"/>
            </p:xfrm>
            <a:graphic>
              <a:graphicData uri="http://schemas.openxmlformats.org/drawingml/2006/table">
                <a:tbl>
                  <a:tblPr firstRow="1" bandRow="1">
                    <a:tableStyleId>{5C22544A-7EE6-4342-B048-85BDC9FD1C3A}</a:tableStyleId>
                  </a:tblPr>
                  <a:tblGrid>
                    <a:gridCol w="481487">
                      <a:extLst>
                        <a:ext uri="{9D8B030D-6E8A-4147-A177-3AD203B41FA5}">
                          <a16:colId xmlns:a16="http://schemas.microsoft.com/office/drawing/2014/main" val="1067801014"/>
                        </a:ext>
                      </a:extLst>
                    </a:gridCol>
                    <a:gridCol w="2286000">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0" i="1" smtClean="0">
                                  <a:solidFill>
                                    <a:srgbClr val="E71FE7"/>
                                  </a:solidFill>
                                  <a:latin typeface="Cambria Math" panose="02040503050406030204" pitchFamily="18" charset="0"/>
                                  <a:ea typeface="Cambria Math" panose="02040503050406030204" pitchFamily="18" charset="0"/>
                                </a:rPr>
                                <m:t>𝑢</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b="0" dirty="0">
                              <a:solidFill>
                                <a:srgbClr val="FFFF00"/>
                              </a:solidFill>
                            </a:rPr>
                            <a:t>Displacement field</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Choice>
        <mc:Fallback xmlns="">
          <p:graphicFrame>
            <p:nvGraphicFramePr>
              <p:cNvPr id="6" name="Table 5">
                <a:extLst>
                  <a:ext uri="{FF2B5EF4-FFF2-40B4-BE49-F238E27FC236}">
                    <a16:creationId xmlns:a16="http://schemas.microsoft.com/office/drawing/2014/main" id="{69E86652-AB3B-5FDC-F537-3F358282CC70}"/>
                  </a:ext>
                </a:extLst>
              </p:cNvPr>
              <p:cNvGraphicFramePr>
                <a:graphicFrameLocks noGrp="1"/>
              </p:cNvGraphicFramePr>
              <p:nvPr/>
            </p:nvGraphicFramePr>
            <p:xfrm>
              <a:off x="9424513" y="6305550"/>
              <a:ext cx="2767487" cy="548640"/>
            </p:xfrm>
            <a:graphic>
              <a:graphicData uri="http://schemas.openxmlformats.org/drawingml/2006/table">
                <a:tbl>
                  <a:tblPr firstRow="1" bandRow="1">
                    <a:tableStyleId>{5C22544A-7EE6-4342-B048-85BDC9FD1C3A}</a:tableStyleId>
                  </a:tblPr>
                  <a:tblGrid>
                    <a:gridCol w="481487">
                      <a:extLst>
                        <a:ext uri="{9D8B030D-6E8A-4147-A177-3AD203B41FA5}">
                          <a16:colId xmlns:a16="http://schemas.microsoft.com/office/drawing/2014/main" val="1067801014"/>
                        </a:ext>
                      </a:extLst>
                    </a:gridCol>
                    <a:gridCol w="2286000">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6"/>
                          <a:stretch>
                            <a:fillRect t="-28261" r="-474684" b="-97826"/>
                          </a:stretch>
                        </a:blipFill>
                      </a:tcPr>
                    </a:tc>
                    <a:tc>
                      <a:txBody>
                        <a:bodyPr/>
                        <a:lstStyle/>
                        <a:p>
                          <a:pPr algn="l"/>
                          <a:r>
                            <a:rPr lang="en-US" b="0" dirty="0">
                              <a:solidFill>
                                <a:srgbClr val="FFFF00"/>
                              </a:solidFill>
                            </a:rPr>
                            <a:t>Displacement field</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ABD4226-2C80-C8EB-1B3F-0B9E118096BF}"/>
                  </a:ext>
                </a:extLst>
              </p:cNvPr>
              <p:cNvSpPr txBox="1"/>
              <p:nvPr/>
            </p:nvSpPr>
            <p:spPr>
              <a:xfrm>
                <a:off x="4784421" y="2042225"/>
                <a:ext cx="3342197" cy="126220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b="0" i="1" smtClean="0">
                          <a:solidFill>
                            <a:schemeClr val="bg1"/>
                          </a:solidFill>
                          <a:latin typeface="Cambria Math" panose="02040503050406030204" pitchFamily="18" charset="0"/>
                          <a:ea typeface="Cambria Math" panose="02040503050406030204" pitchFamily="18" charset="0"/>
                        </a:rPr>
                        <m:t>≈</m:t>
                      </m:r>
                      <m:func>
                        <m:funcPr>
                          <m:ctrlPr>
                            <a:rPr lang="en-US" sz="2400" b="0" i="1" smtClean="0">
                              <a:solidFill>
                                <a:schemeClr val="bg1"/>
                              </a:solidFill>
                              <a:latin typeface="Cambria Math" panose="02040503050406030204" pitchFamily="18" charset="0"/>
                              <a:ea typeface="Cambria Math" panose="02040503050406030204" pitchFamily="18" charset="0"/>
                            </a:rPr>
                          </m:ctrlPr>
                        </m:funcPr>
                        <m:fName>
                          <m:limLow>
                            <m:limLowPr>
                              <m:ctrlPr>
                                <a:rPr lang="en-US" sz="2400" b="0" i="1" smtClean="0">
                                  <a:solidFill>
                                    <a:schemeClr val="bg1"/>
                                  </a:solidFill>
                                  <a:latin typeface="Cambria Math" panose="02040503050406030204" pitchFamily="18" charset="0"/>
                                  <a:ea typeface="Cambria Math" panose="02040503050406030204" pitchFamily="18" charset="0"/>
                                </a:rPr>
                              </m:ctrlPr>
                            </m:limLowPr>
                            <m:e>
                              <m:r>
                                <m:rPr>
                                  <m:sty m:val="p"/>
                                </m:rPr>
                                <a:rPr lang="en-US" sz="2400" b="0" i="0" smtClean="0">
                                  <a:solidFill>
                                    <a:schemeClr val="bg1"/>
                                  </a:solidFill>
                                  <a:latin typeface="Cambria Math" panose="02040503050406030204" pitchFamily="18" charset="0"/>
                                  <a:ea typeface="Cambria Math" panose="02040503050406030204" pitchFamily="18" charset="0"/>
                                </a:rPr>
                                <m:t>CM</m:t>
                              </m:r>
                            </m:e>
                            <m:lim>
                              <m:r>
                                <a:rPr lang="en-US" sz="2400" b="0" i="1" smtClean="0">
                                  <a:solidFill>
                                    <a:schemeClr val="bg1"/>
                                  </a:solidFill>
                                  <a:latin typeface="Cambria Math" panose="02040503050406030204" pitchFamily="18" charset="0"/>
                                  <a:ea typeface="Cambria Math" panose="02040503050406030204" pitchFamily="18" charset="0"/>
                                </a:rPr>
                                <m:t>𝑥</m:t>
                              </m:r>
                            </m:lim>
                          </m:limLow>
                        </m:fName>
                        <m:e>
                          <m:sSup>
                            <m:sSupPr>
                              <m:ctrlPr>
                                <a:rPr lang="en-US" sz="2400" b="0" i="1" smtClean="0">
                                  <a:solidFill>
                                    <a:srgbClr val="FF0000"/>
                                  </a:solidFill>
                                  <a:latin typeface="Cambria Math" panose="02040503050406030204" pitchFamily="18" charset="0"/>
                                  <a:ea typeface="Cambria Math" panose="02040503050406030204" pitchFamily="18" charset="0"/>
                                </a:rPr>
                              </m:ctrlPr>
                            </m:sSupPr>
                            <m:e>
                              <m:d>
                                <m:dPr>
                                  <m:ctrlPr>
                                    <a:rPr lang="en-US" sz="2400" b="0" i="1" smtClean="0">
                                      <a:solidFill>
                                        <a:schemeClr val="bg1"/>
                                      </a:solidFill>
                                      <a:latin typeface="Cambria Math" panose="02040503050406030204" pitchFamily="18" charset="0"/>
                                      <a:ea typeface="Cambria Math" panose="02040503050406030204" pitchFamily="18" charset="0"/>
                                    </a:rPr>
                                  </m:ctrlPr>
                                </m:dPr>
                                <m:e>
                                  <m:nary>
                                    <m:naryPr>
                                      <m:chr m:val="∑"/>
                                      <m:supHide m:val="on"/>
                                      <m:ctrlPr>
                                        <a:rPr lang="en-US" sz="2400" i="1">
                                          <a:solidFill>
                                            <a:schemeClr val="bg1"/>
                                          </a:solidFill>
                                          <a:latin typeface="Cambria Math" panose="02040503050406030204" pitchFamily="18" charset="0"/>
                                          <a:ea typeface="Cambria Math" panose="02040503050406030204" pitchFamily="18" charset="0"/>
                                        </a:rPr>
                                      </m:ctrlPr>
                                    </m:naryPr>
                                    <m:sub>
                                      <m:r>
                                        <a:rPr lang="en-US" sz="2400" i="1">
                                          <a:solidFill>
                                            <a:schemeClr val="bg1"/>
                                          </a:solidFill>
                                          <a:latin typeface="Cambria Math" panose="02040503050406030204" pitchFamily="18" charset="0"/>
                                          <a:ea typeface="Cambria Math" panose="02040503050406030204" pitchFamily="18" charset="0"/>
                                        </a:rPr>
                                        <m:t>𝑖</m:t>
                                      </m:r>
                                    </m:sub>
                                    <m:sup/>
                                    <m:e>
                                      <m:sSub>
                                        <m:sSubPr>
                                          <m:ctrlPr>
                                            <a:rPr lang="en-US" sz="2400" i="1">
                                              <a:solidFill>
                                                <a:srgbClr val="66FF33"/>
                                              </a:solidFill>
                                              <a:latin typeface="Cambria Math" panose="02040503050406030204" pitchFamily="18" charset="0"/>
                                            </a:rPr>
                                          </m:ctrlPr>
                                        </m:sSubPr>
                                        <m:e>
                                          <m:r>
                                            <a:rPr lang="en-US" sz="2400" i="1">
                                              <a:solidFill>
                                                <a:srgbClr val="66FF33"/>
                                              </a:solidFill>
                                              <a:latin typeface="Cambria Math" panose="02040503050406030204" pitchFamily="18" charset="0"/>
                                            </a:rPr>
                                            <m:t>𝐴</m:t>
                                          </m:r>
                                        </m:e>
                                        <m:sub>
                                          <m:r>
                                            <a:rPr lang="en-US" sz="2400" i="1">
                                              <a:solidFill>
                                                <a:srgbClr val="66FF33"/>
                                              </a:solidFill>
                                              <a:latin typeface="Cambria Math" panose="02040503050406030204" pitchFamily="18" charset="0"/>
                                            </a:rPr>
                                            <m:t>𝑖</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sSub>
                                        <m:sSubPr>
                                          <m:ctrlPr>
                                            <a:rPr lang="en-US" sz="2400" i="1">
                                              <a:solidFill>
                                                <a:srgbClr val="FFC000"/>
                                              </a:solidFill>
                                              <a:latin typeface="Cambria Math" panose="02040503050406030204" pitchFamily="18" charset="0"/>
                                            </a:rPr>
                                          </m:ctrlPr>
                                        </m:sSubPr>
                                        <m:e>
                                          <m:r>
                                            <a:rPr lang="en-US" sz="2400" i="1">
                                              <a:solidFill>
                                                <a:srgbClr val="FFC000"/>
                                              </a:solidFill>
                                              <a:latin typeface="Cambria Math" panose="02040503050406030204" pitchFamily="18" charset="0"/>
                                            </a:rPr>
                                            <m:t>𝐵</m:t>
                                          </m:r>
                                        </m:e>
                                        <m:sub>
                                          <m:r>
                                            <a:rPr lang="en-US" sz="2400" i="1">
                                              <a:solidFill>
                                                <a:srgbClr val="FFC000"/>
                                              </a:solidFill>
                                              <a:latin typeface="Cambria Math" panose="02040503050406030204" pitchFamily="18" charset="0"/>
                                            </a:rPr>
                                            <m:t>𝑖</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𝛿</m:t>
                                          </m:r>
                                        </m:e>
                                      </m:d>
                                    </m:e>
                                  </m:nary>
                                </m:e>
                              </m:d>
                            </m:e>
                            <m:sup>
                              <m:r>
                                <a:rPr lang="en-US" sz="2400" b="0" i="1" smtClean="0">
                                  <a:solidFill>
                                    <a:schemeClr val="accent6"/>
                                  </a:solidFill>
                                  <a:latin typeface="Cambria Math" panose="02040503050406030204" pitchFamily="18" charset="0"/>
                                  <a:ea typeface="Cambria Math" panose="02040503050406030204" pitchFamily="18" charset="0"/>
                                </a:rPr>
                                <m:t>𝑃</m:t>
                              </m:r>
                            </m:sup>
                          </m:sSup>
                        </m:e>
                      </m:func>
                    </m:oMath>
                  </m:oMathPara>
                </a14:m>
                <a:endParaRPr lang="en-US" sz="2400" dirty="0">
                  <a:solidFill>
                    <a:schemeClr val="bg1"/>
                  </a:solidFill>
                </a:endParaRPr>
              </a:p>
            </p:txBody>
          </p:sp>
        </mc:Choice>
        <mc:Fallback xmlns="">
          <p:sp>
            <p:nvSpPr>
              <p:cNvPr id="4" name="TextBox 3">
                <a:extLst>
                  <a:ext uri="{FF2B5EF4-FFF2-40B4-BE49-F238E27FC236}">
                    <a16:creationId xmlns:a16="http://schemas.microsoft.com/office/drawing/2014/main" id="{1ABD4226-2C80-C8EB-1B3F-0B9E118096BF}"/>
                  </a:ext>
                </a:extLst>
              </p:cNvPr>
              <p:cNvSpPr txBox="1">
                <a:spLocks noRot="1" noChangeAspect="1" noMove="1" noResize="1" noEditPoints="1" noAdjustHandles="1" noChangeArrowheads="1" noChangeShapeType="1" noTextEdit="1"/>
              </p:cNvSpPr>
              <p:nvPr/>
            </p:nvSpPr>
            <p:spPr>
              <a:xfrm>
                <a:off x="4784421" y="2042225"/>
                <a:ext cx="3342197" cy="126220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A6B61C6-2FC8-A6D7-48D6-2EFC510AAEE4}"/>
                  </a:ext>
                </a:extLst>
              </p:cNvPr>
              <p:cNvSpPr txBox="1"/>
              <p:nvPr/>
            </p:nvSpPr>
            <p:spPr>
              <a:xfrm>
                <a:off x="4784421" y="3304430"/>
                <a:ext cx="2761653" cy="1080296"/>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smtClean="0">
                          <a:solidFill>
                            <a:schemeClr val="bg1"/>
                          </a:solidFill>
                          <a:latin typeface="Cambria Math" panose="02040503050406030204" pitchFamily="18" charset="0"/>
                          <a:ea typeface="Cambria Math" panose="02040503050406030204" pitchFamily="18" charset="0"/>
                        </a:rPr>
                        <m:t>=</m:t>
                      </m:r>
                      <m:func>
                        <m:funcPr>
                          <m:ctrlPr>
                            <a:rPr lang="en-US" sz="2400" b="0" i="1" smtClean="0">
                              <a:solidFill>
                                <a:schemeClr val="bg1"/>
                              </a:solidFill>
                              <a:latin typeface="Cambria Math" panose="02040503050406030204" pitchFamily="18" charset="0"/>
                              <a:ea typeface="Cambria Math" panose="02040503050406030204" pitchFamily="18" charset="0"/>
                            </a:rPr>
                          </m:ctrlPr>
                        </m:funcPr>
                        <m:fName>
                          <m:limLow>
                            <m:limLowPr>
                              <m:ctrlPr>
                                <a:rPr lang="en-US" sz="2400" b="0" i="1" smtClean="0">
                                  <a:solidFill>
                                    <a:schemeClr val="bg1"/>
                                  </a:solidFill>
                                  <a:latin typeface="Cambria Math" panose="02040503050406030204" pitchFamily="18" charset="0"/>
                                  <a:ea typeface="Cambria Math" panose="02040503050406030204" pitchFamily="18" charset="0"/>
                                </a:rPr>
                              </m:ctrlPr>
                            </m:limLowPr>
                            <m:e>
                              <m:r>
                                <m:rPr>
                                  <m:sty m:val="p"/>
                                </m:rPr>
                                <a:rPr lang="en-US" sz="2400" b="0" i="0" smtClean="0">
                                  <a:solidFill>
                                    <a:schemeClr val="bg1"/>
                                  </a:solidFill>
                                  <a:latin typeface="Cambria Math" panose="02040503050406030204" pitchFamily="18" charset="0"/>
                                  <a:ea typeface="Cambria Math" panose="02040503050406030204" pitchFamily="18" charset="0"/>
                                </a:rPr>
                                <m:t>CM</m:t>
                              </m:r>
                            </m:e>
                            <m:lim>
                              <m:r>
                                <a:rPr lang="en-US" sz="2400" b="0" i="1" smtClean="0">
                                  <a:solidFill>
                                    <a:schemeClr val="bg1"/>
                                  </a:solidFill>
                                  <a:latin typeface="Cambria Math" panose="02040503050406030204" pitchFamily="18" charset="0"/>
                                  <a:ea typeface="Cambria Math" panose="02040503050406030204" pitchFamily="18" charset="0"/>
                                </a:rPr>
                                <m:t>𝑥</m:t>
                              </m:r>
                            </m:lim>
                          </m:limLow>
                        </m:fName>
                        <m:e>
                          <m:nary>
                            <m:naryPr>
                              <m:chr m:val="∑"/>
                              <m:ctrlPr>
                                <a:rPr lang="en-US" sz="2400" b="0" i="1" smtClean="0">
                                  <a:solidFill>
                                    <a:schemeClr val="bg1"/>
                                  </a:solidFill>
                                  <a:latin typeface="Cambria Math" panose="02040503050406030204" pitchFamily="18" charset="0"/>
                                  <a:ea typeface="Cambria Math" panose="02040503050406030204" pitchFamily="18" charset="0"/>
                                </a:rPr>
                              </m:ctrlPr>
                            </m:naryPr>
                            <m:sub>
                              <m:r>
                                <a:rPr lang="en-US" sz="2400" b="0" i="1" smtClean="0">
                                  <a:solidFill>
                                    <a:schemeClr val="bg1"/>
                                  </a:solidFill>
                                  <a:latin typeface="Cambria Math" panose="02040503050406030204" pitchFamily="18" charset="0"/>
                                  <a:ea typeface="Cambria Math" panose="02040503050406030204" pitchFamily="18" charset="0"/>
                                </a:rPr>
                                <m:t>𝑗</m:t>
                              </m:r>
                              <m:r>
                                <a:rPr lang="en-US" sz="2400" b="0" i="1" smtClean="0">
                                  <a:solidFill>
                                    <a:schemeClr val="bg1"/>
                                  </a:solidFill>
                                  <a:latin typeface="Cambria Math" panose="02040503050406030204" pitchFamily="18" charset="0"/>
                                  <a:ea typeface="Cambria Math" panose="02040503050406030204" pitchFamily="18" charset="0"/>
                                </a:rPr>
                                <m:t>=1</m:t>
                              </m:r>
                            </m:sub>
                            <m:sup>
                              <m:r>
                                <a:rPr lang="en-US" sz="2400" b="0" i="1" smtClean="0">
                                  <a:solidFill>
                                    <a:schemeClr val="accent6"/>
                                  </a:solidFill>
                                  <a:latin typeface="Cambria Math" panose="02040503050406030204" pitchFamily="18" charset="0"/>
                                  <a:ea typeface="Cambria Math" panose="02040503050406030204" pitchFamily="18" charset="0"/>
                                </a:rPr>
                                <m:t>𝑀</m:t>
                              </m:r>
                            </m:sup>
                            <m:e>
                              <m:sSub>
                                <m:sSubPr>
                                  <m:ctrlPr>
                                    <a:rPr lang="en-US" sz="2400" i="1">
                                      <a:solidFill>
                                        <a:srgbClr val="66FF33"/>
                                      </a:solidFill>
                                      <a:latin typeface="Cambria Math" panose="02040503050406030204" pitchFamily="18" charset="0"/>
                                    </a:rPr>
                                  </m:ctrlPr>
                                </m:sSubPr>
                                <m:e>
                                  <m:acc>
                                    <m:accPr>
                                      <m:chr m:val="̂"/>
                                      <m:ctrlPr>
                                        <a:rPr lang="en-US" sz="2400" i="1">
                                          <a:solidFill>
                                            <a:srgbClr val="66FF33"/>
                                          </a:solidFill>
                                          <a:latin typeface="Cambria Math" panose="02040503050406030204" pitchFamily="18" charset="0"/>
                                        </a:rPr>
                                      </m:ctrlPr>
                                    </m:accPr>
                                    <m:e>
                                      <m:r>
                                        <a:rPr lang="en-US" sz="2400" i="1">
                                          <a:solidFill>
                                            <a:srgbClr val="66FF33"/>
                                          </a:solidFill>
                                          <a:latin typeface="Cambria Math" panose="02040503050406030204" pitchFamily="18" charset="0"/>
                                        </a:rPr>
                                        <m:t>𝐴</m:t>
                                      </m:r>
                                    </m:e>
                                  </m:acc>
                                </m:e>
                                <m:sub>
                                  <m:r>
                                    <a:rPr lang="en-US" sz="2400" i="1">
                                      <a:solidFill>
                                        <a:srgbClr val="66FF33"/>
                                      </a:solidFill>
                                      <a:latin typeface="Cambria Math" panose="02040503050406030204" pitchFamily="18" charset="0"/>
                                    </a:rPr>
                                    <m:t>𝑗</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sSub>
                                <m:sSubPr>
                                  <m:ctrlPr>
                                    <a:rPr lang="en-US" sz="2400" i="1">
                                      <a:solidFill>
                                        <a:srgbClr val="FFC000"/>
                                      </a:solidFill>
                                      <a:latin typeface="Cambria Math" panose="02040503050406030204" pitchFamily="18" charset="0"/>
                                    </a:rPr>
                                  </m:ctrlPr>
                                </m:sSubPr>
                                <m:e>
                                  <m:acc>
                                    <m:accPr>
                                      <m:chr m:val="̂"/>
                                      <m:ctrlPr>
                                        <a:rPr lang="en-US" sz="2400" i="1">
                                          <a:solidFill>
                                            <a:srgbClr val="FFC000"/>
                                          </a:solidFill>
                                          <a:latin typeface="Cambria Math" panose="02040503050406030204" pitchFamily="18" charset="0"/>
                                        </a:rPr>
                                      </m:ctrlPr>
                                    </m:accPr>
                                    <m:e>
                                      <m:r>
                                        <a:rPr lang="en-US" sz="2400" i="1">
                                          <a:solidFill>
                                            <a:srgbClr val="FFC000"/>
                                          </a:solidFill>
                                          <a:latin typeface="Cambria Math" panose="02040503050406030204" pitchFamily="18" charset="0"/>
                                        </a:rPr>
                                        <m:t>𝐵</m:t>
                                      </m:r>
                                    </m:e>
                                  </m:acc>
                                </m:e>
                                <m:sub>
                                  <m:r>
                                    <a:rPr lang="en-US" sz="2400" i="1">
                                      <a:solidFill>
                                        <a:srgbClr val="FFC000"/>
                                      </a:solidFill>
                                      <a:latin typeface="Cambria Math" panose="02040503050406030204" pitchFamily="18" charset="0"/>
                                    </a:rPr>
                                    <m:t>𝑗</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𝛿</m:t>
                                  </m:r>
                                </m:e>
                              </m:d>
                            </m:e>
                          </m:nary>
                        </m:e>
                      </m:func>
                    </m:oMath>
                  </m:oMathPara>
                </a14:m>
                <a:endParaRPr lang="en-US" sz="2400" dirty="0">
                  <a:solidFill>
                    <a:schemeClr val="bg1"/>
                  </a:solidFill>
                </a:endParaRPr>
              </a:p>
            </p:txBody>
          </p:sp>
        </mc:Choice>
        <mc:Fallback xmlns="">
          <p:sp>
            <p:nvSpPr>
              <p:cNvPr id="8" name="TextBox 7">
                <a:extLst>
                  <a:ext uri="{FF2B5EF4-FFF2-40B4-BE49-F238E27FC236}">
                    <a16:creationId xmlns:a16="http://schemas.microsoft.com/office/drawing/2014/main" id="{FA6B61C6-2FC8-A6D7-48D6-2EFC510AAEE4}"/>
                  </a:ext>
                </a:extLst>
              </p:cNvPr>
              <p:cNvSpPr txBox="1">
                <a:spLocks noRot="1" noChangeAspect="1" noMove="1" noResize="1" noEditPoints="1" noAdjustHandles="1" noChangeArrowheads="1" noChangeShapeType="1" noTextEdit="1"/>
              </p:cNvSpPr>
              <p:nvPr/>
            </p:nvSpPr>
            <p:spPr>
              <a:xfrm>
                <a:off x="4784421" y="3304430"/>
                <a:ext cx="2761653" cy="108029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E20C3C4-26B4-0597-248D-575459A28116}"/>
                  </a:ext>
                </a:extLst>
              </p:cNvPr>
              <p:cNvSpPr txBox="1"/>
              <p:nvPr/>
            </p:nvSpPr>
            <p:spPr>
              <a:xfrm>
                <a:off x="4784420" y="4384726"/>
                <a:ext cx="3302699" cy="93602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smtClean="0">
                          <a:solidFill>
                            <a:schemeClr val="bg1"/>
                          </a:solidFill>
                          <a:latin typeface="Cambria Math" panose="02040503050406030204" pitchFamily="18" charset="0"/>
                          <a:ea typeface="Cambria Math" panose="02040503050406030204" pitchFamily="18" charset="0"/>
                        </a:rPr>
                        <m:t>=</m:t>
                      </m:r>
                      <m:f>
                        <m:fPr>
                          <m:ctrlPr>
                            <a:rPr lang="en-US" sz="2400" i="1">
                              <a:solidFill>
                                <a:schemeClr val="bg1"/>
                              </a:solidFill>
                              <a:latin typeface="Cambria Math" panose="02040503050406030204" pitchFamily="18" charset="0"/>
                              <a:ea typeface="Cambria Math" panose="02040503050406030204" pitchFamily="18" charset="0"/>
                            </a:rPr>
                          </m:ctrlPr>
                        </m:fPr>
                        <m:num>
                          <m:nary>
                            <m:naryPr>
                              <m:chr m:val="∑"/>
                              <m:ctrlPr>
                                <a:rPr lang="en-US" sz="2400" i="1">
                                  <a:solidFill>
                                    <a:schemeClr val="bg1"/>
                                  </a:solidFill>
                                  <a:latin typeface="Cambria Math" panose="02040503050406030204" pitchFamily="18" charset="0"/>
                                  <a:ea typeface="Cambria Math" panose="02040503050406030204" pitchFamily="18" charset="0"/>
                                </a:rPr>
                              </m:ctrlPr>
                            </m:naryPr>
                            <m:sub>
                              <m:r>
                                <a:rPr lang="en-US" sz="2400" i="1">
                                  <a:solidFill>
                                    <a:schemeClr val="bg1"/>
                                  </a:solidFill>
                                  <a:latin typeface="Cambria Math" panose="02040503050406030204" pitchFamily="18" charset="0"/>
                                  <a:ea typeface="Cambria Math" panose="02040503050406030204" pitchFamily="18" charset="0"/>
                                </a:rPr>
                                <m:t>𝑗</m:t>
                              </m:r>
                              <m:r>
                                <a:rPr lang="en-US" sz="2400" i="1">
                                  <a:solidFill>
                                    <a:schemeClr val="bg1"/>
                                  </a:solidFill>
                                  <a:latin typeface="Cambria Math" panose="02040503050406030204" pitchFamily="18" charset="0"/>
                                  <a:ea typeface="Cambria Math" panose="02040503050406030204" pitchFamily="18" charset="0"/>
                                </a:rPr>
                                <m:t>=1</m:t>
                              </m:r>
                            </m:sub>
                            <m:sup>
                              <m:r>
                                <a:rPr lang="en-US" sz="2400" i="1">
                                  <a:solidFill>
                                    <a:schemeClr val="accent6"/>
                                  </a:solidFill>
                                  <a:latin typeface="Cambria Math" panose="02040503050406030204" pitchFamily="18" charset="0"/>
                                  <a:ea typeface="Cambria Math" panose="02040503050406030204" pitchFamily="18" charset="0"/>
                                </a:rPr>
                                <m:t>𝑀</m:t>
                              </m:r>
                            </m:sup>
                            <m:e>
                              <m:sSub>
                                <m:sSubPr>
                                  <m:ctrlPr>
                                    <a:rPr lang="en-US" sz="2400" i="1">
                                      <a:solidFill>
                                        <a:srgbClr val="FFC000"/>
                                      </a:solidFill>
                                      <a:latin typeface="Cambria Math" panose="02040503050406030204" pitchFamily="18" charset="0"/>
                                    </a:rPr>
                                  </m:ctrlPr>
                                </m:sSubPr>
                                <m:e>
                                  <m:acc>
                                    <m:accPr>
                                      <m:chr m:val="̂"/>
                                      <m:ctrlPr>
                                        <a:rPr lang="en-US" sz="2400" i="1">
                                          <a:solidFill>
                                            <a:srgbClr val="FFC000"/>
                                          </a:solidFill>
                                          <a:latin typeface="Cambria Math" panose="02040503050406030204" pitchFamily="18" charset="0"/>
                                        </a:rPr>
                                      </m:ctrlPr>
                                    </m:accPr>
                                    <m:e>
                                      <m:r>
                                        <a:rPr lang="en-US" sz="2400" i="1">
                                          <a:solidFill>
                                            <a:srgbClr val="FFC000"/>
                                          </a:solidFill>
                                          <a:latin typeface="Cambria Math" panose="02040503050406030204" pitchFamily="18" charset="0"/>
                                        </a:rPr>
                                        <m:t>𝐵</m:t>
                                      </m:r>
                                    </m:e>
                                  </m:acc>
                                </m:e>
                                <m:sub>
                                  <m:r>
                                    <a:rPr lang="en-US" sz="2400" i="1">
                                      <a:solidFill>
                                        <a:srgbClr val="FFC000"/>
                                      </a:solidFill>
                                      <a:latin typeface="Cambria Math" panose="02040503050406030204" pitchFamily="18" charset="0"/>
                                    </a:rPr>
                                    <m:t>𝑗</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𝛿</m:t>
                                  </m:r>
                                </m:e>
                              </m:d>
                              <m:nary>
                                <m:naryPr>
                                  <m:subHide m:val="on"/>
                                  <m:supHide m:val="on"/>
                                  <m:ctrlPr>
                                    <a:rPr lang="en-US" sz="2400" i="1">
                                      <a:solidFill>
                                        <a:schemeClr val="bg1"/>
                                      </a:solidFill>
                                      <a:latin typeface="Cambria Math" panose="02040503050406030204" pitchFamily="18" charset="0"/>
                                      <a:ea typeface="Cambria Math" panose="02040503050406030204" pitchFamily="18" charset="0"/>
                                    </a:rPr>
                                  </m:ctrlPr>
                                </m:naryPr>
                                <m:sub/>
                                <m:sup/>
                                <m:e>
                                  <m:r>
                                    <a:rPr lang="en-US" sz="2400" i="1">
                                      <a:solidFill>
                                        <a:schemeClr val="bg1"/>
                                      </a:solidFill>
                                      <a:latin typeface="Cambria Math" panose="02040503050406030204" pitchFamily="18" charset="0"/>
                                      <a:ea typeface="Cambria Math" panose="02040503050406030204" pitchFamily="18" charset="0"/>
                                    </a:rPr>
                                    <m:t>𝑥</m:t>
                                  </m:r>
                                  <m:sSub>
                                    <m:sSubPr>
                                      <m:ctrlPr>
                                        <a:rPr lang="en-US" sz="2400" i="1">
                                          <a:solidFill>
                                            <a:srgbClr val="66FF33"/>
                                          </a:solidFill>
                                          <a:latin typeface="Cambria Math" panose="02040503050406030204" pitchFamily="18" charset="0"/>
                                        </a:rPr>
                                      </m:ctrlPr>
                                    </m:sSubPr>
                                    <m:e>
                                      <m:acc>
                                        <m:accPr>
                                          <m:chr m:val="̂"/>
                                          <m:ctrlPr>
                                            <a:rPr lang="en-US" sz="2400" i="1">
                                              <a:solidFill>
                                                <a:srgbClr val="66FF33"/>
                                              </a:solidFill>
                                              <a:latin typeface="Cambria Math" panose="02040503050406030204" pitchFamily="18" charset="0"/>
                                            </a:rPr>
                                          </m:ctrlPr>
                                        </m:accPr>
                                        <m:e>
                                          <m:r>
                                            <a:rPr lang="en-US" sz="2400" i="1">
                                              <a:solidFill>
                                                <a:srgbClr val="66FF33"/>
                                              </a:solidFill>
                                              <a:latin typeface="Cambria Math" panose="02040503050406030204" pitchFamily="18" charset="0"/>
                                            </a:rPr>
                                            <m:t>𝐴</m:t>
                                          </m:r>
                                        </m:e>
                                      </m:acc>
                                    </m:e>
                                    <m:sub>
                                      <m:r>
                                        <a:rPr lang="en-US" sz="2400" i="1">
                                          <a:solidFill>
                                            <a:srgbClr val="66FF33"/>
                                          </a:solidFill>
                                          <a:latin typeface="Cambria Math" panose="02040503050406030204" pitchFamily="18" charset="0"/>
                                        </a:rPr>
                                        <m:t>𝑗</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r>
                                    <m:rPr>
                                      <m:sty m:val="p"/>
                                    </m:rPr>
                                    <a:rPr lang="en-US" sz="2400">
                                      <a:solidFill>
                                        <a:schemeClr val="bg1"/>
                                      </a:solidFill>
                                      <a:latin typeface="Cambria Math" panose="02040503050406030204" pitchFamily="18" charset="0"/>
                                      <a:ea typeface="Cambria Math" panose="02040503050406030204" pitchFamily="18" charset="0"/>
                                    </a:rPr>
                                    <m:t>d</m:t>
                                  </m:r>
                                  <m:r>
                                    <a:rPr lang="en-US" sz="2400" i="1">
                                      <a:solidFill>
                                        <a:schemeClr val="bg1"/>
                                      </a:solidFill>
                                      <a:latin typeface="Cambria Math" panose="02040503050406030204" pitchFamily="18" charset="0"/>
                                      <a:ea typeface="Cambria Math" panose="02040503050406030204" pitchFamily="18" charset="0"/>
                                    </a:rPr>
                                    <m:t>𝑥</m:t>
                                  </m:r>
                                </m:e>
                              </m:nary>
                            </m:e>
                          </m:nary>
                        </m:num>
                        <m:den>
                          <m:nary>
                            <m:naryPr>
                              <m:chr m:val="∑"/>
                              <m:ctrlPr>
                                <a:rPr lang="en-US" sz="2400" i="1">
                                  <a:solidFill>
                                    <a:schemeClr val="bg1"/>
                                  </a:solidFill>
                                  <a:latin typeface="Cambria Math" panose="02040503050406030204" pitchFamily="18" charset="0"/>
                                  <a:ea typeface="Cambria Math" panose="02040503050406030204" pitchFamily="18" charset="0"/>
                                </a:rPr>
                              </m:ctrlPr>
                            </m:naryPr>
                            <m:sub>
                              <m:r>
                                <a:rPr lang="en-US" sz="2400" i="1">
                                  <a:solidFill>
                                    <a:schemeClr val="bg1"/>
                                  </a:solidFill>
                                  <a:latin typeface="Cambria Math" panose="02040503050406030204" pitchFamily="18" charset="0"/>
                                  <a:ea typeface="Cambria Math" panose="02040503050406030204" pitchFamily="18" charset="0"/>
                                </a:rPr>
                                <m:t>𝑗</m:t>
                              </m:r>
                              <m:r>
                                <a:rPr lang="en-US" sz="2400" i="1">
                                  <a:solidFill>
                                    <a:schemeClr val="bg1"/>
                                  </a:solidFill>
                                  <a:latin typeface="Cambria Math" panose="02040503050406030204" pitchFamily="18" charset="0"/>
                                  <a:ea typeface="Cambria Math" panose="02040503050406030204" pitchFamily="18" charset="0"/>
                                </a:rPr>
                                <m:t>=1</m:t>
                              </m:r>
                            </m:sub>
                            <m:sup>
                              <m:r>
                                <a:rPr lang="en-US" sz="2400" i="1">
                                  <a:solidFill>
                                    <a:schemeClr val="accent6"/>
                                  </a:solidFill>
                                  <a:latin typeface="Cambria Math" panose="02040503050406030204" pitchFamily="18" charset="0"/>
                                  <a:ea typeface="Cambria Math" panose="02040503050406030204" pitchFamily="18" charset="0"/>
                                </a:rPr>
                                <m:t>𝑀</m:t>
                              </m:r>
                            </m:sup>
                            <m:e>
                              <m:sSub>
                                <m:sSubPr>
                                  <m:ctrlPr>
                                    <a:rPr lang="en-US" sz="2400" i="1">
                                      <a:solidFill>
                                        <a:srgbClr val="FFC000"/>
                                      </a:solidFill>
                                      <a:latin typeface="Cambria Math" panose="02040503050406030204" pitchFamily="18" charset="0"/>
                                    </a:rPr>
                                  </m:ctrlPr>
                                </m:sSubPr>
                                <m:e>
                                  <m:acc>
                                    <m:accPr>
                                      <m:chr m:val="̂"/>
                                      <m:ctrlPr>
                                        <a:rPr lang="en-US" sz="2400" i="1">
                                          <a:solidFill>
                                            <a:srgbClr val="FFC000"/>
                                          </a:solidFill>
                                          <a:latin typeface="Cambria Math" panose="02040503050406030204" pitchFamily="18" charset="0"/>
                                        </a:rPr>
                                      </m:ctrlPr>
                                    </m:accPr>
                                    <m:e>
                                      <m:r>
                                        <a:rPr lang="en-US" sz="2400" i="1">
                                          <a:solidFill>
                                            <a:srgbClr val="FFC000"/>
                                          </a:solidFill>
                                          <a:latin typeface="Cambria Math" panose="02040503050406030204" pitchFamily="18" charset="0"/>
                                        </a:rPr>
                                        <m:t>𝐵</m:t>
                                      </m:r>
                                    </m:e>
                                  </m:acc>
                                </m:e>
                                <m:sub>
                                  <m:r>
                                    <a:rPr lang="en-US" sz="2400" i="1">
                                      <a:solidFill>
                                        <a:srgbClr val="FFC000"/>
                                      </a:solidFill>
                                      <a:latin typeface="Cambria Math" panose="02040503050406030204" pitchFamily="18" charset="0"/>
                                    </a:rPr>
                                    <m:t>𝑗</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𝛿</m:t>
                                  </m:r>
                                </m:e>
                              </m:d>
                              <m:nary>
                                <m:naryPr>
                                  <m:subHide m:val="on"/>
                                  <m:supHide m:val="on"/>
                                  <m:ctrlPr>
                                    <a:rPr lang="en-US" sz="2400" i="1">
                                      <a:solidFill>
                                        <a:schemeClr val="bg1"/>
                                      </a:solidFill>
                                      <a:latin typeface="Cambria Math" panose="02040503050406030204" pitchFamily="18" charset="0"/>
                                      <a:ea typeface="Cambria Math" panose="02040503050406030204" pitchFamily="18" charset="0"/>
                                    </a:rPr>
                                  </m:ctrlPr>
                                </m:naryPr>
                                <m:sub/>
                                <m:sup/>
                                <m:e>
                                  <m:sSub>
                                    <m:sSubPr>
                                      <m:ctrlPr>
                                        <a:rPr lang="en-US" sz="2400" i="1">
                                          <a:solidFill>
                                            <a:srgbClr val="66FF33"/>
                                          </a:solidFill>
                                          <a:latin typeface="Cambria Math" panose="02040503050406030204" pitchFamily="18" charset="0"/>
                                        </a:rPr>
                                      </m:ctrlPr>
                                    </m:sSubPr>
                                    <m:e>
                                      <m:acc>
                                        <m:accPr>
                                          <m:chr m:val="̂"/>
                                          <m:ctrlPr>
                                            <a:rPr lang="en-US" sz="2400" i="1">
                                              <a:solidFill>
                                                <a:srgbClr val="66FF33"/>
                                              </a:solidFill>
                                              <a:latin typeface="Cambria Math" panose="02040503050406030204" pitchFamily="18" charset="0"/>
                                            </a:rPr>
                                          </m:ctrlPr>
                                        </m:accPr>
                                        <m:e>
                                          <m:r>
                                            <a:rPr lang="en-US" sz="2400" i="1">
                                              <a:solidFill>
                                                <a:srgbClr val="66FF33"/>
                                              </a:solidFill>
                                              <a:latin typeface="Cambria Math" panose="02040503050406030204" pitchFamily="18" charset="0"/>
                                            </a:rPr>
                                            <m:t>𝐴</m:t>
                                          </m:r>
                                        </m:e>
                                      </m:acc>
                                    </m:e>
                                    <m:sub>
                                      <m:r>
                                        <a:rPr lang="en-US" sz="2400" i="1">
                                          <a:solidFill>
                                            <a:srgbClr val="66FF33"/>
                                          </a:solidFill>
                                          <a:latin typeface="Cambria Math" panose="02040503050406030204" pitchFamily="18" charset="0"/>
                                        </a:rPr>
                                        <m:t>𝑗</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r>
                                    <m:rPr>
                                      <m:sty m:val="p"/>
                                    </m:rPr>
                                    <a:rPr lang="en-US" sz="2400">
                                      <a:solidFill>
                                        <a:schemeClr val="bg1"/>
                                      </a:solidFill>
                                      <a:latin typeface="Cambria Math" panose="02040503050406030204" pitchFamily="18" charset="0"/>
                                      <a:ea typeface="Cambria Math" panose="02040503050406030204" pitchFamily="18" charset="0"/>
                                    </a:rPr>
                                    <m:t>d</m:t>
                                  </m:r>
                                  <m:r>
                                    <a:rPr lang="en-US" sz="2400" i="1">
                                      <a:solidFill>
                                        <a:schemeClr val="bg1"/>
                                      </a:solidFill>
                                      <a:latin typeface="Cambria Math" panose="02040503050406030204" pitchFamily="18" charset="0"/>
                                      <a:ea typeface="Cambria Math" panose="02040503050406030204" pitchFamily="18" charset="0"/>
                                    </a:rPr>
                                    <m:t>𝑥</m:t>
                                  </m:r>
                                </m:e>
                              </m:nary>
                            </m:e>
                          </m:nary>
                        </m:den>
                      </m:f>
                    </m:oMath>
                  </m:oMathPara>
                </a14:m>
                <a:endParaRPr lang="en-US" sz="2400" dirty="0">
                  <a:solidFill>
                    <a:schemeClr val="bg1"/>
                  </a:solidFill>
                </a:endParaRPr>
              </a:p>
            </p:txBody>
          </p:sp>
        </mc:Choice>
        <mc:Fallback xmlns="">
          <p:sp>
            <p:nvSpPr>
              <p:cNvPr id="9" name="TextBox 8">
                <a:extLst>
                  <a:ext uri="{FF2B5EF4-FFF2-40B4-BE49-F238E27FC236}">
                    <a16:creationId xmlns:a16="http://schemas.microsoft.com/office/drawing/2014/main" id="{1E20C3C4-26B4-0597-248D-575459A28116}"/>
                  </a:ext>
                </a:extLst>
              </p:cNvPr>
              <p:cNvSpPr txBox="1">
                <a:spLocks noRot="1" noChangeAspect="1" noMove="1" noResize="1" noEditPoints="1" noAdjustHandles="1" noChangeArrowheads="1" noChangeShapeType="1" noTextEdit="1"/>
              </p:cNvSpPr>
              <p:nvPr/>
            </p:nvSpPr>
            <p:spPr>
              <a:xfrm>
                <a:off x="4784420" y="4384726"/>
                <a:ext cx="3302699" cy="93602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A3EE76A-E92E-F0BD-5505-75352043186D}"/>
                  </a:ext>
                </a:extLst>
              </p:cNvPr>
              <p:cNvSpPr txBox="1"/>
              <p:nvPr/>
            </p:nvSpPr>
            <p:spPr>
              <a:xfrm>
                <a:off x="0" y="5630389"/>
                <a:ext cx="12191481" cy="416845"/>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2400" i="1" smtClean="0">
                          <a:solidFill>
                            <a:schemeClr val="bg1"/>
                          </a:solidFill>
                          <a:latin typeface="Cambria Math" panose="02040503050406030204" pitchFamily="18" charset="0"/>
                        </a:rPr>
                        <m:t>𝒪</m:t>
                      </m:r>
                      <m:d>
                        <m:dPr>
                          <m:ctrlPr>
                            <a:rPr lang="en-US" sz="2400" i="1">
                              <a:solidFill>
                                <a:schemeClr val="bg1"/>
                              </a:solidFill>
                              <a:latin typeface="Cambria Math" panose="02040503050406030204" pitchFamily="18" charset="0"/>
                            </a:rPr>
                          </m:ctrlPr>
                        </m:dPr>
                        <m:e>
                          <m:r>
                            <a:rPr lang="en-US" sz="2400" i="1">
                              <a:solidFill>
                                <a:srgbClr val="00B0F0"/>
                              </a:solidFill>
                              <a:latin typeface="Cambria Math" panose="02040503050406030204" pitchFamily="18" charset="0"/>
                            </a:rPr>
                            <m:t>𝑁</m:t>
                          </m:r>
                          <m:d>
                            <m:dPr>
                              <m:ctrlPr>
                                <a:rPr lang="en-US" sz="2400" i="1">
                                  <a:solidFill>
                                    <a:schemeClr val="bg1"/>
                                  </a:solidFill>
                                  <a:latin typeface="Cambria Math" panose="02040503050406030204" pitchFamily="18" charset="0"/>
                                </a:rPr>
                              </m:ctrlPr>
                            </m:dPr>
                            <m:e>
                              <m:r>
                                <a:rPr lang="en-US" sz="2400" b="0" i="1" smtClean="0">
                                  <a:solidFill>
                                    <a:srgbClr val="66FF33"/>
                                  </a:solidFill>
                                  <a:latin typeface="Cambria Math" panose="02040503050406030204" pitchFamily="18" charset="0"/>
                                </a:rPr>
                                <m:t>𝐷</m:t>
                              </m:r>
                              <m:r>
                                <a:rPr lang="en-US" sz="2400" b="0" i="1" smtClean="0">
                                  <a:solidFill>
                                    <a:schemeClr val="accent6"/>
                                  </a:solidFill>
                                  <a:latin typeface="Cambria Math" panose="02040503050406030204" pitchFamily="18" charset="0"/>
                                </a:rPr>
                                <m:t>𝑀</m:t>
                              </m:r>
                              <m:r>
                                <a:rPr lang="en-US" sz="2400" b="0" i="1" smtClean="0">
                                  <a:solidFill>
                                    <a:schemeClr val="bg1"/>
                                  </a:solidFill>
                                  <a:latin typeface="Cambria Math" panose="02040503050406030204" pitchFamily="18" charset="0"/>
                                </a:rPr>
                                <m:t>+</m:t>
                              </m:r>
                              <m:d>
                                <m:dPr>
                                  <m:ctrlPr>
                                    <a:rPr lang="en-US" sz="2400" b="0" i="1" smtClean="0">
                                      <a:solidFill>
                                        <a:schemeClr val="bg1"/>
                                      </a:solidFill>
                                      <a:latin typeface="Cambria Math" panose="02040503050406030204" pitchFamily="18" charset="0"/>
                                    </a:rPr>
                                  </m:ctrlPr>
                                </m:dPr>
                                <m:e>
                                  <m:sSup>
                                    <m:sSupPr>
                                      <m:ctrlPr>
                                        <a:rPr lang="en-US" sz="2400" b="0" i="1" smtClean="0">
                                          <a:solidFill>
                                            <a:schemeClr val="bg1"/>
                                          </a:solidFill>
                                          <a:latin typeface="Cambria Math" panose="02040503050406030204" pitchFamily="18" charset="0"/>
                                        </a:rPr>
                                      </m:ctrlPr>
                                    </m:sSupPr>
                                    <m:e>
                                      <m:r>
                                        <a:rPr lang="en-US" sz="2400" b="0" i="1" smtClean="0">
                                          <a:solidFill>
                                            <a:schemeClr val="bg1"/>
                                          </a:solidFill>
                                          <a:latin typeface="Cambria Math" panose="02040503050406030204" pitchFamily="18" charset="0"/>
                                        </a:rPr>
                                        <m:t>2</m:t>
                                      </m:r>
                                    </m:e>
                                    <m:sup>
                                      <m:r>
                                        <a:rPr lang="en-US" sz="2400" b="0" i="1" smtClean="0">
                                          <a:solidFill>
                                            <a:srgbClr val="66FF33"/>
                                          </a:solidFill>
                                          <a:latin typeface="Cambria Math" panose="02040503050406030204" pitchFamily="18" charset="0"/>
                                        </a:rPr>
                                        <m:t>𝐷</m:t>
                                      </m:r>
                                      <m:r>
                                        <a:rPr lang="en-US" sz="2400" b="0" i="1" smtClean="0">
                                          <a:solidFill>
                                            <a:schemeClr val="bg1"/>
                                          </a:solidFill>
                                          <a:latin typeface="Cambria Math" panose="02040503050406030204" pitchFamily="18" charset="0"/>
                                        </a:rPr>
                                        <m:t>+1</m:t>
                                      </m:r>
                                    </m:sup>
                                  </m:sSup>
                                  <m:r>
                                    <a:rPr lang="en-US" sz="2400" b="0" i="1" smtClean="0">
                                      <a:solidFill>
                                        <a:schemeClr val="bg1"/>
                                      </a:solidFill>
                                      <a:latin typeface="Cambria Math" panose="02040503050406030204" pitchFamily="18" charset="0"/>
                                    </a:rPr>
                                    <m:t>+</m:t>
                                  </m:r>
                                  <m:sSup>
                                    <m:sSupPr>
                                      <m:ctrlPr>
                                        <a:rPr lang="en-US" sz="2400" b="0" i="1" smtClean="0">
                                          <a:solidFill>
                                            <a:schemeClr val="bg1"/>
                                          </a:solidFill>
                                          <a:latin typeface="Cambria Math" panose="02040503050406030204" pitchFamily="18" charset="0"/>
                                        </a:rPr>
                                      </m:ctrlPr>
                                    </m:sSupPr>
                                    <m:e>
                                      <m:r>
                                        <a:rPr lang="en-US" sz="2400" b="0" i="1" smtClean="0">
                                          <a:solidFill>
                                            <a:schemeClr val="bg1"/>
                                          </a:solidFill>
                                          <a:latin typeface="Cambria Math" panose="02040503050406030204" pitchFamily="18" charset="0"/>
                                        </a:rPr>
                                        <m:t>3</m:t>
                                      </m:r>
                                    </m:e>
                                    <m:sup>
                                      <m:r>
                                        <a:rPr lang="en-US" sz="2400" b="0" i="1" smtClean="0">
                                          <a:solidFill>
                                            <a:srgbClr val="66FF33"/>
                                          </a:solidFill>
                                          <a:latin typeface="Cambria Math" panose="02040503050406030204" pitchFamily="18" charset="0"/>
                                        </a:rPr>
                                        <m:t>𝐷</m:t>
                                      </m:r>
                                    </m:sup>
                                  </m:sSup>
                                </m:e>
                              </m:d>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log</m:t>
                                  </m:r>
                                </m:fName>
                                <m:e>
                                  <m:r>
                                    <a:rPr lang="en-US" sz="2400" i="1">
                                      <a:solidFill>
                                        <a:srgbClr val="00B0F0"/>
                                      </a:solidFill>
                                      <a:latin typeface="Cambria Math" panose="02040503050406030204" pitchFamily="18" charset="0"/>
                                    </a:rPr>
                                    <m:t>𝑁</m:t>
                                  </m:r>
                                </m:e>
                              </m:func>
                            </m:e>
                          </m:d>
                        </m:e>
                      </m:d>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6A3EE76A-E92E-F0BD-5505-75352043186D}"/>
                  </a:ext>
                </a:extLst>
              </p:cNvPr>
              <p:cNvSpPr txBox="1">
                <a:spLocks noRot="1" noChangeAspect="1" noMove="1" noResize="1" noEditPoints="1" noAdjustHandles="1" noChangeArrowheads="1" noChangeShapeType="1" noTextEdit="1"/>
              </p:cNvSpPr>
              <p:nvPr/>
            </p:nvSpPr>
            <p:spPr>
              <a:xfrm>
                <a:off x="0" y="5630389"/>
                <a:ext cx="12191481" cy="41684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4B41D57-2408-4888-7381-81CB5FFF311B}"/>
                  </a:ext>
                </a:extLst>
              </p:cNvPr>
              <p:cNvSpPr txBox="1"/>
              <p:nvPr/>
            </p:nvSpPr>
            <p:spPr>
              <a:xfrm>
                <a:off x="8288243" y="5654145"/>
                <a:ext cx="2934749" cy="369332"/>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2400" i="1" smtClean="0">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𝒪</m:t>
                      </m:r>
                      <m:d>
                        <m:dPr>
                          <m:ctrlPr>
                            <a:rPr lang="en-US" sz="2400" i="1">
                              <a:solidFill>
                                <a:schemeClr val="bg1"/>
                              </a:solidFill>
                              <a:latin typeface="Cambria Math" panose="02040503050406030204" pitchFamily="18" charset="0"/>
                            </a:rPr>
                          </m:ctrlPr>
                        </m:dPr>
                        <m:e>
                          <m:sSup>
                            <m:sSupPr>
                              <m:ctrlPr>
                                <a:rPr lang="en-US" sz="2400" i="1">
                                  <a:solidFill>
                                    <a:schemeClr val="bg1"/>
                                  </a:solidFill>
                                  <a:latin typeface="Cambria Math" panose="02040503050406030204" pitchFamily="18" charset="0"/>
                                </a:rPr>
                              </m:ctrlPr>
                            </m:sSupPr>
                            <m:e>
                              <m:r>
                                <a:rPr lang="en-US" sz="2400" i="1">
                                  <a:solidFill>
                                    <a:srgbClr val="00B0F0"/>
                                  </a:solidFill>
                                  <a:latin typeface="Cambria Math" panose="02040503050406030204" pitchFamily="18" charset="0"/>
                                </a:rPr>
                                <m:t>𝑁</m:t>
                              </m:r>
                            </m:e>
                            <m:sup>
                              <m:r>
                                <a:rPr lang="en-US" sz="2400" i="1">
                                  <a:solidFill>
                                    <a:schemeClr val="bg1"/>
                                  </a:solidFill>
                                  <a:latin typeface="Cambria Math" panose="02040503050406030204" pitchFamily="18" charset="0"/>
                                </a:rPr>
                                <m:t>2</m:t>
                              </m:r>
                            </m:sup>
                          </m:sSup>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log</m:t>
                              </m:r>
                            </m:fName>
                            <m:e>
                              <m:r>
                                <a:rPr lang="en-US" sz="2400" i="1">
                                  <a:solidFill>
                                    <a:srgbClr val="00B0F0"/>
                                  </a:solidFill>
                                  <a:latin typeface="Cambria Math" panose="02040503050406030204" pitchFamily="18" charset="0"/>
                                </a:rPr>
                                <m:t>𝑁</m:t>
                              </m:r>
                            </m:e>
                          </m:func>
                        </m:e>
                      </m:d>
                    </m:oMath>
                  </m:oMathPara>
                </a14:m>
                <a:endParaRPr lang="en-US" sz="2400" dirty="0">
                  <a:solidFill>
                    <a:schemeClr val="bg1"/>
                  </a:solidFill>
                </a:endParaRPr>
              </a:p>
            </p:txBody>
          </p:sp>
        </mc:Choice>
        <mc:Fallback xmlns="">
          <p:sp>
            <p:nvSpPr>
              <p:cNvPr id="2" name="TextBox 1">
                <a:extLst>
                  <a:ext uri="{FF2B5EF4-FFF2-40B4-BE49-F238E27FC236}">
                    <a16:creationId xmlns:a16="http://schemas.microsoft.com/office/drawing/2014/main" id="{A4B41D57-2408-4888-7381-81CB5FFF311B}"/>
                  </a:ext>
                </a:extLst>
              </p:cNvPr>
              <p:cNvSpPr txBox="1">
                <a:spLocks noRot="1" noChangeAspect="1" noMove="1" noResize="1" noEditPoints="1" noAdjustHandles="1" noChangeArrowheads="1" noChangeShapeType="1" noTextEdit="1"/>
              </p:cNvSpPr>
              <p:nvPr/>
            </p:nvSpPr>
            <p:spPr>
              <a:xfrm>
                <a:off x="8288243" y="5654145"/>
                <a:ext cx="2934749" cy="369332"/>
              </a:xfrm>
              <a:prstGeom prst="rect">
                <a:avLst/>
              </a:prstGeom>
              <a:blipFill>
                <a:blip r:embed="rId11"/>
                <a:stretch>
                  <a:fillRect t="-1667" b="-35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D5FAF459-685D-CA6D-16D9-E9F52AE97C6D}"/>
                  </a:ext>
                </a:extLst>
              </p:cNvPr>
              <p:cNvSpPr txBox="1"/>
              <p:nvPr/>
            </p:nvSpPr>
            <p:spPr>
              <a:xfrm>
                <a:off x="9430347" y="3255025"/>
                <a:ext cx="2761653" cy="1179105"/>
              </a:xfrm>
              <a:prstGeom prst="rect">
                <a:avLst/>
              </a:prstGeom>
              <a:noFill/>
            </p:spPr>
            <p:txBody>
              <a:bodyPr wrap="square" lIns="0" tIns="0" rIns="0" bIns="0" rtlCol="0">
                <a:spAutoFit/>
              </a:bodyPr>
              <a:lstStyle/>
              <a:p>
                <a:pPr algn="r"/>
                <a14:m>
                  <m:oMathPara xmlns:m="http://schemas.openxmlformats.org/officeDocument/2006/math">
                    <m:oMathParaPr>
                      <m:jc m:val="left"/>
                    </m:oMathParaPr>
                    <m:oMath xmlns:m="http://schemas.openxmlformats.org/officeDocument/2006/math">
                      <m:sSub>
                        <m:sSubPr>
                          <m:ctrlPr>
                            <a:rPr lang="en-US" sz="2400" b="0" i="1" smtClean="0">
                              <a:solidFill>
                                <a:schemeClr val="accent6"/>
                              </a:solidFill>
                              <a:latin typeface="Cambria Math" panose="02040503050406030204" pitchFamily="18" charset="0"/>
                            </a:rPr>
                          </m:ctrlPr>
                        </m:sSubPr>
                        <m:e>
                          <m:r>
                            <a:rPr lang="en-US" sz="2400" i="1" smtClean="0">
                              <a:solidFill>
                                <a:schemeClr val="accent6"/>
                              </a:solidFill>
                              <a:latin typeface="Cambria Math" panose="02040503050406030204" pitchFamily="18" charset="0"/>
                            </a:rPr>
                            <m:t>𝑀</m:t>
                          </m:r>
                        </m:e>
                        <m:sub>
                          <m:r>
                            <a:rPr lang="en-US" sz="2400" i="1">
                              <a:solidFill>
                                <a:schemeClr val="accent6"/>
                              </a:solidFill>
                              <a:latin typeface="Cambria Math" panose="02040503050406030204" pitchFamily="18" charset="0"/>
                              <a:ea typeface="Cambria Math" panose="02040503050406030204" pitchFamily="18" charset="0"/>
                            </a:rPr>
                            <m:t>𝑃</m:t>
                          </m:r>
                          <m:r>
                            <a:rPr lang="en-US" sz="2400" b="0" i="1" smtClean="0">
                              <a:solidFill>
                                <a:schemeClr val="accent6"/>
                              </a:solidFill>
                              <a:latin typeface="Cambria Math" panose="02040503050406030204" pitchFamily="18" charset="0"/>
                              <a:ea typeface="Cambria Math" panose="02040503050406030204" pitchFamily="18" charset="0"/>
                            </a:rPr>
                            <m:t>=3</m:t>
                          </m:r>
                        </m:sub>
                      </m:sSub>
                      <m:r>
                        <a:rPr lang="en-US" sz="2400" b="0" i="1" smtClean="0">
                          <a:solidFill>
                            <a:schemeClr val="bg1"/>
                          </a:solidFill>
                          <a:latin typeface="Cambria Math" panose="02040503050406030204" pitchFamily="18" charset="0"/>
                        </a:rPr>
                        <m:t>=</m:t>
                      </m:r>
                      <m:d>
                        <m:dPr>
                          <m:begChr m:val="{"/>
                          <m:endChr m:val=""/>
                          <m:ctrlPr>
                            <a:rPr lang="en-US" sz="2400" b="0" i="1" smtClean="0">
                              <a:solidFill>
                                <a:schemeClr val="bg1"/>
                              </a:solidFill>
                              <a:latin typeface="Cambria Math" panose="02040503050406030204" pitchFamily="18" charset="0"/>
                            </a:rPr>
                          </m:ctrlPr>
                        </m:dPr>
                        <m:e>
                          <m:m>
                            <m:mPr>
                              <m:mcs>
                                <m:mc>
                                  <m:mcPr>
                                    <m:count m:val="2"/>
                                    <m:mcJc m:val="center"/>
                                  </m:mcPr>
                                </m:mc>
                              </m:mcs>
                              <m:ctrlPr>
                                <a:rPr lang="en-US" sz="2400" b="0" i="1" smtClean="0">
                                  <a:solidFill>
                                    <a:schemeClr val="bg1"/>
                                  </a:solidFill>
                                  <a:latin typeface="Cambria Math" panose="02040503050406030204" pitchFamily="18" charset="0"/>
                                </a:rPr>
                              </m:ctrlPr>
                            </m:mPr>
                            <m:mr>
                              <m:e>
                                <m:r>
                                  <m:rPr>
                                    <m:brk m:alnAt="7"/>
                                  </m:rPr>
                                  <a:rPr lang="en-US" sz="2400" b="0" i="1" smtClean="0">
                                    <a:solidFill>
                                      <a:schemeClr val="bg1"/>
                                    </a:solidFill>
                                    <a:latin typeface="Cambria Math" panose="02040503050406030204" pitchFamily="18" charset="0"/>
                                  </a:rPr>
                                  <m:t>1</m:t>
                                </m:r>
                                <m:r>
                                  <a:rPr lang="en-US" sz="2400" b="0" i="1" smtClean="0">
                                    <a:solidFill>
                                      <a:schemeClr val="bg1"/>
                                    </a:solidFill>
                                    <a:latin typeface="Cambria Math" panose="02040503050406030204" pitchFamily="18" charset="0"/>
                                  </a:rPr>
                                  <m:t>0</m:t>
                                </m:r>
                              </m:e>
                              <m:e>
                                <m:r>
                                  <a:rPr lang="en-US" sz="2400" b="0" i="1" smtClean="0">
                                    <a:solidFill>
                                      <a:srgbClr val="66FF33"/>
                                    </a:solidFill>
                                    <a:latin typeface="Cambria Math" panose="02040503050406030204" pitchFamily="18" charset="0"/>
                                  </a:rPr>
                                  <m:t>1</m:t>
                                </m:r>
                                <m:r>
                                  <m:rPr>
                                    <m:sty m:val="p"/>
                                  </m:rPr>
                                  <a:rPr lang="en-US" sz="2400" b="0" i="0" smtClean="0">
                                    <a:solidFill>
                                      <a:srgbClr val="66FF33"/>
                                    </a:solidFill>
                                    <a:latin typeface="Cambria Math" panose="02040503050406030204" pitchFamily="18" charset="0"/>
                                  </a:rPr>
                                  <m:t>D</m:t>
                                </m:r>
                              </m:e>
                            </m:mr>
                            <m:mr>
                              <m:e>
                                <m:r>
                                  <a:rPr lang="en-US" sz="2400" b="0" i="1" smtClean="0">
                                    <a:solidFill>
                                      <a:schemeClr val="bg1"/>
                                    </a:solidFill>
                                    <a:latin typeface="Cambria Math" panose="02040503050406030204" pitchFamily="18" charset="0"/>
                                  </a:rPr>
                                  <m:t>165</m:t>
                                </m:r>
                              </m:e>
                              <m:e>
                                <m:r>
                                  <a:rPr lang="en-US" sz="2400" b="0" i="1" smtClean="0">
                                    <a:solidFill>
                                      <a:srgbClr val="66FF33"/>
                                    </a:solidFill>
                                    <a:latin typeface="Cambria Math" panose="02040503050406030204" pitchFamily="18" charset="0"/>
                                  </a:rPr>
                                  <m:t>2</m:t>
                                </m:r>
                                <m:r>
                                  <m:rPr>
                                    <m:sty m:val="p"/>
                                  </m:rPr>
                                  <a:rPr lang="en-US" sz="2400" b="0" i="0" smtClean="0">
                                    <a:solidFill>
                                      <a:srgbClr val="66FF33"/>
                                    </a:solidFill>
                                    <a:latin typeface="Cambria Math" panose="02040503050406030204" pitchFamily="18" charset="0"/>
                                  </a:rPr>
                                  <m:t>D</m:t>
                                </m:r>
                              </m:e>
                            </m:mr>
                            <m:mr>
                              <m:e>
                                <m:r>
                                  <a:rPr lang="en-US" sz="2400" b="0" i="1" smtClean="0">
                                    <a:solidFill>
                                      <a:schemeClr val="bg1"/>
                                    </a:solidFill>
                                    <a:latin typeface="Cambria Math" panose="02040503050406030204" pitchFamily="18" charset="0"/>
                                  </a:rPr>
                                  <m:t>3654</m:t>
                                </m:r>
                              </m:e>
                              <m:e>
                                <m:r>
                                  <a:rPr lang="en-US" sz="2400" b="0" i="1" smtClean="0">
                                    <a:solidFill>
                                      <a:srgbClr val="66FF33"/>
                                    </a:solidFill>
                                    <a:latin typeface="Cambria Math" panose="02040503050406030204" pitchFamily="18" charset="0"/>
                                  </a:rPr>
                                  <m:t>3</m:t>
                                </m:r>
                                <m:r>
                                  <m:rPr>
                                    <m:sty m:val="p"/>
                                  </m:rPr>
                                  <a:rPr lang="en-US" sz="2400" b="0" i="0" smtClean="0">
                                    <a:solidFill>
                                      <a:srgbClr val="66FF33"/>
                                    </a:solidFill>
                                    <a:latin typeface="Cambria Math" panose="02040503050406030204" pitchFamily="18" charset="0"/>
                                  </a:rPr>
                                  <m:t>D</m:t>
                                </m:r>
                              </m:e>
                            </m:mr>
                          </m:m>
                        </m:e>
                      </m:d>
                    </m:oMath>
                  </m:oMathPara>
                </a14:m>
                <a:endParaRPr lang="en-US" sz="2400" dirty="0">
                  <a:solidFill>
                    <a:schemeClr val="bg1"/>
                  </a:solidFill>
                </a:endParaRPr>
              </a:p>
            </p:txBody>
          </p:sp>
        </mc:Choice>
        <mc:Fallback>
          <p:sp>
            <p:nvSpPr>
              <p:cNvPr id="5" name="TextBox 4">
                <a:extLst>
                  <a:ext uri="{FF2B5EF4-FFF2-40B4-BE49-F238E27FC236}">
                    <a16:creationId xmlns:a16="http://schemas.microsoft.com/office/drawing/2014/main" id="{D5FAF459-685D-CA6D-16D9-E9F52AE97C6D}"/>
                  </a:ext>
                </a:extLst>
              </p:cNvPr>
              <p:cNvSpPr txBox="1">
                <a:spLocks noRot="1" noChangeAspect="1" noMove="1" noResize="1" noEditPoints="1" noAdjustHandles="1" noChangeArrowheads="1" noChangeShapeType="1" noTextEdit="1"/>
              </p:cNvSpPr>
              <p:nvPr/>
            </p:nvSpPr>
            <p:spPr>
              <a:xfrm>
                <a:off x="9430347" y="3255025"/>
                <a:ext cx="2761653" cy="1179105"/>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86734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Results of IDIR</a:t>
            </a:r>
          </a:p>
          <a:p>
            <a:pPr lvl="0" algn="ctr">
              <a:spcBef>
                <a:spcPct val="0"/>
              </a:spcBef>
              <a:defRPr/>
            </a:pPr>
            <a:r>
              <a:rPr lang="en-US" sz="3600" b="1" spc="150" dirty="0">
                <a:ln w="11430"/>
                <a:solidFill>
                  <a:srgbClr val="66FF33"/>
                </a:solidFill>
              </a:rPr>
              <a:t>2D X-Ray Registration</a:t>
            </a:r>
          </a:p>
        </p:txBody>
      </p:sp>
      <p:grpSp>
        <p:nvGrpSpPr>
          <p:cNvPr id="5" name="Graphic 699">
            <a:extLst>
              <a:ext uri="{FF2B5EF4-FFF2-40B4-BE49-F238E27FC236}">
                <a16:creationId xmlns:a16="http://schemas.microsoft.com/office/drawing/2014/main" id="{6F793050-54E9-A486-2DD7-46B589E13A37}"/>
              </a:ext>
            </a:extLst>
          </p:cNvPr>
          <p:cNvGrpSpPr>
            <a:grpSpLocks noChangeAspect="1"/>
          </p:cNvGrpSpPr>
          <p:nvPr/>
        </p:nvGrpSpPr>
        <p:grpSpPr>
          <a:xfrm>
            <a:off x="609600" y="2228152"/>
            <a:ext cx="10972800" cy="2401697"/>
            <a:chOff x="772358" y="979047"/>
            <a:chExt cx="4606290" cy="1009199"/>
          </a:xfrm>
        </p:grpSpPr>
        <p:pic>
          <p:nvPicPr>
            <p:cNvPr id="6" name="Picture 5">
              <a:extLst>
                <a:ext uri="{FF2B5EF4-FFF2-40B4-BE49-F238E27FC236}">
                  <a16:creationId xmlns:a16="http://schemas.microsoft.com/office/drawing/2014/main" id="{FFF6A78A-FD9F-9B4F-91D7-2E8B7E606919}"/>
                </a:ext>
              </a:extLst>
            </p:cNvPr>
            <p:cNvPicPr>
              <a:picLocks noChangeAspect="1"/>
            </p:cNvPicPr>
            <p:nvPr/>
          </p:nvPicPr>
          <p:blipFill>
            <a:blip r:embed="rId3"/>
            <a:stretch>
              <a:fillRect/>
            </a:stretch>
          </p:blipFill>
          <p:spPr>
            <a:xfrm>
              <a:off x="772358" y="979047"/>
              <a:ext cx="4606290" cy="1009199"/>
            </a:xfrm>
            <a:custGeom>
              <a:avLst/>
              <a:gdLst>
                <a:gd name="connsiteX0" fmla="*/ -1978 w 4606290"/>
                <a:gd name="connsiteY0" fmla="*/ 613 h 1009199"/>
                <a:gd name="connsiteX1" fmla="*/ 4604312 w 4606290"/>
                <a:gd name="connsiteY1" fmla="*/ 613 h 1009199"/>
                <a:gd name="connsiteX2" fmla="*/ 4604312 w 4606290"/>
                <a:gd name="connsiteY2" fmla="*/ 1009813 h 1009199"/>
                <a:gd name="connsiteX3" fmla="*/ -1978 w 4606290"/>
                <a:gd name="connsiteY3" fmla="*/ 1009813 h 1009199"/>
              </a:gdLst>
              <a:ahLst/>
              <a:cxnLst>
                <a:cxn ang="0">
                  <a:pos x="connsiteX0" y="connsiteY0"/>
                </a:cxn>
                <a:cxn ang="0">
                  <a:pos x="connsiteX1" y="connsiteY1"/>
                </a:cxn>
                <a:cxn ang="0">
                  <a:pos x="connsiteX2" y="connsiteY2"/>
                </a:cxn>
                <a:cxn ang="0">
                  <a:pos x="connsiteX3" y="connsiteY3"/>
                </a:cxn>
              </a:cxnLst>
              <a:rect l="l" t="t" r="r" b="b"/>
              <a:pathLst>
                <a:path w="4606290" h="1009199">
                  <a:moveTo>
                    <a:pt x="-1978" y="613"/>
                  </a:moveTo>
                  <a:lnTo>
                    <a:pt x="4604312" y="613"/>
                  </a:lnTo>
                  <a:lnTo>
                    <a:pt x="4604312" y="1009813"/>
                  </a:lnTo>
                  <a:lnTo>
                    <a:pt x="-1978" y="1009813"/>
                  </a:lnTo>
                  <a:close/>
                </a:path>
              </a:pathLst>
            </a:custGeom>
          </p:spPr>
        </p:pic>
        <p:grpSp>
          <p:nvGrpSpPr>
            <p:cNvPr id="7" name="Graphic 699">
              <a:extLst>
                <a:ext uri="{FF2B5EF4-FFF2-40B4-BE49-F238E27FC236}">
                  <a16:creationId xmlns:a16="http://schemas.microsoft.com/office/drawing/2014/main" id="{BB39772D-B6F0-E1DB-CDCD-89D453E6F3A9}"/>
                </a:ext>
              </a:extLst>
            </p:cNvPr>
            <p:cNvGrpSpPr/>
            <p:nvPr/>
          </p:nvGrpSpPr>
          <p:grpSpPr>
            <a:xfrm>
              <a:off x="775330" y="981609"/>
              <a:ext cx="4600462" cy="937967"/>
              <a:chOff x="775330" y="981609"/>
              <a:chExt cx="4600462" cy="937967"/>
            </a:xfrm>
            <a:noFill/>
          </p:grpSpPr>
          <p:sp>
            <p:nvSpPr>
              <p:cNvPr id="8" name="Freeform: Shape 7">
                <a:extLst>
                  <a:ext uri="{FF2B5EF4-FFF2-40B4-BE49-F238E27FC236}">
                    <a16:creationId xmlns:a16="http://schemas.microsoft.com/office/drawing/2014/main" id="{8AE2407B-CB8B-B95E-4D2B-905E3C346E2D}"/>
                  </a:ext>
                </a:extLst>
              </p:cNvPr>
              <p:cNvSpPr/>
              <p:nvPr/>
            </p:nvSpPr>
            <p:spPr>
              <a:xfrm>
                <a:off x="775330" y="98201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Freeform: Shape 8">
                <a:extLst>
                  <a:ext uri="{FF2B5EF4-FFF2-40B4-BE49-F238E27FC236}">
                    <a16:creationId xmlns:a16="http://schemas.microsoft.com/office/drawing/2014/main" id="{63170D88-0B0C-F60F-CF4C-E6CEED4AC9A1}"/>
                  </a:ext>
                </a:extLst>
              </p:cNvPr>
              <p:cNvSpPr/>
              <p:nvPr/>
            </p:nvSpPr>
            <p:spPr>
              <a:xfrm>
                <a:off x="775330" y="109480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Freeform: Shape 9">
                <a:extLst>
                  <a:ext uri="{FF2B5EF4-FFF2-40B4-BE49-F238E27FC236}">
                    <a16:creationId xmlns:a16="http://schemas.microsoft.com/office/drawing/2014/main" id="{EAE5E220-67F0-93CD-A3BD-D1816E7A6443}"/>
                  </a:ext>
                </a:extLst>
              </p:cNvPr>
              <p:cNvSpPr/>
              <p:nvPr/>
            </p:nvSpPr>
            <p:spPr>
              <a:xfrm>
                <a:off x="775330" y="120758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Freeform: Shape 10">
                <a:extLst>
                  <a:ext uri="{FF2B5EF4-FFF2-40B4-BE49-F238E27FC236}">
                    <a16:creationId xmlns:a16="http://schemas.microsoft.com/office/drawing/2014/main" id="{01AD3517-4409-3E46-5703-62453DB5CCD0}"/>
                  </a:ext>
                </a:extLst>
              </p:cNvPr>
              <p:cNvSpPr/>
              <p:nvPr/>
            </p:nvSpPr>
            <p:spPr>
              <a:xfrm>
                <a:off x="775330" y="132037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Freeform: Shape 11">
                <a:extLst>
                  <a:ext uri="{FF2B5EF4-FFF2-40B4-BE49-F238E27FC236}">
                    <a16:creationId xmlns:a16="http://schemas.microsoft.com/office/drawing/2014/main" id="{D0441842-A101-33F0-E4CE-16ACD42A5535}"/>
                  </a:ext>
                </a:extLst>
              </p:cNvPr>
              <p:cNvSpPr/>
              <p:nvPr/>
            </p:nvSpPr>
            <p:spPr>
              <a:xfrm>
                <a:off x="775330" y="143315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12">
                <a:extLst>
                  <a:ext uri="{FF2B5EF4-FFF2-40B4-BE49-F238E27FC236}">
                    <a16:creationId xmlns:a16="http://schemas.microsoft.com/office/drawing/2014/main" id="{3BB3BB02-944C-5E50-0A94-EBF52010088B}"/>
                  </a:ext>
                </a:extLst>
              </p:cNvPr>
              <p:cNvSpPr/>
              <p:nvPr/>
            </p:nvSpPr>
            <p:spPr>
              <a:xfrm>
                <a:off x="775330" y="1545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Shape 13">
                <a:extLst>
                  <a:ext uri="{FF2B5EF4-FFF2-40B4-BE49-F238E27FC236}">
                    <a16:creationId xmlns:a16="http://schemas.microsoft.com/office/drawing/2014/main" id="{B1F404C0-80ED-8E2D-7FC2-3822340706BC}"/>
                  </a:ext>
                </a:extLst>
              </p:cNvPr>
              <p:cNvSpPr/>
              <p:nvPr/>
            </p:nvSpPr>
            <p:spPr>
              <a:xfrm>
                <a:off x="775330" y="165873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Shape 14">
                <a:extLst>
                  <a:ext uri="{FF2B5EF4-FFF2-40B4-BE49-F238E27FC236}">
                    <a16:creationId xmlns:a16="http://schemas.microsoft.com/office/drawing/2014/main" id="{83E789CC-892B-E0C3-83D5-E53F53C807B7}"/>
                  </a:ext>
                </a:extLst>
              </p:cNvPr>
              <p:cNvSpPr/>
              <p:nvPr/>
            </p:nvSpPr>
            <p:spPr>
              <a:xfrm>
                <a:off x="775330" y="177151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15">
                <a:extLst>
                  <a:ext uri="{FF2B5EF4-FFF2-40B4-BE49-F238E27FC236}">
                    <a16:creationId xmlns:a16="http://schemas.microsoft.com/office/drawing/2014/main" id="{79E91F1D-6D8F-9136-813B-7386943AF6DF}"/>
                  </a:ext>
                </a:extLst>
              </p:cNvPr>
              <p:cNvSpPr/>
              <p:nvPr/>
            </p:nvSpPr>
            <p:spPr>
              <a:xfrm>
                <a:off x="775330" y="188430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Freeform: Shape 16">
                <a:extLst>
                  <a:ext uri="{FF2B5EF4-FFF2-40B4-BE49-F238E27FC236}">
                    <a16:creationId xmlns:a16="http://schemas.microsoft.com/office/drawing/2014/main" id="{CA00B53E-BD41-1ACD-C5F7-F95AA657D29E}"/>
                  </a:ext>
                </a:extLst>
              </p:cNvPr>
              <p:cNvSpPr/>
              <p:nvPr/>
            </p:nvSpPr>
            <p:spPr>
              <a:xfrm>
                <a:off x="888111" y="98201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Freeform: Shape 17">
                <a:extLst>
                  <a:ext uri="{FF2B5EF4-FFF2-40B4-BE49-F238E27FC236}">
                    <a16:creationId xmlns:a16="http://schemas.microsoft.com/office/drawing/2014/main" id="{951947EC-CB20-9D0A-F729-23009F1B824A}"/>
                  </a:ext>
                </a:extLst>
              </p:cNvPr>
              <p:cNvSpPr/>
              <p:nvPr/>
            </p:nvSpPr>
            <p:spPr>
              <a:xfrm>
                <a:off x="888111" y="109480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18">
                <a:extLst>
                  <a:ext uri="{FF2B5EF4-FFF2-40B4-BE49-F238E27FC236}">
                    <a16:creationId xmlns:a16="http://schemas.microsoft.com/office/drawing/2014/main" id="{E041C5D3-B966-270A-D7E1-A908EF319E7A}"/>
                  </a:ext>
                </a:extLst>
              </p:cNvPr>
              <p:cNvSpPr/>
              <p:nvPr/>
            </p:nvSpPr>
            <p:spPr>
              <a:xfrm>
                <a:off x="888111" y="120758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Freeform: Shape 19">
                <a:extLst>
                  <a:ext uri="{FF2B5EF4-FFF2-40B4-BE49-F238E27FC236}">
                    <a16:creationId xmlns:a16="http://schemas.microsoft.com/office/drawing/2014/main" id="{91960501-5F89-159D-D80C-7C9116870EB4}"/>
                  </a:ext>
                </a:extLst>
              </p:cNvPr>
              <p:cNvSpPr/>
              <p:nvPr/>
            </p:nvSpPr>
            <p:spPr>
              <a:xfrm>
                <a:off x="888111" y="132037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Freeform: Shape 20">
                <a:extLst>
                  <a:ext uri="{FF2B5EF4-FFF2-40B4-BE49-F238E27FC236}">
                    <a16:creationId xmlns:a16="http://schemas.microsoft.com/office/drawing/2014/main" id="{FB64945A-91E2-F4A0-9C9A-B2F4118C8C00}"/>
                  </a:ext>
                </a:extLst>
              </p:cNvPr>
              <p:cNvSpPr/>
              <p:nvPr/>
            </p:nvSpPr>
            <p:spPr>
              <a:xfrm>
                <a:off x="888111" y="143315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Freeform: Shape 21">
                <a:extLst>
                  <a:ext uri="{FF2B5EF4-FFF2-40B4-BE49-F238E27FC236}">
                    <a16:creationId xmlns:a16="http://schemas.microsoft.com/office/drawing/2014/main" id="{9103531F-4A54-E250-4807-1B97EA9777E5}"/>
                  </a:ext>
                </a:extLst>
              </p:cNvPr>
              <p:cNvSpPr/>
              <p:nvPr/>
            </p:nvSpPr>
            <p:spPr>
              <a:xfrm>
                <a:off x="888111" y="1545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Freeform: Shape 22">
                <a:extLst>
                  <a:ext uri="{FF2B5EF4-FFF2-40B4-BE49-F238E27FC236}">
                    <a16:creationId xmlns:a16="http://schemas.microsoft.com/office/drawing/2014/main" id="{6EAB17F8-725F-9687-08E7-1A5FA7CF82B7}"/>
                  </a:ext>
                </a:extLst>
              </p:cNvPr>
              <p:cNvSpPr/>
              <p:nvPr/>
            </p:nvSpPr>
            <p:spPr>
              <a:xfrm>
                <a:off x="888111" y="165873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Freeform: Shape 23">
                <a:extLst>
                  <a:ext uri="{FF2B5EF4-FFF2-40B4-BE49-F238E27FC236}">
                    <a16:creationId xmlns:a16="http://schemas.microsoft.com/office/drawing/2014/main" id="{6CED69B7-CFE2-B195-03C3-656EDD217462}"/>
                  </a:ext>
                </a:extLst>
              </p:cNvPr>
              <p:cNvSpPr/>
              <p:nvPr/>
            </p:nvSpPr>
            <p:spPr>
              <a:xfrm>
                <a:off x="888111" y="177151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Freeform: Shape 24">
                <a:extLst>
                  <a:ext uri="{FF2B5EF4-FFF2-40B4-BE49-F238E27FC236}">
                    <a16:creationId xmlns:a16="http://schemas.microsoft.com/office/drawing/2014/main" id="{BEE622FD-2241-F793-7BC1-6B80A6904323}"/>
                  </a:ext>
                </a:extLst>
              </p:cNvPr>
              <p:cNvSpPr/>
              <p:nvPr/>
            </p:nvSpPr>
            <p:spPr>
              <a:xfrm>
                <a:off x="888111" y="188430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Freeform: Shape 25">
                <a:extLst>
                  <a:ext uri="{FF2B5EF4-FFF2-40B4-BE49-F238E27FC236}">
                    <a16:creationId xmlns:a16="http://schemas.microsoft.com/office/drawing/2014/main" id="{C8EC3734-6476-A374-7E82-EF6D334939EE}"/>
                  </a:ext>
                </a:extLst>
              </p:cNvPr>
              <p:cNvSpPr/>
              <p:nvPr/>
            </p:nvSpPr>
            <p:spPr>
              <a:xfrm>
                <a:off x="1000892" y="98201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Freeform: Shape 26">
                <a:extLst>
                  <a:ext uri="{FF2B5EF4-FFF2-40B4-BE49-F238E27FC236}">
                    <a16:creationId xmlns:a16="http://schemas.microsoft.com/office/drawing/2014/main" id="{AB3526AD-F9FC-ABC8-544E-7F2AB4EAED20}"/>
                  </a:ext>
                </a:extLst>
              </p:cNvPr>
              <p:cNvSpPr/>
              <p:nvPr/>
            </p:nvSpPr>
            <p:spPr>
              <a:xfrm>
                <a:off x="1000892" y="109480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Freeform: Shape 27">
                <a:extLst>
                  <a:ext uri="{FF2B5EF4-FFF2-40B4-BE49-F238E27FC236}">
                    <a16:creationId xmlns:a16="http://schemas.microsoft.com/office/drawing/2014/main" id="{FE8B6B72-8C13-E2CD-5D63-957769375807}"/>
                  </a:ext>
                </a:extLst>
              </p:cNvPr>
              <p:cNvSpPr/>
              <p:nvPr/>
            </p:nvSpPr>
            <p:spPr>
              <a:xfrm>
                <a:off x="1000892" y="120758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Freeform: Shape 28">
                <a:extLst>
                  <a:ext uri="{FF2B5EF4-FFF2-40B4-BE49-F238E27FC236}">
                    <a16:creationId xmlns:a16="http://schemas.microsoft.com/office/drawing/2014/main" id="{1261B6DB-A4C5-E25A-F7B1-6D78467B8010}"/>
                  </a:ext>
                </a:extLst>
              </p:cNvPr>
              <p:cNvSpPr/>
              <p:nvPr/>
            </p:nvSpPr>
            <p:spPr>
              <a:xfrm>
                <a:off x="1000892" y="132037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 name="Freeform: Shape 29">
                <a:extLst>
                  <a:ext uri="{FF2B5EF4-FFF2-40B4-BE49-F238E27FC236}">
                    <a16:creationId xmlns:a16="http://schemas.microsoft.com/office/drawing/2014/main" id="{7DA4DD90-F365-2908-46EB-52856A6555DB}"/>
                  </a:ext>
                </a:extLst>
              </p:cNvPr>
              <p:cNvSpPr/>
              <p:nvPr/>
            </p:nvSpPr>
            <p:spPr>
              <a:xfrm>
                <a:off x="1000892" y="143315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Freeform: Shape 30">
                <a:extLst>
                  <a:ext uri="{FF2B5EF4-FFF2-40B4-BE49-F238E27FC236}">
                    <a16:creationId xmlns:a16="http://schemas.microsoft.com/office/drawing/2014/main" id="{68DFFF06-E351-E107-EEA6-3AAA7CE095AD}"/>
                  </a:ext>
                </a:extLst>
              </p:cNvPr>
              <p:cNvSpPr/>
              <p:nvPr/>
            </p:nvSpPr>
            <p:spPr>
              <a:xfrm>
                <a:off x="1000892" y="1545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Freeform: Shape 31">
                <a:extLst>
                  <a:ext uri="{FF2B5EF4-FFF2-40B4-BE49-F238E27FC236}">
                    <a16:creationId xmlns:a16="http://schemas.microsoft.com/office/drawing/2014/main" id="{039AEB01-6CBD-34D9-D646-C1203F51B361}"/>
                  </a:ext>
                </a:extLst>
              </p:cNvPr>
              <p:cNvSpPr/>
              <p:nvPr/>
            </p:nvSpPr>
            <p:spPr>
              <a:xfrm>
                <a:off x="1000892" y="165873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Freeform: Shape 32">
                <a:extLst>
                  <a:ext uri="{FF2B5EF4-FFF2-40B4-BE49-F238E27FC236}">
                    <a16:creationId xmlns:a16="http://schemas.microsoft.com/office/drawing/2014/main" id="{F521D818-EB95-2530-1274-B7EB0452AAA2}"/>
                  </a:ext>
                </a:extLst>
              </p:cNvPr>
              <p:cNvSpPr/>
              <p:nvPr/>
            </p:nvSpPr>
            <p:spPr>
              <a:xfrm>
                <a:off x="1000892" y="177151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 name="Freeform: Shape 33">
                <a:extLst>
                  <a:ext uri="{FF2B5EF4-FFF2-40B4-BE49-F238E27FC236}">
                    <a16:creationId xmlns:a16="http://schemas.microsoft.com/office/drawing/2014/main" id="{5A1F6221-4178-BAD2-2450-88DBF9551914}"/>
                  </a:ext>
                </a:extLst>
              </p:cNvPr>
              <p:cNvSpPr/>
              <p:nvPr/>
            </p:nvSpPr>
            <p:spPr>
              <a:xfrm>
                <a:off x="1000892" y="188430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 name="Freeform: Shape 34">
                <a:extLst>
                  <a:ext uri="{FF2B5EF4-FFF2-40B4-BE49-F238E27FC236}">
                    <a16:creationId xmlns:a16="http://schemas.microsoft.com/office/drawing/2014/main" id="{33AC9DCB-67C4-A820-C0EB-2C34675C5445}"/>
                  </a:ext>
                </a:extLst>
              </p:cNvPr>
              <p:cNvSpPr/>
              <p:nvPr/>
            </p:nvSpPr>
            <p:spPr>
              <a:xfrm>
                <a:off x="1113674" y="98201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Freeform: Shape 35">
                <a:extLst>
                  <a:ext uri="{FF2B5EF4-FFF2-40B4-BE49-F238E27FC236}">
                    <a16:creationId xmlns:a16="http://schemas.microsoft.com/office/drawing/2014/main" id="{A5A623B1-E249-6E96-C346-FF4ACD525E47}"/>
                  </a:ext>
                </a:extLst>
              </p:cNvPr>
              <p:cNvSpPr/>
              <p:nvPr/>
            </p:nvSpPr>
            <p:spPr>
              <a:xfrm>
                <a:off x="1113674" y="109480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Freeform: Shape 36">
                <a:extLst>
                  <a:ext uri="{FF2B5EF4-FFF2-40B4-BE49-F238E27FC236}">
                    <a16:creationId xmlns:a16="http://schemas.microsoft.com/office/drawing/2014/main" id="{1012FEF4-ED3E-6327-AE48-42F36D02DAEA}"/>
                  </a:ext>
                </a:extLst>
              </p:cNvPr>
              <p:cNvSpPr/>
              <p:nvPr/>
            </p:nvSpPr>
            <p:spPr>
              <a:xfrm>
                <a:off x="1113674" y="120758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Freeform: Shape 37">
                <a:extLst>
                  <a:ext uri="{FF2B5EF4-FFF2-40B4-BE49-F238E27FC236}">
                    <a16:creationId xmlns:a16="http://schemas.microsoft.com/office/drawing/2014/main" id="{182EDC72-9331-9E52-7D5F-F920A4CECFDE}"/>
                  </a:ext>
                </a:extLst>
              </p:cNvPr>
              <p:cNvSpPr/>
              <p:nvPr/>
            </p:nvSpPr>
            <p:spPr>
              <a:xfrm>
                <a:off x="1113674" y="132037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Freeform: Shape 38">
                <a:extLst>
                  <a:ext uri="{FF2B5EF4-FFF2-40B4-BE49-F238E27FC236}">
                    <a16:creationId xmlns:a16="http://schemas.microsoft.com/office/drawing/2014/main" id="{2A02B12C-9CC7-1AD3-0DD8-28FF10587FDF}"/>
                  </a:ext>
                </a:extLst>
              </p:cNvPr>
              <p:cNvSpPr/>
              <p:nvPr/>
            </p:nvSpPr>
            <p:spPr>
              <a:xfrm>
                <a:off x="1113674" y="143315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Freeform: Shape 39">
                <a:extLst>
                  <a:ext uri="{FF2B5EF4-FFF2-40B4-BE49-F238E27FC236}">
                    <a16:creationId xmlns:a16="http://schemas.microsoft.com/office/drawing/2014/main" id="{00665E7C-11D6-ABB2-2B5E-9A74478295D9}"/>
                  </a:ext>
                </a:extLst>
              </p:cNvPr>
              <p:cNvSpPr/>
              <p:nvPr/>
            </p:nvSpPr>
            <p:spPr>
              <a:xfrm>
                <a:off x="1113674" y="1545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Freeform: Shape 40">
                <a:extLst>
                  <a:ext uri="{FF2B5EF4-FFF2-40B4-BE49-F238E27FC236}">
                    <a16:creationId xmlns:a16="http://schemas.microsoft.com/office/drawing/2014/main" id="{D7B8A883-EE2A-4B40-BA60-DDA097A0B71E}"/>
                  </a:ext>
                </a:extLst>
              </p:cNvPr>
              <p:cNvSpPr/>
              <p:nvPr/>
            </p:nvSpPr>
            <p:spPr>
              <a:xfrm>
                <a:off x="1113674" y="165873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 name="Freeform: Shape 41">
                <a:extLst>
                  <a:ext uri="{FF2B5EF4-FFF2-40B4-BE49-F238E27FC236}">
                    <a16:creationId xmlns:a16="http://schemas.microsoft.com/office/drawing/2014/main" id="{86E36E93-E42D-33F0-896E-6DEA335B88C5}"/>
                  </a:ext>
                </a:extLst>
              </p:cNvPr>
              <p:cNvSpPr/>
              <p:nvPr/>
            </p:nvSpPr>
            <p:spPr>
              <a:xfrm>
                <a:off x="1113674" y="177151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Freeform: Shape 42">
                <a:extLst>
                  <a:ext uri="{FF2B5EF4-FFF2-40B4-BE49-F238E27FC236}">
                    <a16:creationId xmlns:a16="http://schemas.microsoft.com/office/drawing/2014/main" id="{16783725-A369-366F-F00C-770CC27F6566}"/>
                  </a:ext>
                </a:extLst>
              </p:cNvPr>
              <p:cNvSpPr/>
              <p:nvPr/>
            </p:nvSpPr>
            <p:spPr>
              <a:xfrm>
                <a:off x="1113674" y="188430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Freeform: Shape 43">
                <a:extLst>
                  <a:ext uri="{FF2B5EF4-FFF2-40B4-BE49-F238E27FC236}">
                    <a16:creationId xmlns:a16="http://schemas.microsoft.com/office/drawing/2014/main" id="{245E5BA9-8221-C33D-3319-8ECD9C85C535}"/>
                  </a:ext>
                </a:extLst>
              </p:cNvPr>
              <p:cNvSpPr/>
              <p:nvPr/>
            </p:nvSpPr>
            <p:spPr>
              <a:xfrm>
                <a:off x="1226455" y="98201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 name="Freeform: Shape 44">
                <a:extLst>
                  <a:ext uri="{FF2B5EF4-FFF2-40B4-BE49-F238E27FC236}">
                    <a16:creationId xmlns:a16="http://schemas.microsoft.com/office/drawing/2014/main" id="{644EC5E9-4195-59AA-C026-5DEF11B7866E}"/>
                  </a:ext>
                </a:extLst>
              </p:cNvPr>
              <p:cNvSpPr/>
              <p:nvPr/>
            </p:nvSpPr>
            <p:spPr>
              <a:xfrm>
                <a:off x="1226455" y="109480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 name="Freeform: Shape 45">
                <a:extLst>
                  <a:ext uri="{FF2B5EF4-FFF2-40B4-BE49-F238E27FC236}">
                    <a16:creationId xmlns:a16="http://schemas.microsoft.com/office/drawing/2014/main" id="{2AC2585E-6839-581F-A199-6F7A873A52B6}"/>
                  </a:ext>
                </a:extLst>
              </p:cNvPr>
              <p:cNvSpPr/>
              <p:nvPr/>
            </p:nvSpPr>
            <p:spPr>
              <a:xfrm>
                <a:off x="1226455" y="120758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Freeform: Shape 46">
                <a:extLst>
                  <a:ext uri="{FF2B5EF4-FFF2-40B4-BE49-F238E27FC236}">
                    <a16:creationId xmlns:a16="http://schemas.microsoft.com/office/drawing/2014/main" id="{C9387916-8342-B51E-1B3B-2F70106E9C84}"/>
                  </a:ext>
                </a:extLst>
              </p:cNvPr>
              <p:cNvSpPr/>
              <p:nvPr/>
            </p:nvSpPr>
            <p:spPr>
              <a:xfrm>
                <a:off x="1226455" y="132037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Freeform: Shape 47">
                <a:extLst>
                  <a:ext uri="{FF2B5EF4-FFF2-40B4-BE49-F238E27FC236}">
                    <a16:creationId xmlns:a16="http://schemas.microsoft.com/office/drawing/2014/main" id="{C130360B-E4A6-AB55-594D-36D1DF980EF4}"/>
                  </a:ext>
                </a:extLst>
              </p:cNvPr>
              <p:cNvSpPr/>
              <p:nvPr/>
            </p:nvSpPr>
            <p:spPr>
              <a:xfrm>
                <a:off x="1226455" y="143315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 name="Freeform: Shape 48">
                <a:extLst>
                  <a:ext uri="{FF2B5EF4-FFF2-40B4-BE49-F238E27FC236}">
                    <a16:creationId xmlns:a16="http://schemas.microsoft.com/office/drawing/2014/main" id="{7D6A6994-5D6E-69A5-387A-2FF7DBFA22C6}"/>
                  </a:ext>
                </a:extLst>
              </p:cNvPr>
              <p:cNvSpPr/>
              <p:nvPr/>
            </p:nvSpPr>
            <p:spPr>
              <a:xfrm>
                <a:off x="1226455" y="1545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 name="Freeform: Shape 49">
                <a:extLst>
                  <a:ext uri="{FF2B5EF4-FFF2-40B4-BE49-F238E27FC236}">
                    <a16:creationId xmlns:a16="http://schemas.microsoft.com/office/drawing/2014/main" id="{A97CC9F4-1F4F-2859-3331-BBEE70BAF31D}"/>
                  </a:ext>
                </a:extLst>
              </p:cNvPr>
              <p:cNvSpPr/>
              <p:nvPr/>
            </p:nvSpPr>
            <p:spPr>
              <a:xfrm>
                <a:off x="1226455" y="165873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 name="Freeform: Shape 50">
                <a:extLst>
                  <a:ext uri="{FF2B5EF4-FFF2-40B4-BE49-F238E27FC236}">
                    <a16:creationId xmlns:a16="http://schemas.microsoft.com/office/drawing/2014/main" id="{24A3FA36-A989-73FB-4603-E8576BF6C86B}"/>
                  </a:ext>
                </a:extLst>
              </p:cNvPr>
              <p:cNvSpPr/>
              <p:nvPr/>
            </p:nvSpPr>
            <p:spPr>
              <a:xfrm>
                <a:off x="1226455" y="177151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 name="Freeform: Shape 51">
                <a:extLst>
                  <a:ext uri="{FF2B5EF4-FFF2-40B4-BE49-F238E27FC236}">
                    <a16:creationId xmlns:a16="http://schemas.microsoft.com/office/drawing/2014/main" id="{216D5D28-F1DD-8C46-D932-A95F0780B5EB}"/>
                  </a:ext>
                </a:extLst>
              </p:cNvPr>
              <p:cNvSpPr/>
              <p:nvPr/>
            </p:nvSpPr>
            <p:spPr>
              <a:xfrm>
                <a:off x="1226455" y="188430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 name="Freeform: Shape 52">
                <a:extLst>
                  <a:ext uri="{FF2B5EF4-FFF2-40B4-BE49-F238E27FC236}">
                    <a16:creationId xmlns:a16="http://schemas.microsoft.com/office/drawing/2014/main" id="{4CABCCDF-3757-A813-9A12-4BC36E729DD5}"/>
                  </a:ext>
                </a:extLst>
              </p:cNvPr>
              <p:cNvSpPr/>
              <p:nvPr/>
            </p:nvSpPr>
            <p:spPr>
              <a:xfrm>
                <a:off x="1339237" y="98201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 name="Freeform: Shape 53">
                <a:extLst>
                  <a:ext uri="{FF2B5EF4-FFF2-40B4-BE49-F238E27FC236}">
                    <a16:creationId xmlns:a16="http://schemas.microsoft.com/office/drawing/2014/main" id="{DB1B65E4-8B32-EE27-8747-21C4E47FC443}"/>
                  </a:ext>
                </a:extLst>
              </p:cNvPr>
              <p:cNvSpPr/>
              <p:nvPr/>
            </p:nvSpPr>
            <p:spPr>
              <a:xfrm>
                <a:off x="1339237" y="109480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 name="Freeform: Shape 54">
                <a:extLst>
                  <a:ext uri="{FF2B5EF4-FFF2-40B4-BE49-F238E27FC236}">
                    <a16:creationId xmlns:a16="http://schemas.microsoft.com/office/drawing/2014/main" id="{30FE8674-8E9E-27D8-C139-104C6A52E244}"/>
                  </a:ext>
                </a:extLst>
              </p:cNvPr>
              <p:cNvSpPr/>
              <p:nvPr/>
            </p:nvSpPr>
            <p:spPr>
              <a:xfrm>
                <a:off x="1339237" y="120758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 name="Freeform: Shape 55">
                <a:extLst>
                  <a:ext uri="{FF2B5EF4-FFF2-40B4-BE49-F238E27FC236}">
                    <a16:creationId xmlns:a16="http://schemas.microsoft.com/office/drawing/2014/main" id="{4CFFC404-FB5C-BF96-72C0-86B7387F0776}"/>
                  </a:ext>
                </a:extLst>
              </p:cNvPr>
              <p:cNvSpPr/>
              <p:nvPr/>
            </p:nvSpPr>
            <p:spPr>
              <a:xfrm>
                <a:off x="1339237" y="132037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 name="Freeform: Shape 56">
                <a:extLst>
                  <a:ext uri="{FF2B5EF4-FFF2-40B4-BE49-F238E27FC236}">
                    <a16:creationId xmlns:a16="http://schemas.microsoft.com/office/drawing/2014/main" id="{3EA2A628-502F-3DFE-4B34-E20597C3261F}"/>
                  </a:ext>
                </a:extLst>
              </p:cNvPr>
              <p:cNvSpPr/>
              <p:nvPr/>
            </p:nvSpPr>
            <p:spPr>
              <a:xfrm>
                <a:off x="1339237" y="143315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 name="Freeform: Shape 57">
                <a:extLst>
                  <a:ext uri="{FF2B5EF4-FFF2-40B4-BE49-F238E27FC236}">
                    <a16:creationId xmlns:a16="http://schemas.microsoft.com/office/drawing/2014/main" id="{6A02C601-0EEA-41CF-557B-B9AB500B4EFA}"/>
                  </a:ext>
                </a:extLst>
              </p:cNvPr>
              <p:cNvSpPr/>
              <p:nvPr/>
            </p:nvSpPr>
            <p:spPr>
              <a:xfrm>
                <a:off x="1339237" y="1545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90AD04C1-D3D8-E12B-3C0B-61C075099440}"/>
                  </a:ext>
                </a:extLst>
              </p:cNvPr>
              <p:cNvSpPr/>
              <p:nvPr/>
            </p:nvSpPr>
            <p:spPr>
              <a:xfrm>
                <a:off x="1339237" y="165873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0" name="Freeform: Shape 59">
                <a:extLst>
                  <a:ext uri="{FF2B5EF4-FFF2-40B4-BE49-F238E27FC236}">
                    <a16:creationId xmlns:a16="http://schemas.microsoft.com/office/drawing/2014/main" id="{39DA2149-1A6F-0BE9-3383-95A983680FF5}"/>
                  </a:ext>
                </a:extLst>
              </p:cNvPr>
              <p:cNvSpPr/>
              <p:nvPr/>
            </p:nvSpPr>
            <p:spPr>
              <a:xfrm>
                <a:off x="1339237" y="177151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1" name="Freeform: Shape 60">
                <a:extLst>
                  <a:ext uri="{FF2B5EF4-FFF2-40B4-BE49-F238E27FC236}">
                    <a16:creationId xmlns:a16="http://schemas.microsoft.com/office/drawing/2014/main" id="{C2A18D3E-5B8A-7D05-CD49-E55264E046D2}"/>
                  </a:ext>
                </a:extLst>
              </p:cNvPr>
              <p:cNvSpPr/>
              <p:nvPr/>
            </p:nvSpPr>
            <p:spPr>
              <a:xfrm>
                <a:off x="1339237" y="188430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 name="Freeform: Shape 61">
                <a:extLst>
                  <a:ext uri="{FF2B5EF4-FFF2-40B4-BE49-F238E27FC236}">
                    <a16:creationId xmlns:a16="http://schemas.microsoft.com/office/drawing/2014/main" id="{FBDA44FC-4517-0D28-D222-F04DFED4A713}"/>
                  </a:ext>
                </a:extLst>
              </p:cNvPr>
              <p:cNvSpPr/>
              <p:nvPr/>
            </p:nvSpPr>
            <p:spPr>
              <a:xfrm>
                <a:off x="1452026" y="98201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Freeform: Shape 62">
                <a:extLst>
                  <a:ext uri="{FF2B5EF4-FFF2-40B4-BE49-F238E27FC236}">
                    <a16:creationId xmlns:a16="http://schemas.microsoft.com/office/drawing/2014/main" id="{3A69E8F9-05EB-C7F8-77CA-5E9172B994A5}"/>
                  </a:ext>
                </a:extLst>
              </p:cNvPr>
              <p:cNvSpPr/>
              <p:nvPr/>
            </p:nvSpPr>
            <p:spPr>
              <a:xfrm>
                <a:off x="1452026" y="109480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Freeform: Shape 63">
                <a:extLst>
                  <a:ext uri="{FF2B5EF4-FFF2-40B4-BE49-F238E27FC236}">
                    <a16:creationId xmlns:a16="http://schemas.microsoft.com/office/drawing/2014/main" id="{ADFE74AC-E4E1-476F-4C4D-1A1A9E2CF6CE}"/>
                  </a:ext>
                </a:extLst>
              </p:cNvPr>
              <p:cNvSpPr/>
              <p:nvPr/>
            </p:nvSpPr>
            <p:spPr>
              <a:xfrm>
                <a:off x="1452026" y="120758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 name="Freeform: Shape 64">
                <a:extLst>
                  <a:ext uri="{FF2B5EF4-FFF2-40B4-BE49-F238E27FC236}">
                    <a16:creationId xmlns:a16="http://schemas.microsoft.com/office/drawing/2014/main" id="{CCBC1FDD-AE2B-033D-005B-044FDFF88C04}"/>
                  </a:ext>
                </a:extLst>
              </p:cNvPr>
              <p:cNvSpPr/>
              <p:nvPr/>
            </p:nvSpPr>
            <p:spPr>
              <a:xfrm>
                <a:off x="1452026" y="132037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6" name="Freeform: Shape 65">
                <a:extLst>
                  <a:ext uri="{FF2B5EF4-FFF2-40B4-BE49-F238E27FC236}">
                    <a16:creationId xmlns:a16="http://schemas.microsoft.com/office/drawing/2014/main" id="{2E60AFF7-0B0E-7EE1-544D-BF4E32CB1867}"/>
                  </a:ext>
                </a:extLst>
              </p:cNvPr>
              <p:cNvSpPr/>
              <p:nvPr/>
            </p:nvSpPr>
            <p:spPr>
              <a:xfrm>
                <a:off x="1452026" y="143315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 name="Freeform: Shape 66">
                <a:extLst>
                  <a:ext uri="{FF2B5EF4-FFF2-40B4-BE49-F238E27FC236}">
                    <a16:creationId xmlns:a16="http://schemas.microsoft.com/office/drawing/2014/main" id="{3CF671EF-8FED-6C1B-FE0C-310F64895173}"/>
                  </a:ext>
                </a:extLst>
              </p:cNvPr>
              <p:cNvSpPr/>
              <p:nvPr/>
            </p:nvSpPr>
            <p:spPr>
              <a:xfrm>
                <a:off x="1452026" y="1545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 name="Freeform: Shape 67">
                <a:extLst>
                  <a:ext uri="{FF2B5EF4-FFF2-40B4-BE49-F238E27FC236}">
                    <a16:creationId xmlns:a16="http://schemas.microsoft.com/office/drawing/2014/main" id="{EA8604CD-CAC1-7D15-36E5-DD56056CDDC7}"/>
                  </a:ext>
                </a:extLst>
              </p:cNvPr>
              <p:cNvSpPr/>
              <p:nvPr/>
            </p:nvSpPr>
            <p:spPr>
              <a:xfrm>
                <a:off x="1452026" y="165873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9" name="Freeform: Shape 68">
                <a:extLst>
                  <a:ext uri="{FF2B5EF4-FFF2-40B4-BE49-F238E27FC236}">
                    <a16:creationId xmlns:a16="http://schemas.microsoft.com/office/drawing/2014/main" id="{FC3EFED6-F118-2EC3-C36D-EADB9FDF0E50}"/>
                  </a:ext>
                </a:extLst>
              </p:cNvPr>
              <p:cNvSpPr/>
              <p:nvPr/>
            </p:nvSpPr>
            <p:spPr>
              <a:xfrm>
                <a:off x="1452026" y="177151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0" name="Freeform: Shape 69">
                <a:extLst>
                  <a:ext uri="{FF2B5EF4-FFF2-40B4-BE49-F238E27FC236}">
                    <a16:creationId xmlns:a16="http://schemas.microsoft.com/office/drawing/2014/main" id="{008EB601-7A57-D5A8-24EE-1F889F848485}"/>
                  </a:ext>
                </a:extLst>
              </p:cNvPr>
              <p:cNvSpPr/>
              <p:nvPr/>
            </p:nvSpPr>
            <p:spPr>
              <a:xfrm>
                <a:off x="1452026" y="188430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 name="Freeform: Shape 70">
                <a:extLst>
                  <a:ext uri="{FF2B5EF4-FFF2-40B4-BE49-F238E27FC236}">
                    <a16:creationId xmlns:a16="http://schemas.microsoft.com/office/drawing/2014/main" id="{555A83A8-99D3-5FF5-8285-3F4AD14596D7}"/>
                  </a:ext>
                </a:extLst>
              </p:cNvPr>
              <p:cNvSpPr/>
              <p:nvPr/>
            </p:nvSpPr>
            <p:spPr>
              <a:xfrm>
                <a:off x="1564807" y="98201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2" name="Freeform: Shape 71">
                <a:extLst>
                  <a:ext uri="{FF2B5EF4-FFF2-40B4-BE49-F238E27FC236}">
                    <a16:creationId xmlns:a16="http://schemas.microsoft.com/office/drawing/2014/main" id="{57667165-0AA2-83F8-A316-4D4B54D55CD1}"/>
                  </a:ext>
                </a:extLst>
              </p:cNvPr>
              <p:cNvSpPr/>
              <p:nvPr/>
            </p:nvSpPr>
            <p:spPr>
              <a:xfrm>
                <a:off x="1564807" y="109480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3" name="Freeform: Shape 72">
                <a:extLst>
                  <a:ext uri="{FF2B5EF4-FFF2-40B4-BE49-F238E27FC236}">
                    <a16:creationId xmlns:a16="http://schemas.microsoft.com/office/drawing/2014/main" id="{D6AA987D-7C7F-FCF3-1A0E-CAC1823B0BDB}"/>
                  </a:ext>
                </a:extLst>
              </p:cNvPr>
              <p:cNvSpPr/>
              <p:nvPr/>
            </p:nvSpPr>
            <p:spPr>
              <a:xfrm>
                <a:off x="1564807" y="120758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 name="Freeform: Shape 73">
                <a:extLst>
                  <a:ext uri="{FF2B5EF4-FFF2-40B4-BE49-F238E27FC236}">
                    <a16:creationId xmlns:a16="http://schemas.microsoft.com/office/drawing/2014/main" id="{72E8238B-7BAB-2A82-5FC0-CCE71BA24325}"/>
                  </a:ext>
                </a:extLst>
              </p:cNvPr>
              <p:cNvSpPr/>
              <p:nvPr/>
            </p:nvSpPr>
            <p:spPr>
              <a:xfrm>
                <a:off x="1564807" y="132037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 name="Freeform: Shape 74">
                <a:extLst>
                  <a:ext uri="{FF2B5EF4-FFF2-40B4-BE49-F238E27FC236}">
                    <a16:creationId xmlns:a16="http://schemas.microsoft.com/office/drawing/2014/main" id="{E3F17BE4-7F37-9D6B-786B-CD0E1FB61C60}"/>
                  </a:ext>
                </a:extLst>
              </p:cNvPr>
              <p:cNvSpPr/>
              <p:nvPr/>
            </p:nvSpPr>
            <p:spPr>
              <a:xfrm>
                <a:off x="1564807" y="143315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6" name="Freeform: Shape 75">
                <a:extLst>
                  <a:ext uri="{FF2B5EF4-FFF2-40B4-BE49-F238E27FC236}">
                    <a16:creationId xmlns:a16="http://schemas.microsoft.com/office/drawing/2014/main" id="{A9B94E2E-6F15-1CD1-872F-9ADA41487DC7}"/>
                  </a:ext>
                </a:extLst>
              </p:cNvPr>
              <p:cNvSpPr/>
              <p:nvPr/>
            </p:nvSpPr>
            <p:spPr>
              <a:xfrm>
                <a:off x="1564807" y="1545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 name="Freeform: Shape 76">
                <a:extLst>
                  <a:ext uri="{FF2B5EF4-FFF2-40B4-BE49-F238E27FC236}">
                    <a16:creationId xmlns:a16="http://schemas.microsoft.com/office/drawing/2014/main" id="{5FD759E5-01F3-3832-17CF-79CC1A5B4777}"/>
                  </a:ext>
                </a:extLst>
              </p:cNvPr>
              <p:cNvSpPr/>
              <p:nvPr/>
            </p:nvSpPr>
            <p:spPr>
              <a:xfrm>
                <a:off x="1564807" y="165873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8" name="Freeform: Shape 77">
                <a:extLst>
                  <a:ext uri="{FF2B5EF4-FFF2-40B4-BE49-F238E27FC236}">
                    <a16:creationId xmlns:a16="http://schemas.microsoft.com/office/drawing/2014/main" id="{4196B5C5-5BCB-3E2A-74A7-FC2039ECA655}"/>
                  </a:ext>
                </a:extLst>
              </p:cNvPr>
              <p:cNvSpPr/>
              <p:nvPr/>
            </p:nvSpPr>
            <p:spPr>
              <a:xfrm>
                <a:off x="1564807" y="177151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 name="Freeform: Shape 78">
                <a:extLst>
                  <a:ext uri="{FF2B5EF4-FFF2-40B4-BE49-F238E27FC236}">
                    <a16:creationId xmlns:a16="http://schemas.microsoft.com/office/drawing/2014/main" id="{A013A69A-FD47-FC2D-1F57-1E6508C20A1C}"/>
                  </a:ext>
                </a:extLst>
              </p:cNvPr>
              <p:cNvSpPr/>
              <p:nvPr/>
            </p:nvSpPr>
            <p:spPr>
              <a:xfrm>
                <a:off x="1564807" y="188430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 name="Freeform: Shape 79">
                <a:extLst>
                  <a:ext uri="{FF2B5EF4-FFF2-40B4-BE49-F238E27FC236}">
                    <a16:creationId xmlns:a16="http://schemas.microsoft.com/office/drawing/2014/main" id="{6E0709FC-FB21-ACB9-5195-96903A52ADB0}"/>
                  </a:ext>
                </a:extLst>
              </p:cNvPr>
              <p:cNvSpPr/>
              <p:nvPr/>
            </p:nvSpPr>
            <p:spPr>
              <a:xfrm>
                <a:off x="1677588" y="98201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1" name="Freeform: Shape 80">
                <a:extLst>
                  <a:ext uri="{FF2B5EF4-FFF2-40B4-BE49-F238E27FC236}">
                    <a16:creationId xmlns:a16="http://schemas.microsoft.com/office/drawing/2014/main" id="{9A67CB2F-3BB2-974F-0F0E-DA722D8BACC2}"/>
                  </a:ext>
                </a:extLst>
              </p:cNvPr>
              <p:cNvSpPr/>
              <p:nvPr/>
            </p:nvSpPr>
            <p:spPr>
              <a:xfrm>
                <a:off x="1677588" y="109480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2" name="Freeform: Shape 81">
                <a:extLst>
                  <a:ext uri="{FF2B5EF4-FFF2-40B4-BE49-F238E27FC236}">
                    <a16:creationId xmlns:a16="http://schemas.microsoft.com/office/drawing/2014/main" id="{837328B0-7046-F727-73D7-B33FD11EAB3F}"/>
                  </a:ext>
                </a:extLst>
              </p:cNvPr>
              <p:cNvSpPr/>
              <p:nvPr/>
            </p:nvSpPr>
            <p:spPr>
              <a:xfrm>
                <a:off x="1677588" y="120758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 name="Freeform: Shape 82">
                <a:extLst>
                  <a:ext uri="{FF2B5EF4-FFF2-40B4-BE49-F238E27FC236}">
                    <a16:creationId xmlns:a16="http://schemas.microsoft.com/office/drawing/2014/main" id="{5C8C1F6E-048F-AF69-A3EA-96BC226E78B7}"/>
                  </a:ext>
                </a:extLst>
              </p:cNvPr>
              <p:cNvSpPr/>
              <p:nvPr/>
            </p:nvSpPr>
            <p:spPr>
              <a:xfrm>
                <a:off x="1677588" y="132037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4" name="Freeform: Shape 83">
                <a:extLst>
                  <a:ext uri="{FF2B5EF4-FFF2-40B4-BE49-F238E27FC236}">
                    <a16:creationId xmlns:a16="http://schemas.microsoft.com/office/drawing/2014/main" id="{A1786804-64F7-54A6-73B9-C742FDE2632E}"/>
                  </a:ext>
                </a:extLst>
              </p:cNvPr>
              <p:cNvSpPr/>
              <p:nvPr/>
            </p:nvSpPr>
            <p:spPr>
              <a:xfrm>
                <a:off x="1677588" y="143315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 name="Freeform: Shape 84">
                <a:extLst>
                  <a:ext uri="{FF2B5EF4-FFF2-40B4-BE49-F238E27FC236}">
                    <a16:creationId xmlns:a16="http://schemas.microsoft.com/office/drawing/2014/main" id="{DBD8F360-60DF-9193-E46A-239488A34222}"/>
                  </a:ext>
                </a:extLst>
              </p:cNvPr>
              <p:cNvSpPr/>
              <p:nvPr/>
            </p:nvSpPr>
            <p:spPr>
              <a:xfrm>
                <a:off x="1677588" y="1545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 name="Freeform: Shape 85">
                <a:extLst>
                  <a:ext uri="{FF2B5EF4-FFF2-40B4-BE49-F238E27FC236}">
                    <a16:creationId xmlns:a16="http://schemas.microsoft.com/office/drawing/2014/main" id="{9896C8C1-2250-6219-074B-DD73C31EF86F}"/>
                  </a:ext>
                </a:extLst>
              </p:cNvPr>
              <p:cNvSpPr/>
              <p:nvPr/>
            </p:nvSpPr>
            <p:spPr>
              <a:xfrm>
                <a:off x="1677588" y="165873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7" name="Freeform: Shape 86">
                <a:extLst>
                  <a:ext uri="{FF2B5EF4-FFF2-40B4-BE49-F238E27FC236}">
                    <a16:creationId xmlns:a16="http://schemas.microsoft.com/office/drawing/2014/main" id="{CDA1D4D6-DDA9-D2DF-00B9-A82DDDA5A73C}"/>
                  </a:ext>
                </a:extLst>
              </p:cNvPr>
              <p:cNvSpPr/>
              <p:nvPr/>
            </p:nvSpPr>
            <p:spPr>
              <a:xfrm>
                <a:off x="1677588" y="177151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8" name="Freeform: Shape 87">
                <a:extLst>
                  <a:ext uri="{FF2B5EF4-FFF2-40B4-BE49-F238E27FC236}">
                    <a16:creationId xmlns:a16="http://schemas.microsoft.com/office/drawing/2014/main" id="{F4D8847B-C0A0-6693-1B76-60625D63744D}"/>
                  </a:ext>
                </a:extLst>
              </p:cNvPr>
              <p:cNvSpPr/>
              <p:nvPr/>
            </p:nvSpPr>
            <p:spPr>
              <a:xfrm>
                <a:off x="1677588" y="188430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 name="Freeform: Shape 88">
                <a:extLst>
                  <a:ext uri="{FF2B5EF4-FFF2-40B4-BE49-F238E27FC236}">
                    <a16:creationId xmlns:a16="http://schemas.microsoft.com/office/drawing/2014/main" id="{0D9475E2-12A6-BD85-87F9-A20FA15E9070}"/>
                  </a:ext>
                </a:extLst>
              </p:cNvPr>
              <p:cNvSpPr/>
              <p:nvPr/>
            </p:nvSpPr>
            <p:spPr>
              <a:xfrm>
                <a:off x="1790370" y="98201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0" name="Freeform: Shape 89">
                <a:extLst>
                  <a:ext uri="{FF2B5EF4-FFF2-40B4-BE49-F238E27FC236}">
                    <a16:creationId xmlns:a16="http://schemas.microsoft.com/office/drawing/2014/main" id="{EB356CEE-8DEF-DEAE-B0B9-40BBB9F5FA3C}"/>
                  </a:ext>
                </a:extLst>
              </p:cNvPr>
              <p:cNvSpPr/>
              <p:nvPr/>
            </p:nvSpPr>
            <p:spPr>
              <a:xfrm>
                <a:off x="1790370" y="109480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 name="Freeform: Shape 90">
                <a:extLst>
                  <a:ext uri="{FF2B5EF4-FFF2-40B4-BE49-F238E27FC236}">
                    <a16:creationId xmlns:a16="http://schemas.microsoft.com/office/drawing/2014/main" id="{0A36D585-1859-2C4A-BEA4-41150BF6B77B}"/>
                  </a:ext>
                </a:extLst>
              </p:cNvPr>
              <p:cNvSpPr/>
              <p:nvPr/>
            </p:nvSpPr>
            <p:spPr>
              <a:xfrm>
                <a:off x="1790370" y="120758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 name="Freeform: Shape 91">
                <a:extLst>
                  <a:ext uri="{FF2B5EF4-FFF2-40B4-BE49-F238E27FC236}">
                    <a16:creationId xmlns:a16="http://schemas.microsoft.com/office/drawing/2014/main" id="{968C74C4-FD5B-4C5A-5974-9BFBEB6E9579}"/>
                  </a:ext>
                </a:extLst>
              </p:cNvPr>
              <p:cNvSpPr/>
              <p:nvPr/>
            </p:nvSpPr>
            <p:spPr>
              <a:xfrm>
                <a:off x="1790370" y="132037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 name="Freeform: Shape 92">
                <a:extLst>
                  <a:ext uri="{FF2B5EF4-FFF2-40B4-BE49-F238E27FC236}">
                    <a16:creationId xmlns:a16="http://schemas.microsoft.com/office/drawing/2014/main" id="{951663FF-D676-45E5-F141-230E419DE288}"/>
                  </a:ext>
                </a:extLst>
              </p:cNvPr>
              <p:cNvSpPr/>
              <p:nvPr/>
            </p:nvSpPr>
            <p:spPr>
              <a:xfrm>
                <a:off x="1790370" y="143315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 name="Freeform: Shape 93">
                <a:extLst>
                  <a:ext uri="{FF2B5EF4-FFF2-40B4-BE49-F238E27FC236}">
                    <a16:creationId xmlns:a16="http://schemas.microsoft.com/office/drawing/2014/main" id="{816B69CA-462E-2277-E3EF-5B9548FEBB83}"/>
                  </a:ext>
                </a:extLst>
              </p:cNvPr>
              <p:cNvSpPr/>
              <p:nvPr/>
            </p:nvSpPr>
            <p:spPr>
              <a:xfrm>
                <a:off x="1790370" y="1545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 name="Freeform: Shape 94">
                <a:extLst>
                  <a:ext uri="{FF2B5EF4-FFF2-40B4-BE49-F238E27FC236}">
                    <a16:creationId xmlns:a16="http://schemas.microsoft.com/office/drawing/2014/main" id="{CF6CC156-3BED-28DA-4894-18DD4453463D}"/>
                  </a:ext>
                </a:extLst>
              </p:cNvPr>
              <p:cNvSpPr/>
              <p:nvPr/>
            </p:nvSpPr>
            <p:spPr>
              <a:xfrm>
                <a:off x="1790370" y="165873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 name="Freeform: Shape 95">
                <a:extLst>
                  <a:ext uri="{FF2B5EF4-FFF2-40B4-BE49-F238E27FC236}">
                    <a16:creationId xmlns:a16="http://schemas.microsoft.com/office/drawing/2014/main" id="{2D3AA7A4-0308-9BE0-64AC-CEAB02B3CFF8}"/>
                  </a:ext>
                </a:extLst>
              </p:cNvPr>
              <p:cNvSpPr/>
              <p:nvPr/>
            </p:nvSpPr>
            <p:spPr>
              <a:xfrm>
                <a:off x="1790370" y="177151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7" name="Freeform: Shape 96">
                <a:extLst>
                  <a:ext uri="{FF2B5EF4-FFF2-40B4-BE49-F238E27FC236}">
                    <a16:creationId xmlns:a16="http://schemas.microsoft.com/office/drawing/2014/main" id="{C4CB2808-6BE2-8397-9C77-D744B54E51FE}"/>
                  </a:ext>
                </a:extLst>
              </p:cNvPr>
              <p:cNvSpPr/>
              <p:nvPr/>
            </p:nvSpPr>
            <p:spPr>
              <a:xfrm>
                <a:off x="1790370" y="188430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8" name="Freeform: Shape 97">
                <a:extLst>
                  <a:ext uri="{FF2B5EF4-FFF2-40B4-BE49-F238E27FC236}">
                    <a16:creationId xmlns:a16="http://schemas.microsoft.com/office/drawing/2014/main" id="{20E19B0D-5107-FDDE-CBE7-5953C17B4BCA}"/>
                  </a:ext>
                </a:extLst>
              </p:cNvPr>
              <p:cNvSpPr/>
              <p:nvPr/>
            </p:nvSpPr>
            <p:spPr>
              <a:xfrm>
                <a:off x="1903151" y="98201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9" name="Freeform: Shape 98">
                <a:extLst>
                  <a:ext uri="{FF2B5EF4-FFF2-40B4-BE49-F238E27FC236}">
                    <a16:creationId xmlns:a16="http://schemas.microsoft.com/office/drawing/2014/main" id="{A8E3A903-49A5-867E-5729-3AC9D5D1350A}"/>
                  </a:ext>
                </a:extLst>
              </p:cNvPr>
              <p:cNvSpPr/>
              <p:nvPr/>
            </p:nvSpPr>
            <p:spPr>
              <a:xfrm>
                <a:off x="1903151" y="109480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 name="Freeform: Shape 99">
                <a:extLst>
                  <a:ext uri="{FF2B5EF4-FFF2-40B4-BE49-F238E27FC236}">
                    <a16:creationId xmlns:a16="http://schemas.microsoft.com/office/drawing/2014/main" id="{AAD2ECDB-7C35-FE16-E9B3-56990044DC75}"/>
                  </a:ext>
                </a:extLst>
              </p:cNvPr>
              <p:cNvSpPr/>
              <p:nvPr/>
            </p:nvSpPr>
            <p:spPr>
              <a:xfrm>
                <a:off x="1903151" y="120758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 name="Freeform: Shape 100">
                <a:extLst>
                  <a:ext uri="{FF2B5EF4-FFF2-40B4-BE49-F238E27FC236}">
                    <a16:creationId xmlns:a16="http://schemas.microsoft.com/office/drawing/2014/main" id="{796C5D5E-BEAB-AC34-6434-ED7A5F5D010E}"/>
                  </a:ext>
                </a:extLst>
              </p:cNvPr>
              <p:cNvSpPr/>
              <p:nvPr/>
            </p:nvSpPr>
            <p:spPr>
              <a:xfrm>
                <a:off x="1903151" y="132037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2" name="Freeform: Shape 101">
                <a:extLst>
                  <a:ext uri="{FF2B5EF4-FFF2-40B4-BE49-F238E27FC236}">
                    <a16:creationId xmlns:a16="http://schemas.microsoft.com/office/drawing/2014/main" id="{9E8CB13D-C75A-24B4-740D-44BF15AEC273}"/>
                  </a:ext>
                </a:extLst>
              </p:cNvPr>
              <p:cNvSpPr/>
              <p:nvPr/>
            </p:nvSpPr>
            <p:spPr>
              <a:xfrm>
                <a:off x="1903151" y="143315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3" name="Freeform: Shape 102">
                <a:extLst>
                  <a:ext uri="{FF2B5EF4-FFF2-40B4-BE49-F238E27FC236}">
                    <a16:creationId xmlns:a16="http://schemas.microsoft.com/office/drawing/2014/main" id="{DD8C0B1F-4AAE-E4E3-8492-52D33FB2588F}"/>
                  </a:ext>
                </a:extLst>
              </p:cNvPr>
              <p:cNvSpPr/>
              <p:nvPr/>
            </p:nvSpPr>
            <p:spPr>
              <a:xfrm>
                <a:off x="1903151" y="1545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4" name="Freeform: Shape 103">
                <a:extLst>
                  <a:ext uri="{FF2B5EF4-FFF2-40B4-BE49-F238E27FC236}">
                    <a16:creationId xmlns:a16="http://schemas.microsoft.com/office/drawing/2014/main" id="{2CD5FDF0-8FF1-31D2-BD4D-5168E71EACB3}"/>
                  </a:ext>
                </a:extLst>
              </p:cNvPr>
              <p:cNvSpPr/>
              <p:nvPr/>
            </p:nvSpPr>
            <p:spPr>
              <a:xfrm>
                <a:off x="1903151" y="165873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5" name="Freeform: Shape 104">
                <a:extLst>
                  <a:ext uri="{FF2B5EF4-FFF2-40B4-BE49-F238E27FC236}">
                    <a16:creationId xmlns:a16="http://schemas.microsoft.com/office/drawing/2014/main" id="{D197C54C-E6BA-0F6D-DCE3-28DFBDAF6FB3}"/>
                  </a:ext>
                </a:extLst>
              </p:cNvPr>
              <p:cNvSpPr/>
              <p:nvPr/>
            </p:nvSpPr>
            <p:spPr>
              <a:xfrm>
                <a:off x="1903151" y="177151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6" name="Freeform: Shape 105">
                <a:extLst>
                  <a:ext uri="{FF2B5EF4-FFF2-40B4-BE49-F238E27FC236}">
                    <a16:creationId xmlns:a16="http://schemas.microsoft.com/office/drawing/2014/main" id="{9555CA33-CBEC-0F5F-9AD1-72D97BC283B0}"/>
                  </a:ext>
                </a:extLst>
              </p:cNvPr>
              <p:cNvSpPr/>
              <p:nvPr/>
            </p:nvSpPr>
            <p:spPr>
              <a:xfrm>
                <a:off x="1903151" y="188430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7" name="Freeform: Shape 106">
                <a:extLst>
                  <a:ext uri="{FF2B5EF4-FFF2-40B4-BE49-F238E27FC236}">
                    <a16:creationId xmlns:a16="http://schemas.microsoft.com/office/drawing/2014/main" id="{628BAD60-682E-721A-2DDB-73EE062B2D50}"/>
                  </a:ext>
                </a:extLst>
              </p:cNvPr>
              <p:cNvSpPr/>
              <p:nvPr/>
            </p:nvSpPr>
            <p:spPr>
              <a:xfrm>
                <a:off x="1926895" y="981609"/>
                <a:ext cx="5773" cy="2762"/>
              </a:xfrm>
              <a:custGeom>
                <a:avLst/>
                <a:gdLst>
                  <a:gd name="connsiteX0" fmla="*/ 5773 w 5773"/>
                  <a:gd name="connsiteY0" fmla="*/ 0 h 2762"/>
                  <a:gd name="connsiteX1" fmla="*/ 0 w 5773"/>
                  <a:gd name="connsiteY1" fmla="*/ 410 h 2762"/>
                  <a:gd name="connsiteX2" fmla="*/ 5286 w 5773"/>
                  <a:gd name="connsiteY2" fmla="*/ 2763 h 2762"/>
                </a:gdLst>
                <a:ahLst/>
                <a:cxnLst>
                  <a:cxn ang="0">
                    <a:pos x="connsiteX0" y="connsiteY0"/>
                  </a:cxn>
                  <a:cxn ang="0">
                    <a:pos x="connsiteX1" y="connsiteY1"/>
                  </a:cxn>
                  <a:cxn ang="0">
                    <a:pos x="connsiteX2" y="connsiteY2"/>
                  </a:cxn>
                </a:cxnLst>
                <a:rect l="l" t="t" r="r" b="b"/>
                <a:pathLst>
                  <a:path w="5773" h="2762">
                    <a:moveTo>
                      <a:pt x="5773" y="0"/>
                    </a:moveTo>
                    <a:lnTo>
                      <a:pt x="0" y="410"/>
                    </a:lnTo>
                    <a:lnTo>
                      <a:pt x="5286" y="276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8" name="Freeform: Shape 107">
                <a:extLst>
                  <a:ext uri="{FF2B5EF4-FFF2-40B4-BE49-F238E27FC236}">
                    <a16:creationId xmlns:a16="http://schemas.microsoft.com/office/drawing/2014/main" id="{6BFF36B9-F6F6-A76F-B118-ACE02F8EA459}"/>
                  </a:ext>
                </a:extLst>
              </p:cNvPr>
              <p:cNvSpPr/>
              <p:nvPr/>
            </p:nvSpPr>
            <p:spPr>
              <a:xfrm>
                <a:off x="1926895" y="1094176"/>
                <a:ext cx="6585" cy="3173"/>
              </a:xfrm>
              <a:custGeom>
                <a:avLst/>
                <a:gdLst>
                  <a:gd name="connsiteX0" fmla="*/ 6586 w 6585"/>
                  <a:gd name="connsiteY0" fmla="*/ 0 h 3173"/>
                  <a:gd name="connsiteX1" fmla="*/ 0 w 6585"/>
                  <a:gd name="connsiteY1" fmla="*/ 627 h 3173"/>
                  <a:gd name="connsiteX2" fmla="*/ 6106 w 6585"/>
                  <a:gd name="connsiteY2" fmla="*/ 3173 h 3173"/>
                </a:gdLst>
                <a:ahLst/>
                <a:cxnLst>
                  <a:cxn ang="0">
                    <a:pos x="connsiteX0" y="connsiteY0"/>
                  </a:cxn>
                  <a:cxn ang="0">
                    <a:pos x="connsiteX1" y="connsiteY1"/>
                  </a:cxn>
                  <a:cxn ang="0">
                    <a:pos x="connsiteX2" y="connsiteY2"/>
                  </a:cxn>
                </a:cxnLst>
                <a:rect l="l" t="t" r="r" b="b"/>
                <a:pathLst>
                  <a:path w="6585" h="3173">
                    <a:moveTo>
                      <a:pt x="6586" y="0"/>
                    </a:moveTo>
                    <a:lnTo>
                      <a:pt x="0" y="627"/>
                    </a:lnTo>
                    <a:lnTo>
                      <a:pt x="6106" y="317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9" name="Freeform: Shape 108">
                <a:extLst>
                  <a:ext uri="{FF2B5EF4-FFF2-40B4-BE49-F238E27FC236}">
                    <a16:creationId xmlns:a16="http://schemas.microsoft.com/office/drawing/2014/main" id="{1CEC37DE-B32F-ADC1-03AC-44E0660E2EEB}"/>
                  </a:ext>
                </a:extLst>
              </p:cNvPr>
              <p:cNvSpPr/>
              <p:nvPr/>
            </p:nvSpPr>
            <p:spPr>
              <a:xfrm>
                <a:off x="1926895" y="1206674"/>
                <a:ext cx="7607" cy="3683"/>
              </a:xfrm>
              <a:custGeom>
                <a:avLst/>
                <a:gdLst>
                  <a:gd name="connsiteX0" fmla="*/ 7607 w 7607"/>
                  <a:gd name="connsiteY0" fmla="*/ 0 h 3683"/>
                  <a:gd name="connsiteX1" fmla="*/ 0 w 7607"/>
                  <a:gd name="connsiteY1" fmla="*/ 913 h 3683"/>
                  <a:gd name="connsiteX2" fmla="*/ 7143 w 7607"/>
                  <a:gd name="connsiteY2" fmla="*/ 3684 h 3683"/>
                </a:gdLst>
                <a:ahLst/>
                <a:cxnLst>
                  <a:cxn ang="0">
                    <a:pos x="connsiteX0" y="connsiteY0"/>
                  </a:cxn>
                  <a:cxn ang="0">
                    <a:pos x="connsiteX1" y="connsiteY1"/>
                  </a:cxn>
                  <a:cxn ang="0">
                    <a:pos x="connsiteX2" y="connsiteY2"/>
                  </a:cxn>
                </a:cxnLst>
                <a:rect l="l" t="t" r="r" b="b"/>
                <a:pathLst>
                  <a:path w="7607" h="3683">
                    <a:moveTo>
                      <a:pt x="7607" y="0"/>
                    </a:moveTo>
                    <a:lnTo>
                      <a:pt x="0" y="913"/>
                    </a:lnTo>
                    <a:lnTo>
                      <a:pt x="7143" y="368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0" name="Freeform: Shape 109">
                <a:extLst>
                  <a:ext uri="{FF2B5EF4-FFF2-40B4-BE49-F238E27FC236}">
                    <a16:creationId xmlns:a16="http://schemas.microsoft.com/office/drawing/2014/main" id="{5EDCBDA1-10A1-6DA8-A87E-46E65662629E}"/>
                  </a:ext>
                </a:extLst>
              </p:cNvPr>
              <p:cNvSpPr/>
              <p:nvPr/>
            </p:nvSpPr>
            <p:spPr>
              <a:xfrm>
                <a:off x="1926895" y="1319079"/>
                <a:ext cx="8884" cy="4333"/>
              </a:xfrm>
              <a:custGeom>
                <a:avLst/>
                <a:gdLst>
                  <a:gd name="connsiteX0" fmla="*/ 8884 w 8884"/>
                  <a:gd name="connsiteY0" fmla="*/ 0 h 4333"/>
                  <a:gd name="connsiteX1" fmla="*/ 0 w 8884"/>
                  <a:gd name="connsiteY1" fmla="*/ 1292 h 4333"/>
                  <a:gd name="connsiteX2" fmla="*/ 8443 w 8884"/>
                  <a:gd name="connsiteY2" fmla="*/ 4334 h 4333"/>
                </a:gdLst>
                <a:ahLst/>
                <a:cxnLst>
                  <a:cxn ang="0">
                    <a:pos x="connsiteX0" y="connsiteY0"/>
                  </a:cxn>
                  <a:cxn ang="0">
                    <a:pos x="connsiteX1" y="connsiteY1"/>
                  </a:cxn>
                  <a:cxn ang="0">
                    <a:pos x="connsiteX2" y="connsiteY2"/>
                  </a:cxn>
                </a:cxnLst>
                <a:rect l="l" t="t" r="r" b="b"/>
                <a:pathLst>
                  <a:path w="8884" h="4333">
                    <a:moveTo>
                      <a:pt x="8884" y="0"/>
                    </a:moveTo>
                    <a:lnTo>
                      <a:pt x="0" y="1292"/>
                    </a:lnTo>
                    <a:lnTo>
                      <a:pt x="8443" y="433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1" name="Freeform: Shape 110">
                <a:extLst>
                  <a:ext uri="{FF2B5EF4-FFF2-40B4-BE49-F238E27FC236}">
                    <a16:creationId xmlns:a16="http://schemas.microsoft.com/office/drawing/2014/main" id="{B4019B59-8E74-1B4D-481B-EB89E0140FEB}"/>
                  </a:ext>
                </a:extLst>
              </p:cNvPr>
              <p:cNvSpPr/>
              <p:nvPr/>
            </p:nvSpPr>
            <p:spPr>
              <a:xfrm>
                <a:off x="1926895" y="1431361"/>
                <a:ext cx="10532" cy="5162"/>
              </a:xfrm>
              <a:custGeom>
                <a:avLst/>
                <a:gdLst>
                  <a:gd name="connsiteX0" fmla="*/ 10533 w 10532"/>
                  <a:gd name="connsiteY0" fmla="*/ 0 h 5162"/>
                  <a:gd name="connsiteX1" fmla="*/ 0 w 10532"/>
                  <a:gd name="connsiteY1" fmla="*/ 1796 h 5162"/>
                  <a:gd name="connsiteX2" fmla="*/ 10138 w 10532"/>
                  <a:gd name="connsiteY2" fmla="*/ 5162 h 5162"/>
                </a:gdLst>
                <a:ahLst/>
                <a:cxnLst>
                  <a:cxn ang="0">
                    <a:pos x="connsiteX0" y="connsiteY0"/>
                  </a:cxn>
                  <a:cxn ang="0">
                    <a:pos x="connsiteX1" y="connsiteY1"/>
                  </a:cxn>
                  <a:cxn ang="0">
                    <a:pos x="connsiteX2" y="connsiteY2"/>
                  </a:cxn>
                </a:cxnLst>
                <a:rect l="l" t="t" r="r" b="b"/>
                <a:pathLst>
                  <a:path w="10532" h="5162">
                    <a:moveTo>
                      <a:pt x="10533" y="0"/>
                    </a:moveTo>
                    <a:lnTo>
                      <a:pt x="0" y="1796"/>
                    </a:lnTo>
                    <a:lnTo>
                      <a:pt x="10138" y="516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2" name="Freeform: Shape 111">
                <a:extLst>
                  <a:ext uri="{FF2B5EF4-FFF2-40B4-BE49-F238E27FC236}">
                    <a16:creationId xmlns:a16="http://schemas.microsoft.com/office/drawing/2014/main" id="{9C89C12F-E89B-9314-3C73-716E0A4E4609}"/>
                  </a:ext>
                </a:extLst>
              </p:cNvPr>
              <p:cNvSpPr/>
              <p:nvPr/>
            </p:nvSpPr>
            <p:spPr>
              <a:xfrm>
                <a:off x="1926895" y="1543433"/>
                <a:ext cx="12707" cy="6276"/>
              </a:xfrm>
              <a:custGeom>
                <a:avLst/>
                <a:gdLst>
                  <a:gd name="connsiteX0" fmla="*/ 12707 w 12707"/>
                  <a:gd name="connsiteY0" fmla="*/ 0 h 6276"/>
                  <a:gd name="connsiteX1" fmla="*/ 0 w 12707"/>
                  <a:gd name="connsiteY1" fmla="*/ 2515 h 6276"/>
                  <a:gd name="connsiteX2" fmla="*/ 12398 w 12707"/>
                  <a:gd name="connsiteY2" fmla="*/ 6277 h 6276"/>
                </a:gdLst>
                <a:ahLst/>
                <a:cxnLst>
                  <a:cxn ang="0">
                    <a:pos x="connsiteX0" y="connsiteY0"/>
                  </a:cxn>
                  <a:cxn ang="0">
                    <a:pos x="connsiteX1" y="connsiteY1"/>
                  </a:cxn>
                  <a:cxn ang="0">
                    <a:pos x="connsiteX2" y="connsiteY2"/>
                  </a:cxn>
                </a:cxnLst>
                <a:rect l="l" t="t" r="r" b="b"/>
                <a:pathLst>
                  <a:path w="12707" h="6276">
                    <a:moveTo>
                      <a:pt x="12707" y="0"/>
                    </a:moveTo>
                    <a:lnTo>
                      <a:pt x="0" y="2515"/>
                    </a:lnTo>
                    <a:lnTo>
                      <a:pt x="12398" y="627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3" name="Freeform: Shape 112">
                <a:extLst>
                  <a:ext uri="{FF2B5EF4-FFF2-40B4-BE49-F238E27FC236}">
                    <a16:creationId xmlns:a16="http://schemas.microsoft.com/office/drawing/2014/main" id="{0F9CE235-DE10-0BFC-DFB3-9D6E7C3C4758}"/>
                  </a:ext>
                </a:extLst>
              </p:cNvPr>
              <p:cNvSpPr/>
              <p:nvPr/>
            </p:nvSpPr>
            <p:spPr>
              <a:xfrm>
                <a:off x="1926895" y="1655195"/>
                <a:ext cx="15640" cy="7770"/>
              </a:xfrm>
              <a:custGeom>
                <a:avLst/>
                <a:gdLst>
                  <a:gd name="connsiteX0" fmla="*/ 15641 w 15640"/>
                  <a:gd name="connsiteY0" fmla="*/ 0 h 7770"/>
                  <a:gd name="connsiteX1" fmla="*/ 0 w 15640"/>
                  <a:gd name="connsiteY1" fmla="*/ 3537 h 7770"/>
                  <a:gd name="connsiteX2" fmla="*/ 15463 w 15640"/>
                  <a:gd name="connsiteY2" fmla="*/ 7770 h 7770"/>
                </a:gdLst>
                <a:ahLst/>
                <a:cxnLst>
                  <a:cxn ang="0">
                    <a:pos x="connsiteX0" y="connsiteY0"/>
                  </a:cxn>
                  <a:cxn ang="0">
                    <a:pos x="connsiteX1" y="connsiteY1"/>
                  </a:cxn>
                  <a:cxn ang="0">
                    <a:pos x="connsiteX2" y="connsiteY2"/>
                  </a:cxn>
                </a:cxnLst>
                <a:rect l="l" t="t" r="r" b="b"/>
                <a:pathLst>
                  <a:path w="15640" h="7770">
                    <a:moveTo>
                      <a:pt x="15641" y="0"/>
                    </a:moveTo>
                    <a:lnTo>
                      <a:pt x="0" y="3537"/>
                    </a:lnTo>
                    <a:lnTo>
                      <a:pt x="15463" y="777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4" name="Freeform: Shape 113">
                <a:extLst>
                  <a:ext uri="{FF2B5EF4-FFF2-40B4-BE49-F238E27FC236}">
                    <a16:creationId xmlns:a16="http://schemas.microsoft.com/office/drawing/2014/main" id="{EC59831F-604E-896B-717E-9C2F800685D8}"/>
                  </a:ext>
                </a:extLst>
              </p:cNvPr>
              <p:cNvSpPr/>
              <p:nvPr/>
            </p:nvSpPr>
            <p:spPr>
              <a:xfrm>
                <a:off x="1926895" y="1766471"/>
                <a:ext cx="19556" cy="9759"/>
              </a:xfrm>
              <a:custGeom>
                <a:avLst/>
                <a:gdLst>
                  <a:gd name="connsiteX0" fmla="*/ 19471 w 19556"/>
                  <a:gd name="connsiteY0" fmla="*/ 0 h 9759"/>
                  <a:gd name="connsiteX1" fmla="*/ 0 w 19556"/>
                  <a:gd name="connsiteY1" fmla="*/ 5046 h 9759"/>
                  <a:gd name="connsiteX2" fmla="*/ 19557 w 19556"/>
                  <a:gd name="connsiteY2" fmla="*/ 9759 h 9759"/>
                </a:gdLst>
                <a:ahLst/>
                <a:cxnLst>
                  <a:cxn ang="0">
                    <a:pos x="connsiteX0" y="connsiteY0"/>
                  </a:cxn>
                  <a:cxn ang="0">
                    <a:pos x="connsiteX1" y="connsiteY1"/>
                  </a:cxn>
                  <a:cxn ang="0">
                    <a:pos x="connsiteX2" y="connsiteY2"/>
                  </a:cxn>
                </a:cxnLst>
                <a:rect l="l" t="t" r="r" b="b"/>
                <a:pathLst>
                  <a:path w="19556" h="9759">
                    <a:moveTo>
                      <a:pt x="19471" y="0"/>
                    </a:moveTo>
                    <a:lnTo>
                      <a:pt x="0" y="5046"/>
                    </a:lnTo>
                    <a:lnTo>
                      <a:pt x="19557" y="975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5" name="Freeform: Shape 114">
                <a:extLst>
                  <a:ext uri="{FF2B5EF4-FFF2-40B4-BE49-F238E27FC236}">
                    <a16:creationId xmlns:a16="http://schemas.microsoft.com/office/drawing/2014/main" id="{160C94BD-1E0F-B43B-9940-F1C956DD7422}"/>
                  </a:ext>
                </a:extLst>
              </p:cNvPr>
              <p:cNvSpPr/>
              <p:nvPr/>
            </p:nvSpPr>
            <p:spPr>
              <a:xfrm>
                <a:off x="1926895" y="1877158"/>
                <a:ext cx="24378" cy="12050"/>
              </a:xfrm>
              <a:custGeom>
                <a:avLst/>
                <a:gdLst>
                  <a:gd name="connsiteX0" fmla="*/ 23821 w 24378"/>
                  <a:gd name="connsiteY0" fmla="*/ 0 h 12050"/>
                  <a:gd name="connsiteX1" fmla="*/ 0 w 24378"/>
                  <a:gd name="connsiteY1" fmla="*/ 7143 h 12050"/>
                  <a:gd name="connsiteX2" fmla="*/ 24378 w 24378"/>
                  <a:gd name="connsiteY2" fmla="*/ 12050 h 12050"/>
                </a:gdLst>
                <a:ahLst/>
                <a:cxnLst>
                  <a:cxn ang="0">
                    <a:pos x="connsiteX0" y="connsiteY0"/>
                  </a:cxn>
                  <a:cxn ang="0">
                    <a:pos x="connsiteX1" y="connsiteY1"/>
                  </a:cxn>
                  <a:cxn ang="0">
                    <a:pos x="connsiteX2" y="connsiteY2"/>
                  </a:cxn>
                </a:cxnLst>
                <a:rect l="l" t="t" r="r" b="b"/>
                <a:pathLst>
                  <a:path w="24378" h="12050">
                    <a:moveTo>
                      <a:pt x="23821" y="0"/>
                    </a:moveTo>
                    <a:lnTo>
                      <a:pt x="0" y="7143"/>
                    </a:lnTo>
                    <a:lnTo>
                      <a:pt x="24378" y="1205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 name="Freeform: Shape 115">
                <a:extLst>
                  <a:ext uri="{FF2B5EF4-FFF2-40B4-BE49-F238E27FC236}">
                    <a16:creationId xmlns:a16="http://schemas.microsoft.com/office/drawing/2014/main" id="{FF7C9806-47AE-03CA-1DB2-F6DA3D8190C1}"/>
                  </a:ext>
                </a:extLst>
              </p:cNvPr>
              <p:cNvSpPr/>
              <p:nvPr/>
            </p:nvSpPr>
            <p:spPr>
              <a:xfrm>
                <a:off x="2039684" y="981764"/>
                <a:ext cx="5130" cy="2445"/>
              </a:xfrm>
              <a:custGeom>
                <a:avLst/>
                <a:gdLst>
                  <a:gd name="connsiteX0" fmla="*/ 5131 w 5130"/>
                  <a:gd name="connsiteY0" fmla="*/ 0 h 2445"/>
                  <a:gd name="connsiteX1" fmla="*/ 0 w 5130"/>
                  <a:gd name="connsiteY1" fmla="*/ 255 h 2445"/>
                  <a:gd name="connsiteX2" fmla="*/ 4651 w 5130"/>
                  <a:gd name="connsiteY2" fmla="*/ 2446 h 2445"/>
                </a:gdLst>
                <a:ahLst/>
                <a:cxnLst>
                  <a:cxn ang="0">
                    <a:pos x="connsiteX0" y="connsiteY0"/>
                  </a:cxn>
                  <a:cxn ang="0">
                    <a:pos x="connsiteX1" y="connsiteY1"/>
                  </a:cxn>
                  <a:cxn ang="0">
                    <a:pos x="connsiteX2" y="connsiteY2"/>
                  </a:cxn>
                </a:cxnLst>
                <a:rect l="l" t="t" r="r" b="b"/>
                <a:pathLst>
                  <a:path w="5130" h="2445">
                    <a:moveTo>
                      <a:pt x="5131" y="0"/>
                    </a:moveTo>
                    <a:lnTo>
                      <a:pt x="0" y="255"/>
                    </a:lnTo>
                    <a:lnTo>
                      <a:pt x="4651" y="244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7" name="Freeform: Shape 116">
                <a:extLst>
                  <a:ext uri="{FF2B5EF4-FFF2-40B4-BE49-F238E27FC236}">
                    <a16:creationId xmlns:a16="http://schemas.microsoft.com/office/drawing/2014/main" id="{70620821-D3A8-CCE4-EDEA-C6C47997EC49}"/>
                  </a:ext>
                </a:extLst>
              </p:cNvPr>
              <p:cNvSpPr/>
              <p:nvPr/>
            </p:nvSpPr>
            <p:spPr>
              <a:xfrm>
                <a:off x="2039684" y="1094331"/>
                <a:ext cx="6067" cy="2909"/>
              </a:xfrm>
              <a:custGeom>
                <a:avLst/>
                <a:gdLst>
                  <a:gd name="connsiteX0" fmla="*/ 6067 w 6067"/>
                  <a:gd name="connsiteY0" fmla="*/ 0 h 2909"/>
                  <a:gd name="connsiteX1" fmla="*/ 0 w 6067"/>
                  <a:gd name="connsiteY1" fmla="*/ 472 h 2909"/>
                  <a:gd name="connsiteX2" fmla="*/ 5572 w 6067"/>
                  <a:gd name="connsiteY2" fmla="*/ 2910 h 2909"/>
                </a:gdLst>
                <a:ahLst/>
                <a:cxnLst>
                  <a:cxn ang="0">
                    <a:pos x="connsiteX0" y="connsiteY0"/>
                  </a:cxn>
                  <a:cxn ang="0">
                    <a:pos x="connsiteX1" y="connsiteY1"/>
                  </a:cxn>
                  <a:cxn ang="0">
                    <a:pos x="connsiteX2" y="connsiteY2"/>
                  </a:cxn>
                </a:cxnLst>
                <a:rect l="l" t="t" r="r" b="b"/>
                <a:pathLst>
                  <a:path w="6067" h="2909">
                    <a:moveTo>
                      <a:pt x="6067" y="0"/>
                    </a:moveTo>
                    <a:lnTo>
                      <a:pt x="0" y="472"/>
                    </a:lnTo>
                    <a:lnTo>
                      <a:pt x="5572" y="291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8" name="Freeform: Shape 117">
                <a:extLst>
                  <a:ext uri="{FF2B5EF4-FFF2-40B4-BE49-F238E27FC236}">
                    <a16:creationId xmlns:a16="http://schemas.microsoft.com/office/drawing/2014/main" id="{A84912C3-B838-67A5-AB39-00F3A6EBAD8C}"/>
                  </a:ext>
                </a:extLst>
              </p:cNvPr>
              <p:cNvSpPr/>
              <p:nvPr/>
            </p:nvSpPr>
            <p:spPr>
              <a:xfrm>
                <a:off x="2039684" y="1206845"/>
                <a:ext cx="7220" cy="3482"/>
              </a:xfrm>
              <a:custGeom>
                <a:avLst/>
                <a:gdLst>
                  <a:gd name="connsiteX0" fmla="*/ 7220 w 7220"/>
                  <a:gd name="connsiteY0" fmla="*/ 0 h 3482"/>
                  <a:gd name="connsiteX1" fmla="*/ 0 w 7220"/>
                  <a:gd name="connsiteY1" fmla="*/ 743 h 3482"/>
                  <a:gd name="connsiteX2" fmla="*/ 6725 w 7220"/>
                  <a:gd name="connsiteY2" fmla="*/ 3483 h 3482"/>
                </a:gdLst>
                <a:ahLst/>
                <a:cxnLst>
                  <a:cxn ang="0">
                    <a:pos x="connsiteX0" y="connsiteY0"/>
                  </a:cxn>
                  <a:cxn ang="0">
                    <a:pos x="connsiteX1" y="connsiteY1"/>
                  </a:cxn>
                  <a:cxn ang="0">
                    <a:pos x="connsiteX2" y="connsiteY2"/>
                  </a:cxn>
                </a:cxnLst>
                <a:rect l="l" t="t" r="r" b="b"/>
                <a:pathLst>
                  <a:path w="7220" h="3482">
                    <a:moveTo>
                      <a:pt x="7220" y="0"/>
                    </a:moveTo>
                    <a:lnTo>
                      <a:pt x="0" y="743"/>
                    </a:lnTo>
                    <a:lnTo>
                      <a:pt x="6725" y="348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9" name="Freeform: Shape 118">
                <a:extLst>
                  <a:ext uri="{FF2B5EF4-FFF2-40B4-BE49-F238E27FC236}">
                    <a16:creationId xmlns:a16="http://schemas.microsoft.com/office/drawing/2014/main" id="{B09F121A-45C9-CF97-7710-EE984E6E8754}"/>
                  </a:ext>
                </a:extLst>
              </p:cNvPr>
              <p:cNvSpPr/>
              <p:nvPr/>
            </p:nvSpPr>
            <p:spPr>
              <a:xfrm>
                <a:off x="2039684" y="1319273"/>
                <a:ext cx="8667" cy="4210"/>
              </a:xfrm>
              <a:custGeom>
                <a:avLst/>
                <a:gdLst>
                  <a:gd name="connsiteX0" fmla="*/ 8668 w 8667"/>
                  <a:gd name="connsiteY0" fmla="*/ 0 h 4210"/>
                  <a:gd name="connsiteX1" fmla="*/ 0 w 8667"/>
                  <a:gd name="connsiteY1" fmla="*/ 1099 h 4210"/>
                  <a:gd name="connsiteX2" fmla="*/ 8165 w 8667"/>
                  <a:gd name="connsiteY2" fmla="*/ 4210 h 4210"/>
                </a:gdLst>
                <a:ahLst/>
                <a:cxnLst>
                  <a:cxn ang="0">
                    <a:pos x="connsiteX0" y="connsiteY0"/>
                  </a:cxn>
                  <a:cxn ang="0">
                    <a:pos x="connsiteX1" y="connsiteY1"/>
                  </a:cxn>
                  <a:cxn ang="0">
                    <a:pos x="connsiteX2" y="connsiteY2"/>
                  </a:cxn>
                </a:cxnLst>
                <a:rect l="l" t="t" r="r" b="b"/>
                <a:pathLst>
                  <a:path w="8667" h="4210">
                    <a:moveTo>
                      <a:pt x="8668" y="0"/>
                    </a:moveTo>
                    <a:lnTo>
                      <a:pt x="0" y="1099"/>
                    </a:lnTo>
                    <a:lnTo>
                      <a:pt x="8165" y="421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0" name="Freeform: Shape 119">
                <a:extLst>
                  <a:ext uri="{FF2B5EF4-FFF2-40B4-BE49-F238E27FC236}">
                    <a16:creationId xmlns:a16="http://schemas.microsoft.com/office/drawing/2014/main" id="{2BB883B4-4A8A-8254-0714-B8F4D55D25B8}"/>
                  </a:ext>
                </a:extLst>
              </p:cNvPr>
              <p:cNvSpPr/>
              <p:nvPr/>
            </p:nvSpPr>
            <p:spPr>
              <a:xfrm>
                <a:off x="2039684" y="1431585"/>
                <a:ext cx="10540" cy="5146"/>
              </a:xfrm>
              <a:custGeom>
                <a:avLst/>
                <a:gdLst>
                  <a:gd name="connsiteX0" fmla="*/ 10541 w 10540"/>
                  <a:gd name="connsiteY0" fmla="*/ 0 h 5146"/>
                  <a:gd name="connsiteX1" fmla="*/ 0 w 10540"/>
                  <a:gd name="connsiteY1" fmla="*/ 1571 h 5146"/>
                  <a:gd name="connsiteX2" fmla="*/ 10045 w 10540"/>
                  <a:gd name="connsiteY2" fmla="*/ 5147 h 5146"/>
                </a:gdLst>
                <a:ahLst/>
                <a:cxnLst>
                  <a:cxn ang="0">
                    <a:pos x="connsiteX0" y="connsiteY0"/>
                  </a:cxn>
                  <a:cxn ang="0">
                    <a:pos x="connsiteX1" y="connsiteY1"/>
                  </a:cxn>
                  <a:cxn ang="0">
                    <a:pos x="connsiteX2" y="connsiteY2"/>
                  </a:cxn>
                </a:cxnLst>
                <a:rect l="l" t="t" r="r" b="b"/>
                <a:pathLst>
                  <a:path w="10540" h="5146">
                    <a:moveTo>
                      <a:pt x="10541" y="0"/>
                    </a:moveTo>
                    <a:lnTo>
                      <a:pt x="0" y="1571"/>
                    </a:lnTo>
                    <a:lnTo>
                      <a:pt x="10045" y="514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1" name="Freeform: Shape 120">
                <a:extLst>
                  <a:ext uri="{FF2B5EF4-FFF2-40B4-BE49-F238E27FC236}">
                    <a16:creationId xmlns:a16="http://schemas.microsoft.com/office/drawing/2014/main" id="{3A7D36AA-9262-CFD3-1D5B-D8CAD54CE790}"/>
                  </a:ext>
                </a:extLst>
              </p:cNvPr>
              <p:cNvSpPr/>
              <p:nvPr/>
            </p:nvSpPr>
            <p:spPr>
              <a:xfrm>
                <a:off x="2039684" y="1543704"/>
                <a:ext cx="13047" cy="6408"/>
              </a:xfrm>
              <a:custGeom>
                <a:avLst/>
                <a:gdLst>
                  <a:gd name="connsiteX0" fmla="*/ 13048 w 13047"/>
                  <a:gd name="connsiteY0" fmla="*/ 0 h 6408"/>
                  <a:gd name="connsiteX1" fmla="*/ 0 w 13047"/>
                  <a:gd name="connsiteY1" fmla="*/ 2244 h 6408"/>
                  <a:gd name="connsiteX2" fmla="*/ 12568 w 13047"/>
                  <a:gd name="connsiteY2" fmla="*/ 6408 h 6408"/>
                </a:gdLst>
                <a:ahLst/>
                <a:cxnLst>
                  <a:cxn ang="0">
                    <a:pos x="connsiteX0" y="connsiteY0"/>
                  </a:cxn>
                  <a:cxn ang="0">
                    <a:pos x="connsiteX1" y="connsiteY1"/>
                  </a:cxn>
                  <a:cxn ang="0">
                    <a:pos x="connsiteX2" y="connsiteY2"/>
                  </a:cxn>
                </a:cxnLst>
                <a:rect l="l" t="t" r="r" b="b"/>
                <a:pathLst>
                  <a:path w="13047" h="6408">
                    <a:moveTo>
                      <a:pt x="13048" y="0"/>
                    </a:moveTo>
                    <a:lnTo>
                      <a:pt x="0" y="2244"/>
                    </a:lnTo>
                    <a:lnTo>
                      <a:pt x="12568" y="640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2" name="Freeform: Shape 121">
                <a:extLst>
                  <a:ext uri="{FF2B5EF4-FFF2-40B4-BE49-F238E27FC236}">
                    <a16:creationId xmlns:a16="http://schemas.microsoft.com/office/drawing/2014/main" id="{A35FBB06-388B-4FD8-9B12-531C9497D28A}"/>
                  </a:ext>
                </a:extLst>
              </p:cNvPr>
              <p:cNvSpPr/>
              <p:nvPr/>
            </p:nvSpPr>
            <p:spPr>
              <a:xfrm>
                <a:off x="2039684" y="1655528"/>
                <a:ext cx="16484" cy="8133"/>
              </a:xfrm>
              <a:custGeom>
                <a:avLst/>
                <a:gdLst>
                  <a:gd name="connsiteX0" fmla="*/ 16484 w 16484"/>
                  <a:gd name="connsiteY0" fmla="*/ 0 h 8133"/>
                  <a:gd name="connsiteX1" fmla="*/ 0 w 16484"/>
                  <a:gd name="connsiteY1" fmla="*/ 3204 h 8133"/>
                  <a:gd name="connsiteX2" fmla="*/ 16051 w 16484"/>
                  <a:gd name="connsiteY2" fmla="*/ 8134 h 8133"/>
                </a:gdLst>
                <a:ahLst/>
                <a:cxnLst>
                  <a:cxn ang="0">
                    <a:pos x="connsiteX0" y="connsiteY0"/>
                  </a:cxn>
                  <a:cxn ang="0">
                    <a:pos x="connsiteX1" y="connsiteY1"/>
                  </a:cxn>
                  <a:cxn ang="0">
                    <a:pos x="connsiteX2" y="connsiteY2"/>
                  </a:cxn>
                </a:cxnLst>
                <a:rect l="l" t="t" r="r" b="b"/>
                <a:pathLst>
                  <a:path w="16484" h="8133">
                    <a:moveTo>
                      <a:pt x="16484" y="0"/>
                    </a:moveTo>
                    <a:lnTo>
                      <a:pt x="0" y="3204"/>
                    </a:lnTo>
                    <a:lnTo>
                      <a:pt x="16051" y="813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3" name="Freeform: Shape 122">
                <a:extLst>
                  <a:ext uri="{FF2B5EF4-FFF2-40B4-BE49-F238E27FC236}">
                    <a16:creationId xmlns:a16="http://schemas.microsoft.com/office/drawing/2014/main" id="{3F83BF30-DBAA-9464-7A96-D4AEEABF74B1}"/>
                  </a:ext>
                </a:extLst>
              </p:cNvPr>
              <p:cNvSpPr/>
              <p:nvPr/>
            </p:nvSpPr>
            <p:spPr>
              <a:xfrm>
                <a:off x="2039684" y="1766873"/>
                <a:ext cx="21104" cy="10478"/>
              </a:xfrm>
              <a:custGeom>
                <a:avLst/>
                <a:gdLst>
                  <a:gd name="connsiteX0" fmla="*/ 21104 w 21104"/>
                  <a:gd name="connsiteY0" fmla="*/ 0 h 10478"/>
                  <a:gd name="connsiteX1" fmla="*/ 0 w 21104"/>
                  <a:gd name="connsiteY1" fmla="*/ 4644 h 10478"/>
                  <a:gd name="connsiteX2" fmla="*/ 20810 w 21104"/>
                  <a:gd name="connsiteY2" fmla="*/ 10479 h 10478"/>
                </a:gdLst>
                <a:ahLst/>
                <a:cxnLst>
                  <a:cxn ang="0">
                    <a:pos x="connsiteX0" y="connsiteY0"/>
                  </a:cxn>
                  <a:cxn ang="0">
                    <a:pos x="connsiteX1" y="connsiteY1"/>
                  </a:cxn>
                  <a:cxn ang="0">
                    <a:pos x="connsiteX2" y="connsiteY2"/>
                  </a:cxn>
                </a:cxnLst>
                <a:rect l="l" t="t" r="r" b="b"/>
                <a:pathLst>
                  <a:path w="21104" h="10478">
                    <a:moveTo>
                      <a:pt x="21104" y="0"/>
                    </a:moveTo>
                    <a:lnTo>
                      <a:pt x="0" y="4644"/>
                    </a:lnTo>
                    <a:lnTo>
                      <a:pt x="20810" y="1047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 name="Freeform: Shape 123">
                <a:extLst>
                  <a:ext uri="{FF2B5EF4-FFF2-40B4-BE49-F238E27FC236}">
                    <a16:creationId xmlns:a16="http://schemas.microsoft.com/office/drawing/2014/main" id="{BBAB0B94-A123-B329-8EF3-D90717D23DF9}"/>
                  </a:ext>
                </a:extLst>
              </p:cNvPr>
              <p:cNvSpPr/>
              <p:nvPr/>
            </p:nvSpPr>
            <p:spPr>
              <a:xfrm>
                <a:off x="2039684" y="1877583"/>
                <a:ext cx="26676" cy="13334"/>
              </a:xfrm>
              <a:custGeom>
                <a:avLst/>
                <a:gdLst>
                  <a:gd name="connsiteX0" fmla="*/ 26653 w 26676"/>
                  <a:gd name="connsiteY0" fmla="*/ 0 h 13334"/>
                  <a:gd name="connsiteX1" fmla="*/ 0 w 26676"/>
                  <a:gd name="connsiteY1" fmla="*/ 6718 h 13334"/>
                  <a:gd name="connsiteX2" fmla="*/ 26677 w 26676"/>
                  <a:gd name="connsiteY2" fmla="*/ 13335 h 13334"/>
                </a:gdLst>
                <a:ahLst/>
                <a:cxnLst>
                  <a:cxn ang="0">
                    <a:pos x="connsiteX0" y="connsiteY0"/>
                  </a:cxn>
                  <a:cxn ang="0">
                    <a:pos x="connsiteX1" y="connsiteY1"/>
                  </a:cxn>
                  <a:cxn ang="0">
                    <a:pos x="connsiteX2" y="connsiteY2"/>
                  </a:cxn>
                </a:cxnLst>
                <a:rect l="l" t="t" r="r" b="b"/>
                <a:pathLst>
                  <a:path w="26676" h="13334">
                    <a:moveTo>
                      <a:pt x="26653" y="0"/>
                    </a:moveTo>
                    <a:lnTo>
                      <a:pt x="0" y="6718"/>
                    </a:lnTo>
                    <a:lnTo>
                      <a:pt x="26677" y="1333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 name="Freeform: Shape 124">
                <a:extLst>
                  <a:ext uri="{FF2B5EF4-FFF2-40B4-BE49-F238E27FC236}">
                    <a16:creationId xmlns:a16="http://schemas.microsoft.com/office/drawing/2014/main" id="{088F95F0-7C42-40AB-68C7-DDE7E94FC9D5}"/>
                  </a:ext>
                </a:extLst>
              </p:cNvPr>
              <p:cNvSpPr/>
              <p:nvPr/>
            </p:nvSpPr>
            <p:spPr>
              <a:xfrm>
                <a:off x="2152465" y="981872"/>
                <a:ext cx="4666" cy="2221"/>
              </a:xfrm>
              <a:custGeom>
                <a:avLst/>
                <a:gdLst>
                  <a:gd name="connsiteX0" fmla="*/ 4667 w 4666"/>
                  <a:gd name="connsiteY0" fmla="*/ 0 h 2221"/>
                  <a:gd name="connsiteX1" fmla="*/ 0 w 4666"/>
                  <a:gd name="connsiteY1" fmla="*/ 147 h 2221"/>
                  <a:gd name="connsiteX2" fmla="*/ 4187 w 4666"/>
                  <a:gd name="connsiteY2" fmla="*/ 2221 h 2221"/>
                </a:gdLst>
                <a:ahLst/>
                <a:cxnLst>
                  <a:cxn ang="0">
                    <a:pos x="connsiteX0" y="connsiteY0"/>
                  </a:cxn>
                  <a:cxn ang="0">
                    <a:pos x="connsiteX1" y="connsiteY1"/>
                  </a:cxn>
                  <a:cxn ang="0">
                    <a:pos x="connsiteX2" y="connsiteY2"/>
                  </a:cxn>
                </a:cxnLst>
                <a:rect l="l" t="t" r="r" b="b"/>
                <a:pathLst>
                  <a:path w="4666" h="2221">
                    <a:moveTo>
                      <a:pt x="4667" y="0"/>
                    </a:moveTo>
                    <a:lnTo>
                      <a:pt x="0" y="147"/>
                    </a:lnTo>
                    <a:lnTo>
                      <a:pt x="4187" y="222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 name="Freeform: Shape 125">
                <a:extLst>
                  <a:ext uri="{FF2B5EF4-FFF2-40B4-BE49-F238E27FC236}">
                    <a16:creationId xmlns:a16="http://schemas.microsoft.com/office/drawing/2014/main" id="{A56167FE-A065-3D20-F796-A5A304D1750D}"/>
                  </a:ext>
                </a:extLst>
              </p:cNvPr>
              <p:cNvSpPr/>
              <p:nvPr/>
            </p:nvSpPr>
            <p:spPr>
              <a:xfrm>
                <a:off x="2152465" y="1094447"/>
                <a:ext cx="5688" cy="2724"/>
              </a:xfrm>
              <a:custGeom>
                <a:avLst/>
                <a:gdLst>
                  <a:gd name="connsiteX0" fmla="*/ 5688 w 5688"/>
                  <a:gd name="connsiteY0" fmla="*/ 0 h 2724"/>
                  <a:gd name="connsiteX1" fmla="*/ 0 w 5688"/>
                  <a:gd name="connsiteY1" fmla="*/ 356 h 2724"/>
                  <a:gd name="connsiteX2" fmla="*/ 5185 w 5688"/>
                  <a:gd name="connsiteY2" fmla="*/ 2724 h 2724"/>
                </a:gdLst>
                <a:ahLst/>
                <a:cxnLst>
                  <a:cxn ang="0">
                    <a:pos x="connsiteX0" y="connsiteY0"/>
                  </a:cxn>
                  <a:cxn ang="0">
                    <a:pos x="connsiteX1" y="connsiteY1"/>
                  </a:cxn>
                  <a:cxn ang="0">
                    <a:pos x="connsiteX2" y="connsiteY2"/>
                  </a:cxn>
                </a:cxnLst>
                <a:rect l="l" t="t" r="r" b="b"/>
                <a:pathLst>
                  <a:path w="5688" h="2724">
                    <a:moveTo>
                      <a:pt x="5688" y="0"/>
                    </a:moveTo>
                    <a:lnTo>
                      <a:pt x="0" y="356"/>
                    </a:lnTo>
                    <a:lnTo>
                      <a:pt x="5185" y="272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 name="Freeform: Shape 126">
                <a:extLst>
                  <a:ext uri="{FF2B5EF4-FFF2-40B4-BE49-F238E27FC236}">
                    <a16:creationId xmlns:a16="http://schemas.microsoft.com/office/drawing/2014/main" id="{D0DACF17-8881-1E51-6D3E-629EAA7DD1FC}"/>
                  </a:ext>
                </a:extLst>
              </p:cNvPr>
              <p:cNvSpPr/>
              <p:nvPr/>
            </p:nvSpPr>
            <p:spPr>
              <a:xfrm>
                <a:off x="2152465" y="1206968"/>
                <a:ext cx="6949" cy="3343"/>
              </a:xfrm>
              <a:custGeom>
                <a:avLst/>
                <a:gdLst>
                  <a:gd name="connsiteX0" fmla="*/ 6950 w 6949"/>
                  <a:gd name="connsiteY0" fmla="*/ 0 h 3343"/>
                  <a:gd name="connsiteX1" fmla="*/ 0 w 6949"/>
                  <a:gd name="connsiteY1" fmla="*/ 619 h 3343"/>
                  <a:gd name="connsiteX2" fmla="*/ 6423 w 6949"/>
                  <a:gd name="connsiteY2" fmla="*/ 3343 h 3343"/>
                </a:gdLst>
                <a:ahLst/>
                <a:cxnLst>
                  <a:cxn ang="0">
                    <a:pos x="connsiteX0" y="connsiteY0"/>
                  </a:cxn>
                  <a:cxn ang="0">
                    <a:pos x="connsiteX1" y="connsiteY1"/>
                  </a:cxn>
                  <a:cxn ang="0">
                    <a:pos x="connsiteX2" y="connsiteY2"/>
                  </a:cxn>
                </a:cxnLst>
                <a:rect l="l" t="t" r="r" b="b"/>
                <a:pathLst>
                  <a:path w="6949" h="3343">
                    <a:moveTo>
                      <a:pt x="6950" y="0"/>
                    </a:moveTo>
                    <a:lnTo>
                      <a:pt x="0" y="619"/>
                    </a:lnTo>
                    <a:lnTo>
                      <a:pt x="6423" y="334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 name="Freeform: Shape 127">
                <a:extLst>
                  <a:ext uri="{FF2B5EF4-FFF2-40B4-BE49-F238E27FC236}">
                    <a16:creationId xmlns:a16="http://schemas.microsoft.com/office/drawing/2014/main" id="{59A6A423-6A1C-8787-B536-AEE5FFE4BB9F}"/>
                  </a:ext>
                </a:extLst>
              </p:cNvPr>
              <p:cNvSpPr/>
              <p:nvPr/>
            </p:nvSpPr>
            <p:spPr>
              <a:xfrm>
                <a:off x="2152465" y="1319420"/>
                <a:ext cx="8536" cy="4125"/>
              </a:xfrm>
              <a:custGeom>
                <a:avLst/>
                <a:gdLst>
                  <a:gd name="connsiteX0" fmla="*/ 8536 w 8536"/>
                  <a:gd name="connsiteY0" fmla="*/ 0 h 4125"/>
                  <a:gd name="connsiteX1" fmla="*/ 0 w 8536"/>
                  <a:gd name="connsiteY1" fmla="*/ 952 h 4125"/>
                  <a:gd name="connsiteX2" fmla="*/ 7979 w 8536"/>
                  <a:gd name="connsiteY2" fmla="*/ 4125 h 4125"/>
                </a:gdLst>
                <a:ahLst/>
                <a:cxnLst>
                  <a:cxn ang="0">
                    <a:pos x="connsiteX0" y="connsiteY0"/>
                  </a:cxn>
                  <a:cxn ang="0">
                    <a:pos x="connsiteX1" y="connsiteY1"/>
                  </a:cxn>
                  <a:cxn ang="0">
                    <a:pos x="connsiteX2" y="connsiteY2"/>
                  </a:cxn>
                </a:cxnLst>
                <a:rect l="l" t="t" r="r" b="b"/>
                <a:pathLst>
                  <a:path w="8536" h="4125">
                    <a:moveTo>
                      <a:pt x="8536" y="0"/>
                    </a:moveTo>
                    <a:lnTo>
                      <a:pt x="0" y="952"/>
                    </a:lnTo>
                    <a:lnTo>
                      <a:pt x="7979" y="412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9" name="Freeform: Shape 128">
                <a:extLst>
                  <a:ext uri="{FF2B5EF4-FFF2-40B4-BE49-F238E27FC236}">
                    <a16:creationId xmlns:a16="http://schemas.microsoft.com/office/drawing/2014/main" id="{1580266C-FB68-E8B9-7BA6-AA605371567B}"/>
                  </a:ext>
                </a:extLst>
              </p:cNvPr>
              <p:cNvSpPr/>
              <p:nvPr/>
            </p:nvSpPr>
            <p:spPr>
              <a:xfrm>
                <a:off x="2152465" y="1431755"/>
                <a:ext cx="10594" cy="5154"/>
              </a:xfrm>
              <a:custGeom>
                <a:avLst/>
                <a:gdLst>
                  <a:gd name="connsiteX0" fmla="*/ 10595 w 10594"/>
                  <a:gd name="connsiteY0" fmla="*/ 0 h 5154"/>
                  <a:gd name="connsiteX1" fmla="*/ 0 w 10594"/>
                  <a:gd name="connsiteY1" fmla="*/ 1401 h 5154"/>
                  <a:gd name="connsiteX2" fmla="*/ 10007 w 10594"/>
                  <a:gd name="connsiteY2" fmla="*/ 5154 h 5154"/>
                </a:gdLst>
                <a:ahLst/>
                <a:cxnLst>
                  <a:cxn ang="0">
                    <a:pos x="connsiteX0" y="connsiteY0"/>
                  </a:cxn>
                  <a:cxn ang="0">
                    <a:pos x="connsiteX1" y="connsiteY1"/>
                  </a:cxn>
                  <a:cxn ang="0">
                    <a:pos x="connsiteX2" y="connsiteY2"/>
                  </a:cxn>
                </a:cxnLst>
                <a:rect l="l" t="t" r="r" b="b"/>
                <a:pathLst>
                  <a:path w="10594" h="5154">
                    <a:moveTo>
                      <a:pt x="10595" y="0"/>
                    </a:moveTo>
                    <a:lnTo>
                      <a:pt x="0" y="1401"/>
                    </a:lnTo>
                    <a:lnTo>
                      <a:pt x="10007" y="515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0" name="Freeform: Shape 129">
                <a:extLst>
                  <a:ext uri="{FF2B5EF4-FFF2-40B4-BE49-F238E27FC236}">
                    <a16:creationId xmlns:a16="http://schemas.microsoft.com/office/drawing/2014/main" id="{E72BE5FB-014E-B077-5813-3D563B197685}"/>
                  </a:ext>
                </a:extLst>
              </p:cNvPr>
              <p:cNvSpPr/>
              <p:nvPr/>
            </p:nvSpPr>
            <p:spPr>
              <a:xfrm>
                <a:off x="2152465" y="1543920"/>
                <a:ext cx="13365" cy="6524"/>
              </a:xfrm>
              <a:custGeom>
                <a:avLst/>
                <a:gdLst>
                  <a:gd name="connsiteX0" fmla="*/ 13365 w 13365"/>
                  <a:gd name="connsiteY0" fmla="*/ 0 h 6524"/>
                  <a:gd name="connsiteX1" fmla="*/ 0 w 13365"/>
                  <a:gd name="connsiteY1" fmla="*/ 2028 h 6524"/>
                  <a:gd name="connsiteX2" fmla="*/ 12746 w 13365"/>
                  <a:gd name="connsiteY2" fmla="*/ 6524 h 6524"/>
                </a:gdLst>
                <a:ahLst/>
                <a:cxnLst>
                  <a:cxn ang="0">
                    <a:pos x="connsiteX0" y="connsiteY0"/>
                  </a:cxn>
                  <a:cxn ang="0">
                    <a:pos x="connsiteX1" y="connsiteY1"/>
                  </a:cxn>
                  <a:cxn ang="0">
                    <a:pos x="connsiteX2" y="connsiteY2"/>
                  </a:cxn>
                </a:cxnLst>
                <a:rect l="l" t="t" r="r" b="b"/>
                <a:pathLst>
                  <a:path w="13365" h="6524">
                    <a:moveTo>
                      <a:pt x="13365" y="0"/>
                    </a:moveTo>
                    <a:lnTo>
                      <a:pt x="0" y="2028"/>
                    </a:lnTo>
                    <a:lnTo>
                      <a:pt x="12746" y="652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1" name="Freeform: Shape 130">
                <a:extLst>
                  <a:ext uri="{FF2B5EF4-FFF2-40B4-BE49-F238E27FC236}">
                    <a16:creationId xmlns:a16="http://schemas.microsoft.com/office/drawing/2014/main" id="{B742EF0F-121B-7258-17A1-233ED55EF56A}"/>
                  </a:ext>
                </a:extLst>
              </p:cNvPr>
              <p:cNvSpPr/>
              <p:nvPr/>
            </p:nvSpPr>
            <p:spPr>
              <a:xfrm>
                <a:off x="2152465" y="1655784"/>
                <a:ext cx="17219" cy="8451"/>
              </a:xfrm>
              <a:custGeom>
                <a:avLst/>
                <a:gdLst>
                  <a:gd name="connsiteX0" fmla="*/ 17219 w 17219"/>
                  <a:gd name="connsiteY0" fmla="*/ 0 h 8451"/>
                  <a:gd name="connsiteX1" fmla="*/ 0 w 17219"/>
                  <a:gd name="connsiteY1" fmla="*/ 2949 h 8451"/>
                  <a:gd name="connsiteX2" fmla="*/ 16585 w 17219"/>
                  <a:gd name="connsiteY2" fmla="*/ 8451 h 8451"/>
                </a:gdLst>
                <a:ahLst/>
                <a:cxnLst>
                  <a:cxn ang="0">
                    <a:pos x="connsiteX0" y="connsiteY0"/>
                  </a:cxn>
                  <a:cxn ang="0">
                    <a:pos x="connsiteX1" y="connsiteY1"/>
                  </a:cxn>
                  <a:cxn ang="0">
                    <a:pos x="connsiteX2" y="connsiteY2"/>
                  </a:cxn>
                </a:cxnLst>
                <a:rect l="l" t="t" r="r" b="b"/>
                <a:pathLst>
                  <a:path w="17219" h="8451">
                    <a:moveTo>
                      <a:pt x="17219" y="0"/>
                    </a:moveTo>
                    <a:lnTo>
                      <a:pt x="0" y="2949"/>
                    </a:lnTo>
                    <a:lnTo>
                      <a:pt x="16585" y="845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2" name="Freeform: Shape 131">
                <a:extLst>
                  <a:ext uri="{FF2B5EF4-FFF2-40B4-BE49-F238E27FC236}">
                    <a16:creationId xmlns:a16="http://schemas.microsoft.com/office/drawing/2014/main" id="{C86F4F18-0794-A6E9-0BC6-BDDDA831CF00}"/>
                  </a:ext>
                </a:extLst>
              </p:cNvPr>
              <p:cNvSpPr/>
              <p:nvPr/>
            </p:nvSpPr>
            <p:spPr>
              <a:xfrm>
                <a:off x="2152465" y="1767160"/>
                <a:ext cx="22551" cy="11128"/>
              </a:xfrm>
              <a:custGeom>
                <a:avLst/>
                <a:gdLst>
                  <a:gd name="connsiteX0" fmla="*/ 22552 w 22551"/>
                  <a:gd name="connsiteY0" fmla="*/ 0 h 11128"/>
                  <a:gd name="connsiteX1" fmla="*/ 0 w 22551"/>
                  <a:gd name="connsiteY1" fmla="*/ 4357 h 11128"/>
                  <a:gd name="connsiteX2" fmla="*/ 21948 w 22551"/>
                  <a:gd name="connsiteY2" fmla="*/ 11129 h 11128"/>
                </a:gdLst>
                <a:ahLst/>
                <a:cxnLst>
                  <a:cxn ang="0">
                    <a:pos x="connsiteX0" y="connsiteY0"/>
                  </a:cxn>
                  <a:cxn ang="0">
                    <a:pos x="connsiteX1" y="connsiteY1"/>
                  </a:cxn>
                  <a:cxn ang="0">
                    <a:pos x="connsiteX2" y="connsiteY2"/>
                  </a:cxn>
                </a:cxnLst>
                <a:rect l="l" t="t" r="r" b="b"/>
                <a:pathLst>
                  <a:path w="22551" h="11128">
                    <a:moveTo>
                      <a:pt x="22552" y="0"/>
                    </a:moveTo>
                    <a:lnTo>
                      <a:pt x="0" y="4357"/>
                    </a:lnTo>
                    <a:lnTo>
                      <a:pt x="21948" y="1112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3" name="Freeform: Shape 132">
                <a:extLst>
                  <a:ext uri="{FF2B5EF4-FFF2-40B4-BE49-F238E27FC236}">
                    <a16:creationId xmlns:a16="http://schemas.microsoft.com/office/drawing/2014/main" id="{F396CF00-90F8-7B86-B815-5E9820DD01FE}"/>
                  </a:ext>
                </a:extLst>
              </p:cNvPr>
              <p:cNvSpPr/>
              <p:nvPr/>
            </p:nvSpPr>
            <p:spPr>
              <a:xfrm>
                <a:off x="2152465" y="1877854"/>
                <a:ext cx="29199" cy="14503"/>
              </a:xfrm>
              <a:custGeom>
                <a:avLst/>
                <a:gdLst>
                  <a:gd name="connsiteX0" fmla="*/ 29199 w 29199"/>
                  <a:gd name="connsiteY0" fmla="*/ 0 h 14503"/>
                  <a:gd name="connsiteX1" fmla="*/ 0 w 29199"/>
                  <a:gd name="connsiteY1" fmla="*/ 6447 h 14503"/>
                  <a:gd name="connsiteX2" fmla="*/ 28797 w 29199"/>
                  <a:gd name="connsiteY2" fmla="*/ 14503 h 14503"/>
                </a:gdLst>
                <a:ahLst/>
                <a:cxnLst>
                  <a:cxn ang="0">
                    <a:pos x="connsiteX0" y="connsiteY0"/>
                  </a:cxn>
                  <a:cxn ang="0">
                    <a:pos x="connsiteX1" y="connsiteY1"/>
                  </a:cxn>
                  <a:cxn ang="0">
                    <a:pos x="connsiteX2" y="connsiteY2"/>
                  </a:cxn>
                </a:cxnLst>
                <a:rect l="l" t="t" r="r" b="b"/>
                <a:pathLst>
                  <a:path w="29199" h="14503">
                    <a:moveTo>
                      <a:pt x="29199" y="0"/>
                    </a:moveTo>
                    <a:lnTo>
                      <a:pt x="0" y="6447"/>
                    </a:lnTo>
                    <a:lnTo>
                      <a:pt x="28797" y="1450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4" name="Freeform: Shape 133">
                <a:extLst>
                  <a:ext uri="{FF2B5EF4-FFF2-40B4-BE49-F238E27FC236}">
                    <a16:creationId xmlns:a16="http://schemas.microsoft.com/office/drawing/2014/main" id="{722B69DA-98E9-FD60-552F-CDB75FA4AE8D}"/>
                  </a:ext>
                </a:extLst>
              </p:cNvPr>
              <p:cNvSpPr/>
              <p:nvPr/>
            </p:nvSpPr>
            <p:spPr>
              <a:xfrm>
                <a:off x="2265246" y="981965"/>
                <a:ext cx="4310" cy="2027"/>
              </a:xfrm>
              <a:custGeom>
                <a:avLst/>
                <a:gdLst>
                  <a:gd name="connsiteX0" fmla="*/ 4311 w 4310"/>
                  <a:gd name="connsiteY0" fmla="*/ 0 h 2027"/>
                  <a:gd name="connsiteX1" fmla="*/ 0 w 4310"/>
                  <a:gd name="connsiteY1" fmla="*/ 54 h 2027"/>
                  <a:gd name="connsiteX2" fmla="*/ 3823 w 4310"/>
                  <a:gd name="connsiteY2" fmla="*/ 2028 h 2027"/>
                </a:gdLst>
                <a:ahLst/>
                <a:cxnLst>
                  <a:cxn ang="0">
                    <a:pos x="connsiteX0" y="connsiteY0"/>
                  </a:cxn>
                  <a:cxn ang="0">
                    <a:pos x="connsiteX1" y="connsiteY1"/>
                  </a:cxn>
                  <a:cxn ang="0">
                    <a:pos x="connsiteX2" y="connsiteY2"/>
                  </a:cxn>
                </a:cxnLst>
                <a:rect l="l" t="t" r="r" b="b"/>
                <a:pathLst>
                  <a:path w="4310" h="2027">
                    <a:moveTo>
                      <a:pt x="4311" y="0"/>
                    </a:moveTo>
                    <a:lnTo>
                      <a:pt x="0" y="54"/>
                    </a:lnTo>
                    <a:lnTo>
                      <a:pt x="3823" y="202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5" name="Freeform: Shape 134">
                <a:extLst>
                  <a:ext uri="{FF2B5EF4-FFF2-40B4-BE49-F238E27FC236}">
                    <a16:creationId xmlns:a16="http://schemas.microsoft.com/office/drawing/2014/main" id="{81C69642-0403-308C-25C0-A4DD956AD63C}"/>
                  </a:ext>
                </a:extLst>
              </p:cNvPr>
              <p:cNvSpPr/>
              <p:nvPr/>
            </p:nvSpPr>
            <p:spPr>
              <a:xfrm>
                <a:off x="2265246" y="1094540"/>
                <a:ext cx="5401" cy="2569"/>
              </a:xfrm>
              <a:custGeom>
                <a:avLst/>
                <a:gdLst>
                  <a:gd name="connsiteX0" fmla="*/ 5402 w 5401"/>
                  <a:gd name="connsiteY0" fmla="*/ 0 h 2569"/>
                  <a:gd name="connsiteX1" fmla="*/ 0 w 5401"/>
                  <a:gd name="connsiteY1" fmla="*/ 263 h 2569"/>
                  <a:gd name="connsiteX2" fmla="*/ 4891 w 5401"/>
                  <a:gd name="connsiteY2" fmla="*/ 2569 h 2569"/>
                </a:gdLst>
                <a:ahLst/>
                <a:cxnLst>
                  <a:cxn ang="0">
                    <a:pos x="connsiteX0" y="connsiteY0"/>
                  </a:cxn>
                  <a:cxn ang="0">
                    <a:pos x="connsiteX1" y="connsiteY1"/>
                  </a:cxn>
                  <a:cxn ang="0">
                    <a:pos x="connsiteX2" y="connsiteY2"/>
                  </a:cxn>
                </a:cxnLst>
                <a:rect l="l" t="t" r="r" b="b"/>
                <a:pathLst>
                  <a:path w="5401" h="2569">
                    <a:moveTo>
                      <a:pt x="5402" y="0"/>
                    </a:moveTo>
                    <a:lnTo>
                      <a:pt x="0" y="263"/>
                    </a:lnTo>
                    <a:lnTo>
                      <a:pt x="4891" y="256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6" name="Freeform: Shape 135">
                <a:extLst>
                  <a:ext uri="{FF2B5EF4-FFF2-40B4-BE49-F238E27FC236}">
                    <a16:creationId xmlns:a16="http://schemas.microsoft.com/office/drawing/2014/main" id="{ECC8BD01-CE09-F624-3625-BA52EE4492FB}"/>
                  </a:ext>
                </a:extLst>
              </p:cNvPr>
              <p:cNvSpPr/>
              <p:nvPr/>
            </p:nvSpPr>
            <p:spPr>
              <a:xfrm>
                <a:off x="2265246" y="1207069"/>
                <a:ext cx="6748" cy="3234"/>
              </a:xfrm>
              <a:custGeom>
                <a:avLst/>
                <a:gdLst>
                  <a:gd name="connsiteX0" fmla="*/ 6748 w 6748"/>
                  <a:gd name="connsiteY0" fmla="*/ 0 h 3234"/>
                  <a:gd name="connsiteX1" fmla="*/ 0 w 6748"/>
                  <a:gd name="connsiteY1" fmla="*/ 518 h 3234"/>
                  <a:gd name="connsiteX2" fmla="*/ 6199 w 6748"/>
                  <a:gd name="connsiteY2" fmla="*/ 3235 h 3234"/>
                </a:gdLst>
                <a:ahLst/>
                <a:cxnLst>
                  <a:cxn ang="0">
                    <a:pos x="connsiteX0" y="connsiteY0"/>
                  </a:cxn>
                  <a:cxn ang="0">
                    <a:pos x="connsiteX1" y="connsiteY1"/>
                  </a:cxn>
                  <a:cxn ang="0">
                    <a:pos x="connsiteX2" y="connsiteY2"/>
                  </a:cxn>
                </a:cxnLst>
                <a:rect l="l" t="t" r="r" b="b"/>
                <a:pathLst>
                  <a:path w="6748" h="3234">
                    <a:moveTo>
                      <a:pt x="6748" y="0"/>
                    </a:moveTo>
                    <a:lnTo>
                      <a:pt x="0" y="518"/>
                    </a:lnTo>
                    <a:lnTo>
                      <a:pt x="6199" y="323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7" name="Freeform: Shape 136">
                <a:extLst>
                  <a:ext uri="{FF2B5EF4-FFF2-40B4-BE49-F238E27FC236}">
                    <a16:creationId xmlns:a16="http://schemas.microsoft.com/office/drawing/2014/main" id="{2980D718-928E-1BD2-F4F3-9CFCBCCA4B8C}"/>
                  </a:ext>
                </a:extLst>
              </p:cNvPr>
              <p:cNvSpPr/>
              <p:nvPr/>
            </p:nvSpPr>
            <p:spPr>
              <a:xfrm>
                <a:off x="2265246" y="1319528"/>
                <a:ext cx="8443" cy="4070"/>
              </a:xfrm>
              <a:custGeom>
                <a:avLst/>
                <a:gdLst>
                  <a:gd name="connsiteX0" fmla="*/ 8443 w 8443"/>
                  <a:gd name="connsiteY0" fmla="*/ 0 h 4070"/>
                  <a:gd name="connsiteX1" fmla="*/ 0 w 8443"/>
                  <a:gd name="connsiteY1" fmla="*/ 844 h 4070"/>
                  <a:gd name="connsiteX2" fmla="*/ 7847 w 8443"/>
                  <a:gd name="connsiteY2" fmla="*/ 4071 h 4070"/>
                </a:gdLst>
                <a:ahLst/>
                <a:cxnLst>
                  <a:cxn ang="0">
                    <a:pos x="connsiteX0" y="connsiteY0"/>
                  </a:cxn>
                  <a:cxn ang="0">
                    <a:pos x="connsiteX1" y="connsiteY1"/>
                  </a:cxn>
                  <a:cxn ang="0">
                    <a:pos x="connsiteX2" y="connsiteY2"/>
                  </a:cxn>
                </a:cxnLst>
                <a:rect l="l" t="t" r="r" b="b"/>
                <a:pathLst>
                  <a:path w="8443" h="4070">
                    <a:moveTo>
                      <a:pt x="8443" y="0"/>
                    </a:moveTo>
                    <a:lnTo>
                      <a:pt x="0" y="844"/>
                    </a:lnTo>
                    <a:lnTo>
                      <a:pt x="7847" y="407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8" name="Freeform: Shape 137">
                <a:extLst>
                  <a:ext uri="{FF2B5EF4-FFF2-40B4-BE49-F238E27FC236}">
                    <a16:creationId xmlns:a16="http://schemas.microsoft.com/office/drawing/2014/main" id="{066DE3D7-3CE5-76E5-1C02-9F179E1FFCED}"/>
                  </a:ext>
                </a:extLst>
              </p:cNvPr>
              <p:cNvSpPr/>
              <p:nvPr/>
            </p:nvSpPr>
            <p:spPr>
              <a:xfrm>
                <a:off x="2265246" y="1431887"/>
                <a:ext cx="10648" cy="5162"/>
              </a:xfrm>
              <a:custGeom>
                <a:avLst/>
                <a:gdLst>
                  <a:gd name="connsiteX0" fmla="*/ 10649 w 10648"/>
                  <a:gd name="connsiteY0" fmla="*/ 0 h 5162"/>
                  <a:gd name="connsiteX1" fmla="*/ 0 w 10648"/>
                  <a:gd name="connsiteY1" fmla="*/ 1269 h 5162"/>
                  <a:gd name="connsiteX2" fmla="*/ 9991 w 10648"/>
                  <a:gd name="connsiteY2" fmla="*/ 5162 h 5162"/>
                </a:gdLst>
                <a:ahLst/>
                <a:cxnLst>
                  <a:cxn ang="0">
                    <a:pos x="connsiteX0" y="connsiteY0"/>
                  </a:cxn>
                  <a:cxn ang="0">
                    <a:pos x="connsiteX1" y="connsiteY1"/>
                  </a:cxn>
                  <a:cxn ang="0">
                    <a:pos x="connsiteX2" y="connsiteY2"/>
                  </a:cxn>
                </a:cxnLst>
                <a:rect l="l" t="t" r="r" b="b"/>
                <a:pathLst>
                  <a:path w="10648" h="5162">
                    <a:moveTo>
                      <a:pt x="10649" y="0"/>
                    </a:moveTo>
                    <a:lnTo>
                      <a:pt x="0" y="1269"/>
                    </a:lnTo>
                    <a:lnTo>
                      <a:pt x="9991" y="516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9" name="Freeform: Shape 138">
                <a:extLst>
                  <a:ext uri="{FF2B5EF4-FFF2-40B4-BE49-F238E27FC236}">
                    <a16:creationId xmlns:a16="http://schemas.microsoft.com/office/drawing/2014/main" id="{5C6D6371-D875-037D-DFA6-4B1C2EABD79E}"/>
                  </a:ext>
                </a:extLst>
              </p:cNvPr>
              <p:cNvSpPr/>
              <p:nvPr/>
            </p:nvSpPr>
            <p:spPr>
              <a:xfrm>
                <a:off x="2265246" y="1544075"/>
                <a:ext cx="13651" cy="6647"/>
              </a:xfrm>
              <a:custGeom>
                <a:avLst/>
                <a:gdLst>
                  <a:gd name="connsiteX0" fmla="*/ 13652 w 13651"/>
                  <a:gd name="connsiteY0" fmla="*/ 0 h 6647"/>
                  <a:gd name="connsiteX1" fmla="*/ 0 w 13651"/>
                  <a:gd name="connsiteY1" fmla="*/ 1873 h 6647"/>
                  <a:gd name="connsiteX2" fmla="*/ 12924 w 13651"/>
                  <a:gd name="connsiteY2" fmla="*/ 6648 h 6647"/>
                </a:gdLst>
                <a:ahLst/>
                <a:cxnLst>
                  <a:cxn ang="0">
                    <a:pos x="connsiteX0" y="connsiteY0"/>
                  </a:cxn>
                  <a:cxn ang="0">
                    <a:pos x="connsiteX1" y="connsiteY1"/>
                  </a:cxn>
                  <a:cxn ang="0">
                    <a:pos x="connsiteX2" y="connsiteY2"/>
                  </a:cxn>
                </a:cxnLst>
                <a:rect l="l" t="t" r="r" b="b"/>
                <a:pathLst>
                  <a:path w="13651" h="6647">
                    <a:moveTo>
                      <a:pt x="13652" y="0"/>
                    </a:moveTo>
                    <a:lnTo>
                      <a:pt x="0" y="1873"/>
                    </a:lnTo>
                    <a:lnTo>
                      <a:pt x="12924" y="664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 name="Freeform: Shape 139">
                <a:extLst>
                  <a:ext uri="{FF2B5EF4-FFF2-40B4-BE49-F238E27FC236}">
                    <a16:creationId xmlns:a16="http://schemas.microsoft.com/office/drawing/2014/main" id="{FA34B6AE-1B4E-A7D5-B17A-5274BDF9FF79}"/>
                  </a:ext>
                </a:extLst>
              </p:cNvPr>
              <p:cNvSpPr/>
              <p:nvPr/>
            </p:nvSpPr>
            <p:spPr>
              <a:xfrm>
                <a:off x="2265246" y="1655962"/>
                <a:ext cx="17877" cy="8737"/>
              </a:xfrm>
              <a:custGeom>
                <a:avLst/>
                <a:gdLst>
                  <a:gd name="connsiteX0" fmla="*/ 17877 w 17877"/>
                  <a:gd name="connsiteY0" fmla="*/ 0 h 8737"/>
                  <a:gd name="connsiteX1" fmla="*/ 0 w 17877"/>
                  <a:gd name="connsiteY1" fmla="*/ 2771 h 8737"/>
                  <a:gd name="connsiteX2" fmla="*/ 17072 w 17877"/>
                  <a:gd name="connsiteY2" fmla="*/ 8738 h 8737"/>
                </a:gdLst>
                <a:ahLst/>
                <a:cxnLst>
                  <a:cxn ang="0">
                    <a:pos x="connsiteX0" y="connsiteY0"/>
                  </a:cxn>
                  <a:cxn ang="0">
                    <a:pos x="connsiteX1" y="connsiteY1"/>
                  </a:cxn>
                  <a:cxn ang="0">
                    <a:pos x="connsiteX2" y="connsiteY2"/>
                  </a:cxn>
                </a:cxnLst>
                <a:rect l="l" t="t" r="r" b="b"/>
                <a:pathLst>
                  <a:path w="17877" h="8737">
                    <a:moveTo>
                      <a:pt x="17877" y="0"/>
                    </a:moveTo>
                    <a:lnTo>
                      <a:pt x="0" y="2771"/>
                    </a:lnTo>
                    <a:lnTo>
                      <a:pt x="17072" y="873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1" name="Freeform: Shape 140">
                <a:extLst>
                  <a:ext uri="{FF2B5EF4-FFF2-40B4-BE49-F238E27FC236}">
                    <a16:creationId xmlns:a16="http://schemas.microsoft.com/office/drawing/2014/main" id="{61C78502-1846-E74A-214D-D4689322006F}"/>
                  </a:ext>
                </a:extLst>
              </p:cNvPr>
              <p:cNvSpPr/>
              <p:nvPr/>
            </p:nvSpPr>
            <p:spPr>
              <a:xfrm>
                <a:off x="2265246" y="1767345"/>
                <a:ext cx="23836" cy="11709"/>
              </a:xfrm>
              <a:custGeom>
                <a:avLst/>
                <a:gdLst>
                  <a:gd name="connsiteX0" fmla="*/ 23836 w 23836"/>
                  <a:gd name="connsiteY0" fmla="*/ 0 h 11709"/>
                  <a:gd name="connsiteX1" fmla="*/ 0 w 23836"/>
                  <a:gd name="connsiteY1" fmla="*/ 4171 h 11709"/>
                  <a:gd name="connsiteX2" fmla="*/ 22993 w 23836"/>
                  <a:gd name="connsiteY2" fmla="*/ 11709 h 11709"/>
                </a:gdLst>
                <a:ahLst/>
                <a:cxnLst>
                  <a:cxn ang="0">
                    <a:pos x="connsiteX0" y="connsiteY0"/>
                  </a:cxn>
                  <a:cxn ang="0">
                    <a:pos x="connsiteX1" y="connsiteY1"/>
                  </a:cxn>
                  <a:cxn ang="0">
                    <a:pos x="connsiteX2" y="connsiteY2"/>
                  </a:cxn>
                </a:cxnLst>
                <a:rect l="l" t="t" r="r" b="b"/>
                <a:pathLst>
                  <a:path w="23836" h="11709">
                    <a:moveTo>
                      <a:pt x="23836" y="0"/>
                    </a:moveTo>
                    <a:lnTo>
                      <a:pt x="0" y="4171"/>
                    </a:lnTo>
                    <a:lnTo>
                      <a:pt x="22993" y="1170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2" name="Freeform: Shape 141">
                <a:extLst>
                  <a:ext uri="{FF2B5EF4-FFF2-40B4-BE49-F238E27FC236}">
                    <a16:creationId xmlns:a16="http://schemas.microsoft.com/office/drawing/2014/main" id="{870F12D9-D43A-D439-53FD-AFBDB1EA8929}"/>
                  </a:ext>
                </a:extLst>
              </p:cNvPr>
              <p:cNvSpPr/>
              <p:nvPr/>
            </p:nvSpPr>
            <p:spPr>
              <a:xfrm>
                <a:off x="2265246" y="1877993"/>
                <a:ext cx="31482" cy="15555"/>
              </a:xfrm>
              <a:custGeom>
                <a:avLst/>
                <a:gdLst>
                  <a:gd name="connsiteX0" fmla="*/ 31482 w 31482"/>
                  <a:gd name="connsiteY0" fmla="*/ 0 h 15555"/>
                  <a:gd name="connsiteX1" fmla="*/ 0 w 31482"/>
                  <a:gd name="connsiteY1" fmla="*/ 6307 h 15555"/>
                  <a:gd name="connsiteX2" fmla="*/ 30740 w 31482"/>
                  <a:gd name="connsiteY2" fmla="*/ 15556 h 15555"/>
                </a:gdLst>
                <a:ahLst/>
                <a:cxnLst>
                  <a:cxn ang="0">
                    <a:pos x="connsiteX0" y="connsiteY0"/>
                  </a:cxn>
                  <a:cxn ang="0">
                    <a:pos x="connsiteX1" y="connsiteY1"/>
                  </a:cxn>
                  <a:cxn ang="0">
                    <a:pos x="connsiteX2" y="connsiteY2"/>
                  </a:cxn>
                </a:cxnLst>
                <a:rect l="l" t="t" r="r" b="b"/>
                <a:pathLst>
                  <a:path w="31482" h="15555">
                    <a:moveTo>
                      <a:pt x="31482" y="0"/>
                    </a:moveTo>
                    <a:lnTo>
                      <a:pt x="0" y="6307"/>
                    </a:lnTo>
                    <a:lnTo>
                      <a:pt x="30740" y="1555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3" name="Freeform: Shape 142">
                <a:extLst>
                  <a:ext uri="{FF2B5EF4-FFF2-40B4-BE49-F238E27FC236}">
                    <a16:creationId xmlns:a16="http://schemas.microsoft.com/office/drawing/2014/main" id="{72DDC180-2647-5D48-1D20-5029715FD300}"/>
                  </a:ext>
                </a:extLst>
              </p:cNvPr>
              <p:cNvSpPr/>
              <p:nvPr/>
            </p:nvSpPr>
            <p:spPr>
              <a:xfrm>
                <a:off x="2378028" y="982019"/>
                <a:ext cx="4016" cy="1896"/>
              </a:xfrm>
              <a:custGeom>
                <a:avLst/>
                <a:gdLst>
                  <a:gd name="connsiteX0" fmla="*/ 4017 w 4016"/>
                  <a:gd name="connsiteY0" fmla="*/ 8 h 1896"/>
                  <a:gd name="connsiteX1" fmla="*/ 0 w 4016"/>
                  <a:gd name="connsiteY1" fmla="*/ 0 h 1896"/>
                  <a:gd name="connsiteX2" fmla="*/ 3537 w 4016"/>
                  <a:gd name="connsiteY2" fmla="*/ 1896 h 1896"/>
                </a:gdLst>
                <a:ahLst/>
                <a:cxnLst>
                  <a:cxn ang="0">
                    <a:pos x="connsiteX0" y="connsiteY0"/>
                  </a:cxn>
                  <a:cxn ang="0">
                    <a:pos x="connsiteX1" y="connsiteY1"/>
                  </a:cxn>
                  <a:cxn ang="0">
                    <a:pos x="connsiteX2" y="connsiteY2"/>
                  </a:cxn>
                </a:cxnLst>
                <a:rect l="l" t="t" r="r" b="b"/>
                <a:pathLst>
                  <a:path w="4016" h="1896">
                    <a:moveTo>
                      <a:pt x="4017" y="8"/>
                    </a:moveTo>
                    <a:lnTo>
                      <a:pt x="0" y="0"/>
                    </a:lnTo>
                    <a:lnTo>
                      <a:pt x="3537" y="189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4" name="Freeform: Shape 143">
                <a:extLst>
                  <a:ext uri="{FF2B5EF4-FFF2-40B4-BE49-F238E27FC236}">
                    <a16:creationId xmlns:a16="http://schemas.microsoft.com/office/drawing/2014/main" id="{124377E5-64CE-0001-F480-225819F010B4}"/>
                  </a:ext>
                </a:extLst>
              </p:cNvPr>
              <p:cNvSpPr/>
              <p:nvPr/>
            </p:nvSpPr>
            <p:spPr>
              <a:xfrm>
                <a:off x="2378028" y="1094610"/>
                <a:ext cx="5169" cy="2453"/>
              </a:xfrm>
              <a:custGeom>
                <a:avLst/>
                <a:gdLst>
                  <a:gd name="connsiteX0" fmla="*/ 5170 w 5169"/>
                  <a:gd name="connsiteY0" fmla="*/ 0 h 2453"/>
                  <a:gd name="connsiteX1" fmla="*/ 0 w 5169"/>
                  <a:gd name="connsiteY1" fmla="*/ 193 h 2453"/>
                  <a:gd name="connsiteX2" fmla="*/ 4651 w 5169"/>
                  <a:gd name="connsiteY2" fmla="*/ 2453 h 2453"/>
                </a:gdLst>
                <a:ahLst/>
                <a:cxnLst>
                  <a:cxn ang="0">
                    <a:pos x="connsiteX0" y="connsiteY0"/>
                  </a:cxn>
                  <a:cxn ang="0">
                    <a:pos x="connsiteX1" y="connsiteY1"/>
                  </a:cxn>
                  <a:cxn ang="0">
                    <a:pos x="connsiteX2" y="connsiteY2"/>
                  </a:cxn>
                </a:cxnLst>
                <a:rect l="l" t="t" r="r" b="b"/>
                <a:pathLst>
                  <a:path w="5169" h="2453">
                    <a:moveTo>
                      <a:pt x="5170" y="0"/>
                    </a:moveTo>
                    <a:lnTo>
                      <a:pt x="0" y="193"/>
                    </a:lnTo>
                    <a:lnTo>
                      <a:pt x="4651" y="245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5" name="Freeform: Shape 144">
                <a:extLst>
                  <a:ext uri="{FF2B5EF4-FFF2-40B4-BE49-F238E27FC236}">
                    <a16:creationId xmlns:a16="http://schemas.microsoft.com/office/drawing/2014/main" id="{3D802E39-EE18-8E2F-1E51-554222834E5F}"/>
                  </a:ext>
                </a:extLst>
              </p:cNvPr>
              <p:cNvSpPr/>
              <p:nvPr/>
            </p:nvSpPr>
            <p:spPr>
              <a:xfrm>
                <a:off x="2378028" y="1207146"/>
                <a:ext cx="6585" cy="3149"/>
              </a:xfrm>
              <a:custGeom>
                <a:avLst/>
                <a:gdLst>
                  <a:gd name="connsiteX0" fmla="*/ 6586 w 6585"/>
                  <a:gd name="connsiteY0" fmla="*/ 0 h 3149"/>
                  <a:gd name="connsiteX1" fmla="*/ 0 w 6585"/>
                  <a:gd name="connsiteY1" fmla="*/ 441 h 3149"/>
                  <a:gd name="connsiteX2" fmla="*/ 6021 w 6585"/>
                  <a:gd name="connsiteY2" fmla="*/ 3150 h 3149"/>
                </a:gdLst>
                <a:ahLst/>
                <a:cxnLst>
                  <a:cxn ang="0">
                    <a:pos x="connsiteX0" y="connsiteY0"/>
                  </a:cxn>
                  <a:cxn ang="0">
                    <a:pos x="connsiteX1" y="connsiteY1"/>
                  </a:cxn>
                  <a:cxn ang="0">
                    <a:pos x="connsiteX2" y="connsiteY2"/>
                  </a:cxn>
                </a:cxnLst>
                <a:rect l="l" t="t" r="r" b="b"/>
                <a:pathLst>
                  <a:path w="6585" h="3149">
                    <a:moveTo>
                      <a:pt x="6586" y="0"/>
                    </a:moveTo>
                    <a:lnTo>
                      <a:pt x="0" y="441"/>
                    </a:lnTo>
                    <a:lnTo>
                      <a:pt x="6021" y="315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6" name="Freeform: Shape 145">
                <a:extLst>
                  <a:ext uri="{FF2B5EF4-FFF2-40B4-BE49-F238E27FC236}">
                    <a16:creationId xmlns:a16="http://schemas.microsoft.com/office/drawing/2014/main" id="{FB2395FC-AF2F-F405-1C65-4AA81064E215}"/>
                  </a:ext>
                </a:extLst>
              </p:cNvPr>
              <p:cNvSpPr/>
              <p:nvPr/>
            </p:nvSpPr>
            <p:spPr>
              <a:xfrm>
                <a:off x="2378028" y="1319613"/>
                <a:ext cx="8373" cy="4032"/>
              </a:xfrm>
              <a:custGeom>
                <a:avLst/>
                <a:gdLst>
                  <a:gd name="connsiteX0" fmla="*/ 8374 w 8373"/>
                  <a:gd name="connsiteY0" fmla="*/ 0 h 4032"/>
                  <a:gd name="connsiteX1" fmla="*/ 0 w 8373"/>
                  <a:gd name="connsiteY1" fmla="*/ 758 h 4032"/>
                  <a:gd name="connsiteX2" fmla="*/ 7739 w 8373"/>
                  <a:gd name="connsiteY2" fmla="*/ 4032 h 4032"/>
                </a:gdLst>
                <a:ahLst/>
                <a:cxnLst>
                  <a:cxn ang="0">
                    <a:pos x="connsiteX0" y="connsiteY0"/>
                  </a:cxn>
                  <a:cxn ang="0">
                    <a:pos x="connsiteX1" y="connsiteY1"/>
                  </a:cxn>
                  <a:cxn ang="0">
                    <a:pos x="connsiteX2" y="connsiteY2"/>
                  </a:cxn>
                </a:cxnLst>
                <a:rect l="l" t="t" r="r" b="b"/>
                <a:pathLst>
                  <a:path w="8373" h="4032">
                    <a:moveTo>
                      <a:pt x="8374" y="0"/>
                    </a:moveTo>
                    <a:lnTo>
                      <a:pt x="0" y="758"/>
                    </a:lnTo>
                    <a:lnTo>
                      <a:pt x="7739" y="403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7" name="Freeform: Shape 146">
                <a:extLst>
                  <a:ext uri="{FF2B5EF4-FFF2-40B4-BE49-F238E27FC236}">
                    <a16:creationId xmlns:a16="http://schemas.microsoft.com/office/drawing/2014/main" id="{AC92998D-4729-C41E-9C14-0E9E0362FBFD}"/>
                  </a:ext>
                </a:extLst>
              </p:cNvPr>
              <p:cNvSpPr/>
              <p:nvPr/>
            </p:nvSpPr>
            <p:spPr>
              <a:xfrm>
                <a:off x="2378028" y="1431988"/>
                <a:ext cx="10710" cy="5177"/>
              </a:xfrm>
              <a:custGeom>
                <a:avLst/>
                <a:gdLst>
                  <a:gd name="connsiteX0" fmla="*/ 10711 w 10710"/>
                  <a:gd name="connsiteY0" fmla="*/ 0 h 5177"/>
                  <a:gd name="connsiteX1" fmla="*/ 0 w 10710"/>
                  <a:gd name="connsiteY1" fmla="*/ 1169 h 5177"/>
                  <a:gd name="connsiteX2" fmla="*/ 9999 w 10710"/>
                  <a:gd name="connsiteY2" fmla="*/ 5178 h 5177"/>
                </a:gdLst>
                <a:ahLst/>
                <a:cxnLst>
                  <a:cxn ang="0">
                    <a:pos x="connsiteX0" y="connsiteY0"/>
                  </a:cxn>
                  <a:cxn ang="0">
                    <a:pos x="connsiteX1" y="connsiteY1"/>
                  </a:cxn>
                  <a:cxn ang="0">
                    <a:pos x="connsiteX2" y="connsiteY2"/>
                  </a:cxn>
                </a:cxnLst>
                <a:rect l="l" t="t" r="r" b="b"/>
                <a:pathLst>
                  <a:path w="10710" h="5177">
                    <a:moveTo>
                      <a:pt x="10711" y="0"/>
                    </a:moveTo>
                    <a:lnTo>
                      <a:pt x="0" y="1169"/>
                    </a:lnTo>
                    <a:lnTo>
                      <a:pt x="9999" y="517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8" name="Freeform: Shape 147">
                <a:extLst>
                  <a:ext uri="{FF2B5EF4-FFF2-40B4-BE49-F238E27FC236}">
                    <a16:creationId xmlns:a16="http://schemas.microsoft.com/office/drawing/2014/main" id="{4A806E9A-5715-AE18-4B9C-BC279C740B6C}"/>
                  </a:ext>
                </a:extLst>
              </p:cNvPr>
              <p:cNvSpPr/>
              <p:nvPr/>
            </p:nvSpPr>
            <p:spPr>
              <a:xfrm>
                <a:off x="2378028" y="1544191"/>
                <a:ext cx="13907" cy="6748"/>
              </a:xfrm>
              <a:custGeom>
                <a:avLst/>
                <a:gdLst>
                  <a:gd name="connsiteX0" fmla="*/ 13907 w 13907"/>
                  <a:gd name="connsiteY0" fmla="*/ 0 h 6748"/>
                  <a:gd name="connsiteX1" fmla="*/ 0 w 13907"/>
                  <a:gd name="connsiteY1" fmla="*/ 1757 h 6748"/>
                  <a:gd name="connsiteX2" fmla="*/ 13102 w 13907"/>
                  <a:gd name="connsiteY2" fmla="*/ 6749 h 6748"/>
                </a:gdLst>
                <a:ahLst/>
                <a:cxnLst>
                  <a:cxn ang="0">
                    <a:pos x="connsiteX0" y="connsiteY0"/>
                  </a:cxn>
                  <a:cxn ang="0">
                    <a:pos x="connsiteX1" y="connsiteY1"/>
                  </a:cxn>
                  <a:cxn ang="0">
                    <a:pos x="connsiteX2" y="connsiteY2"/>
                  </a:cxn>
                </a:cxnLst>
                <a:rect l="l" t="t" r="r" b="b"/>
                <a:pathLst>
                  <a:path w="13907" h="6748">
                    <a:moveTo>
                      <a:pt x="13907" y="0"/>
                    </a:moveTo>
                    <a:lnTo>
                      <a:pt x="0" y="1757"/>
                    </a:lnTo>
                    <a:lnTo>
                      <a:pt x="13102" y="674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9" name="Freeform: Shape 148">
                <a:extLst>
                  <a:ext uri="{FF2B5EF4-FFF2-40B4-BE49-F238E27FC236}">
                    <a16:creationId xmlns:a16="http://schemas.microsoft.com/office/drawing/2014/main" id="{C8E48A8D-6916-EDC7-39A9-11810D60D956}"/>
                  </a:ext>
                </a:extLst>
              </p:cNvPr>
              <p:cNvSpPr/>
              <p:nvPr/>
            </p:nvSpPr>
            <p:spPr>
              <a:xfrm>
                <a:off x="2378028" y="1656086"/>
                <a:ext cx="18465" cy="9000"/>
              </a:xfrm>
              <a:custGeom>
                <a:avLst/>
                <a:gdLst>
                  <a:gd name="connsiteX0" fmla="*/ 18465 w 18465"/>
                  <a:gd name="connsiteY0" fmla="*/ 0 h 9000"/>
                  <a:gd name="connsiteX1" fmla="*/ 0 w 18465"/>
                  <a:gd name="connsiteY1" fmla="*/ 2647 h 9000"/>
                  <a:gd name="connsiteX2" fmla="*/ 17537 w 18465"/>
                  <a:gd name="connsiteY2" fmla="*/ 9001 h 9000"/>
                </a:gdLst>
                <a:ahLst/>
                <a:cxnLst>
                  <a:cxn ang="0">
                    <a:pos x="connsiteX0" y="connsiteY0"/>
                  </a:cxn>
                  <a:cxn ang="0">
                    <a:pos x="connsiteX1" y="connsiteY1"/>
                  </a:cxn>
                  <a:cxn ang="0">
                    <a:pos x="connsiteX2" y="connsiteY2"/>
                  </a:cxn>
                </a:cxnLst>
                <a:rect l="l" t="t" r="r" b="b"/>
                <a:pathLst>
                  <a:path w="18465" h="9000">
                    <a:moveTo>
                      <a:pt x="18465" y="0"/>
                    </a:moveTo>
                    <a:lnTo>
                      <a:pt x="0" y="2647"/>
                    </a:lnTo>
                    <a:lnTo>
                      <a:pt x="17537" y="900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0" name="Freeform: Shape 149">
                <a:extLst>
                  <a:ext uri="{FF2B5EF4-FFF2-40B4-BE49-F238E27FC236}">
                    <a16:creationId xmlns:a16="http://schemas.microsoft.com/office/drawing/2014/main" id="{39D41000-D38A-1A4C-288D-BD166E0A15E3}"/>
                  </a:ext>
                </a:extLst>
              </p:cNvPr>
              <p:cNvSpPr/>
              <p:nvPr/>
            </p:nvSpPr>
            <p:spPr>
              <a:xfrm>
                <a:off x="2378028" y="1767446"/>
                <a:ext cx="24997" cy="12243"/>
              </a:xfrm>
              <a:custGeom>
                <a:avLst/>
                <a:gdLst>
                  <a:gd name="connsiteX0" fmla="*/ 24997 w 24997"/>
                  <a:gd name="connsiteY0" fmla="*/ 0 h 12243"/>
                  <a:gd name="connsiteX1" fmla="*/ 0 w 24997"/>
                  <a:gd name="connsiteY1" fmla="*/ 4071 h 12243"/>
                  <a:gd name="connsiteX2" fmla="*/ 23976 w 24997"/>
                  <a:gd name="connsiteY2" fmla="*/ 12244 h 12243"/>
                </a:gdLst>
                <a:ahLst/>
                <a:cxnLst>
                  <a:cxn ang="0">
                    <a:pos x="connsiteX0" y="connsiteY0"/>
                  </a:cxn>
                  <a:cxn ang="0">
                    <a:pos x="connsiteX1" y="connsiteY1"/>
                  </a:cxn>
                  <a:cxn ang="0">
                    <a:pos x="connsiteX2" y="connsiteY2"/>
                  </a:cxn>
                </a:cxnLst>
                <a:rect l="l" t="t" r="r" b="b"/>
                <a:pathLst>
                  <a:path w="24997" h="12243">
                    <a:moveTo>
                      <a:pt x="24997" y="0"/>
                    </a:moveTo>
                    <a:lnTo>
                      <a:pt x="0" y="4071"/>
                    </a:lnTo>
                    <a:lnTo>
                      <a:pt x="23976" y="1224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1" name="Freeform: Shape 150">
                <a:extLst>
                  <a:ext uri="{FF2B5EF4-FFF2-40B4-BE49-F238E27FC236}">
                    <a16:creationId xmlns:a16="http://schemas.microsoft.com/office/drawing/2014/main" id="{DB19C459-C644-7761-8AA0-8271CEC6CB55}"/>
                  </a:ext>
                </a:extLst>
              </p:cNvPr>
              <p:cNvSpPr/>
              <p:nvPr/>
            </p:nvSpPr>
            <p:spPr>
              <a:xfrm>
                <a:off x="2378028" y="1878032"/>
                <a:ext cx="33525" cy="16515"/>
              </a:xfrm>
              <a:custGeom>
                <a:avLst/>
                <a:gdLst>
                  <a:gd name="connsiteX0" fmla="*/ 33526 w 33525"/>
                  <a:gd name="connsiteY0" fmla="*/ 0 h 16515"/>
                  <a:gd name="connsiteX1" fmla="*/ 0 w 33525"/>
                  <a:gd name="connsiteY1" fmla="*/ 6269 h 16515"/>
                  <a:gd name="connsiteX2" fmla="*/ 32535 w 33525"/>
                  <a:gd name="connsiteY2" fmla="*/ 16516 h 16515"/>
                </a:gdLst>
                <a:ahLst/>
                <a:cxnLst>
                  <a:cxn ang="0">
                    <a:pos x="connsiteX0" y="connsiteY0"/>
                  </a:cxn>
                  <a:cxn ang="0">
                    <a:pos x="connsiteX1" y="connsiteY1"/>
                  </a:cxn>
                  <a:cxn ang="0">
                    <a:pos x="connsiteX2" y="connsiteY2"/>
                  </a:cxn>
                </a:cxnLst>
                <a:rect l="l" t="t" r="r" b="b"/>
                <a:pathLst>
                  <a:path w="33525" h="16515">
                    <a:moveTo>
                      <a:pt x="33526" y="0"/>
                    </a:moveTo>
                    <a:lnTo>
                      <a:pt x="0" y="6269"/>
                    </a:lnTo>
                    <a:lnTo>
                      <a:pt x="32535" y="1651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2" name="Freeform: Shape 151">
                <a:extLst>
                  <a:ext uri="{FF2B5EF4-FFF2-40B4-BE49-F238E27FC236}">
                    <a16:creationId xmlns:a16="http://schemas.microsoft.com/office/drawing/2014/main" id="{781F7405-C4E1-4BB9-500D-C8F69EC3CBDC}"/>
                  </a:ext>
                </a:extLst>
              </p:cNvPr>
              <p:cNvSpPr/>
              <p:nvPr/>
            </p:nvSpPr>
            <p:spPr>
              <a:xfrm>
                <a:off x="2490809" y="982019"/>
                <a:ext cx="3769" cy="1818"/>
              </a:xfrm>
              <a:custGeom>
                <a:avLst/>
                <a:gdLst>
                  <a:gd name="connsiteX0" fmla="*/ 3769 w 3769"/>
                  <a:gd name="connsiteY0" fmla="*/ 54 h 1818"/>
                  <a:gd name="connsiteX1" fmla="*/ 0 w 3769"/>
                  <a:gd name="connsiteY1" fmla="*/ 0 h 1818"/>
                  <a:gd name="connsiteX2" fmla="*/ 3297 w 3769"/>
                  <a:gd name="connsiteY2" fmla="*/ 1819 h 1818"/>
                </a:gdLst>
                <a:ahLst/>
                <a:cxnLst>
                  <a:cxn ang="0">
                    <a:pos x="connsiteX0" y="connsiteY0"/>
                  </a:cxn>
                  <a:cxn ang="0">
                    <a:pos x="connsiteX1" y="connsiteY1"/>
                  </a:cxn>
                  <a:cxn ang="0">
                    <a:pos x="connsiteX2" y="connsiteY2"/>
                  </a:cxn>
                </a:cxnLst>
                <a:rect l="l" t="t" r="r" b="b"/>
                <a:pathLst>
                  <a:path w="3769" h="1818">
                    <a:moveTo>
                      <a:pt x="3769" y="54"/>
                    </a:moveTo>
                    <a:lnTo>
                      <a:pt x="0" y="0"/>
                    </a:lnTo>
                    <a:lnTo>
                      <a:pt x="3297" y="181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3" name="Freeform: Shape 152">
                <a:extLst>
                  <a:ext uri="{FF2B5EF4-FFF2-40B4-BE49-F238E27FC236}">
                    <a16:creationId xmlns:a16="http://schemas.microsoft.com/office/drawing/2014/main" id="{19C158B0-80FA-71A9-0CCC-0A9F7B627304}"/>
                  </a:ext>
                </a:extLst>
              </p:cNvPr>
              <p:cNvSpPr/>
              <p:nvPr/>
            </p:nvSpPr>
            <p:spPr>
              <a:xfrm>
                <a:off x="2490809" y="1094656"/>
                <a:ext cx="4968" cy="2352"/>
              </a:xfrm>
              <a:custGeom>
                <a:avLst/>
                <a:gdLst>
                  <a:gd name="connsiteX0" fmla="*/ 4968 w 4968"/>
                  <a:gd name="connsiteY0" fmla="*/ 0 h 2352"/>
                  <a:gd name="connsiteX1" fmla="*/ 0 w 4968"/>
                  <a:gd name="connsiteY1" fmla="*/ 147 h 2352"/>
                  <a:gd name="connsiteX2" fmla="*/ 4458 w 4968"/>
                  <a:gd name="connsiteY2" fmla="*/ 2353 h 2352"/>
                </a:gdLst>
                <a:ahLst/>
                <a:cxnLst>
                  <a:cxn ang="0">
                    <a:pos x="connsiteX0" y="connsiteY0"/>
                  </a:cxn>
                  <a:cxn ang="0">
                    <a:pos x="connsiteX1" y="connsiteY1"/>
                  </a:cxn>
                  <a:cxn ang="0">
                    <a:pos x="connsiteX2" y="connsiteY2"/>
                  </a:cxn>
                </a:cxnLst>
                <a:rect l="l" t="t" r="r" b="b"/>
                <a:pathLst>
                  <a:path w="4968" h="2352">
                    <a:moveTo>
                      <a:pt x="4968" y="0"/>
                    </a:moveTo>
                    <a:lnTo>
                      <a:pt x="0" y="147"/>
                    </a:lnTo>
                    <a:lnTo>
                      <a:pt x="4458" y="235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 name="Freeform: Shape 153">
                <a:extLst>
                  <a:ext uri="{FF2B5EF4-FFF2-40B4-BE49-F238E27FC236}">
                    <a16:creationId xmlns:a16="http://schemas.microsoft.com/office/drawing/2014/main" id="{38A7F838-8267-A8E4-AED8-03417529CA40}"/>
                  </a:ext>
                </a:extLst>
              </p:cNvPr>
              <p:cNvSpPr/>
              <p:nvPr/>
            </p:nvSpPr>
            <p:spPr>
              <a:xfrm>
                <a:off x="2490809" y="1207201"/>
                <a:ext cx="6446" cy="3080"/>
              </a:xfrm>
              <a:custGeom>
                <a:avLst/>
                <a:gdLst>
                  <a:gd name="connsiteX0" fmla="*/ 6447 w 6446"/>
                  <a:gd name="connsiteY0" fmla="*/ 0 h 3080"/>
                  <a:gd name="connsiteX1" fmla="*/ 0 w 6446"/>
                  <a:gd name="connsiteY1" fmla="*/ 387 h 3080"/>
                  <a:gd name="connsiteX2" fmla="*/ 5874 w 6446"/>
                  <a:gd name="connsiteY2" fmla="*/ 3080 h 3080"/>
                </a:gdLst>
                <a:ahLst/>
                <a:cxnLst>
                  <a:cxn ang="0">
                    <a:pos x="connsiteX0" y="connsiteY0"/>
                  </a:cxn>
                  <a:cxn ang="0">
                    <a:pos x="connsiteX1" y="connsiteY1"/>
                  </a:cxn>
                  <a:cxn ang="0">
                    <a:pos x="connsiteX2" y="connsiteY2"/>
                  </a:cxn>
                </a:cxnLst>
                <a:rect l="l" t="t" r="r" b="b"/>
                <a:pathLst>
                  <a:path w="6446" h="3080">
                    <a:moveTo>
                      <a:pt x="6447" y="0"/>
                    </a:moveTo>
                    <a:lnTo>
                      <a:pt x="0" y="387"/>
                    </a:lnTo>
                    <a:lnTo>
                      <a:pt x="5874" y="308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5" name="Freeform: Shape 154">
                <a:extLst>
                  <a:ext uri="{FF2B5EF4-FFF2-40B4-BE49-F238E27FC236}">
                    <a16:creationId xmlns:a16="http://schemas.microsoft.com/office/drawing/2014/main" id="{1237E2EA-AD11-6B5C-70C6-139C7147EE44}"/>
                  </a:ext>
                </a:extLst>
              </p:cNvPr>
              <p:cNvSpPr/>
              <p:nvPr/>
            </p:nvSpPr>
            <p:spPr>
              <a:xfrm>
                <a:off x="2490809" y="1319683"/>
                <a:ext cx="8311" cy="3985"/>
              </a:xfrm>
              <a:custGeom>
                <a:avLst/>
                <a:gdLst>
                  <a:gd name="connsiteX0" fmla="*/ 8312 w 8311"/>
                  <a:gd name="connsiteY0" fmla="*/ 0 h 3985"/>
                  <a:gd name="connsiteX1" fmla="*/ 0 w 8311"/>
                  <a:gd name="connsiteY1" fmla="*/ 689 h 3985"/>
                  <a:gd name="connsiteX2" fmla="*/ 7662 w 8311"/>
                  <a:gd name="connsiteY2" fmla="*/ 3986 h 3985"/>
                </a:gdLst>
                <a:ahLst/>
                <a:cxnLst>
                  <a:cxn ang="0">
                    <a:pos x="connsiteX0" y="connsiteY0"/>
                  </a:cxn>
                  <a:cxn ang="0">
                    <a:pos x="connsiteX1" y="connsiteY1"/>
                  </a:cxn>
                  <a:cxn ang="0">
                    <a:pos x="connsiteX2" y="connsiteY2"/>
                  </a:cxn>
                </a:cxnLst>
                <a:rect l="l" t="t" r="r" b="b"/>
                <a:pathLst>
                  <a:path w="8311" h="3985">
                    <a:moveTo>
                      <a:pt x="8312" y="0"/>
                    </a:moveTo>
                    <a:lnTo>
                      <a:pt x="0" y="689"/>
                    </a:lnTo>
                    <a:lnTo>
                      <a:pt x="7662" y="398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6" name="Freeform: Shape 155">
                <a:extLst>
                  <a:ext uri="{FF2B5EF4-FFF2-40B4-BE49-F238E27FC236}">
                    <a16:creationId xmlns:a16="http://schemas.microsoft.com/office/drawing/2014/main" id="{D1E87A58-9ACC-E514-98C3-B6C71755CAF7}"/>
                  </a:ext>
                </a:extLst>
              </p:cNvPr>
              <p:cNvSpPr/>
              <p:nvPr/>
            </p:nvSpPr>
            <p:spPr>
              <a:xfrm>
                <a:off x="2490809" y="1432065"/>
                <a:ext cx="10757" cy="5185"/>
              </a:xfrm>
              <a:custGeom>
                <a:avLst/>
                <a:gdLst>
                  <a:gd name="connsiteX0" fmla="*/ 10757 w 10757"/>
                  <a:gd name="connsiteY0" fmla="*/ 0 h 5185"/>
                  <a:gd name="connsiteX1" fmla="*/ 0 w 10757"/>
                  <a:gd name="connsiteY1" fmla="*/ 1091 h 5185"/>
                  <a:gd name="connsiteX2" fmla="*/ 10014 w 10757"/>
                  <a:gd name="connsiteY2" fmla="*/ 5185 h 5185"/>
                </a:gdLst>
                <a:ahLst/>
                <a:cxnLst>
                  <a:cxn ang="0">
                    <a:pos x="connsiteX0" y="connsiteY0"/>
                  </a:cxn>
                  <a:cxn ang="0">
                    <a:pos x="connsiteX1" y="connsiteY1"/>
                  </a:cxn>
                  <a:cxn ang="0">
                    <a:pos x="connsiteX2" y="connsiteY2"/>
                  </a:cxn>
                </a:cxnLst>
                <a:rect l="l" t="t" r="r" b="b"/>
                <a:pathLst>
                  <a:path w="10757" h="5185">
                    <a:moveTo>
                      <a:pt x="10757" y="0"/>
                    </a:moveTo>
                    <a:lnTo>
                      <a:pt x="0" y="1091"/>
                    </a:lnTo>
                    <a:lnTo>
                      <a:pt x="10014" y="518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7" name="Freeform: Shape 156">
                <a:extLst>
                  <a:ext uri="{FF2B5EF4-FFF2-40B4-BE49-F238E27FC236}">
                    <a16:creationId xmlns:a16="http://schemas.microsoft.com/office/drawing/2014/main" id="{B7CCFF7F-15B8-0135-7FD2-B0B1304FDFFF}"/>
                  </a:ext>
                </a:extLst>
              </p:cNvPr>
              <p:cNvSpPr/>
              <p:nvPr/>
            </p:nvSpPr>
            <p:spPr>
              <a:xfrm>
                <a:off x="2490809" y="1544269"/>
                <a:ext cx="14139" cy="6849"/>
              </a:xfrm>
              <a:custGeom>
                <a:avLst/>
                <a:gdLst>
                  <a:gd name="connsiteX0" fmla="*/ 14139 w 14139"/>
                  <a:gd name="connsiteY0" fmla="*/ 0 h 6849"/>
                  <a:gd name="connsiteX1" fmla="*/ 0 w 14139"/>
                  <a:gd name="connsiteY1" fmla="*/ 1679 h 6849"/>
                  <a:gd name="connsiteX2" fmla="*/ 13272 w 14139"/>
                  <a:gd name="connsiteY2" fmla="*/ 6849 h 6849"/>
                </a:gdLst>
                <a:ahLst/>
                <a:cxnLst>
                  <a:cxn ang="0">
                    <a:pos x="connsiteX0" y="connsiteY0"/>
                  </a:cxn>
                  <a:cxn ang="0">
                    <a:pos x="connsiteX1" y="connsiteY1"/>
                  </a:cxn>
                  <a:cxn ang="0">
                    <a:pos x="connsiteX2" y="connsiteY2"/>
                  </a:cxn>
                </a:cxnLst>
                <a:rect l="l" t="t" r="r" b="b"/>
                <a:pathLst>
                  <a:path w="14139" h="6849">
                    <a:moveTo>
                      <a:pt x="14139" y="0"/>
                    </a:moveTo>
                    <a:lnTo>
                      <a:pt x="0" y="1679"/>
                    </a:lnTo>
                    <a:lnTo>
                      <a:pt x="13272" y="684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8" name="Freeform: Shape 157">
                <a:extLst>
                  <a:ext uri="{FF2B5EF4-FFF2-40B4-BE49-F238E27FC236}">
                    <a16:creationId xmlns:a16="http://schemas.microsoft.com/office/drawing/2014/main" id="{775FF7C6-9373-AD5D-DFC7-93CB704114AB}"/>
                  </a:ext>
                </a:extLst>
              </p:cNvPr>
              <p:cNvSpPr/>
              <p:nvPr/>
            </p:nvSpPr>
            <p:spPr>
              <a:xfrm>
                <a:off x="2490809" y="1656155"/>
                <a:ext cx="19007" cy="9240"/>
              </a:xfrm>
              <a:custGeom>
                <a:avLst/>
                <a:gdLst>
                  <a:gd name="connsiteX0" fmla="*/ 19007 w 19007"/>
                  <a:gd name="connsiteY0" fmla="*/ 0 h 9240"/>
                  <a:gd name="connsiteX1" fmla="*/ 0 w 19007"/>
                  <a:gd name="connsiteY1" fmla="*/ 2577 h 9240"/>
                  <a:gd name="connsiteX2" fmla="*/ 17986 w 19007"/>
                  <a:gd name="connsiteY2" fmla="*/ 9241 h 9240"/>
                </a:gdLst>
                <a:ahLst/>
                <a:cxnLst>
                  <a:cxn ang="0">
                    <a:pos x="connsiteX0" y="connsiteY0"/>
                  </a:cxn>
                  <a:cxn ang="0">
                    <a:pos x="connsiteX1" y="connsiteY1"/>
                  </a:cxn>
                  <a:cxn ang="0">
                    <a:pos x="connsiteX2" y="connsiteY2"/>
                  </a:cxn>
                </a:cxnLst>
                <a:rect l="l" t="t" r="r" b="b"/>
                <a:pathLst>
                  <a:path w="19007" h="9240">
                    <a:moveTo>
                      <a:pt x="19007" y="0"/>
                    </a:moveTo>
                    <a:lnTo>
                      <a:pt x="0" y="2577"/>
                    </a:lnTo>
                    <a:lnTo>
                      <a:pt x="17986" y="924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9" name="Freeform: Shape 158">
                <a:extLst>
                  <a:ext uri="{FF2B5EF4-FFF2-40B4-BE49-F238E27FC236}">
                    <a16:creationId xmlns:a16="http://schemas.microsoft.com/office/drawing/2014/main" id="{360A9675-8ED7-C872-45E6-F6E2761E0021}"/>
                  </a:ext>
                </a:extLst>
              </p:cNvPr>
              <p:cNvSpPr/>
              <p:nvPr/>
            </p:nvSpPr>
            <p:spPr>
              <a:xfrm>
                <a:off x="2490809" y="1767469"/>
                <a:ext cx="26080" cy="12746"/>
              </a:xfrm>
              <a:custGeom>
                <a:avLst/>
                <a:gdLst>
                  <a:gd name="connsiteX0" fmla="*/ 26081 w 26080"/>
                  <a:gd name="connsiteY0" fmla="*/ 0 h 12746"/>
                  <a:gd name="connsiteX1" fmla="*/ 0 w 26080"/>
                  <a:gd name="connsiteY1" fmla="*/ 4048 h 12746"/>
                  <a:gd name="connsiteX2" fmla="*/ 24912 w 26080"/>
                  <a:gd name="connsiteY2" fmla="*/ 12747 h 12746"/>
                </a:gdLst>
                <a:ahLst/>
                <a:cxnLst>
                  <a:cxn ang="0">
                    <a:pos x="connsiteX0" y="connsiteY0"/>
                  </a:cxn>
                  <a:cxn ang="0">
                    <a:pos x="connsiteX1" y="connsiteY1"/>
                  </a:cxn>
                  <a:cxn ang="0">
                    <a:pos x="connsiteX2" y="connsiteY2"/>
                  </a:cxn>
                </a:cxnLst>
                <a:rect l="l" t="t" r="r" b="b"/>
                <a:pathLst>
                  <a:path w="26080" h="12746">
                    <a:moveTo>
                      <a:pt x="26081" y="0"/>
                    </a:moveTo>
                    <a:lnTo>
                      <a:pt x="0" y="4048"/>
                    </a:lnTo>
                    <a:lnTo>
                      <a:pt x="24912" y="1274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0" name="Freeform: Shape 159">
                <a:extLst>
                  <a:ext uri="{FF2B5EF4-FFF2-40B4-BE49-F238E27FC236}">
                    <a16:creationId xmlns:a16="http://schemas.microsoft.com/office/drawing/2014/main" id="{2565D8DB-759E-27D9-1218-E980C82789AF}"/>
                  </a:ext>
                </a:extLst>
              </p:cNvPr>
              <p:cNvSpPr/>
              <p:nvPr/>
            </p:nvSpPr>
            <p:spPr>
              <a:xfrm>
                <a:off x="2490809" y="1877986"/>
                <a:ext cx="35390" cy="17390"/>
              </a:xfrm>
              <a:custGeom>
                <a:avLst/>
                <a:gdLst>
                  <a:gd name="connsiteX0" fmla="*/ 35391 w 35390"/>
                  <a:gd name="connsiteY0" fmla="*/ 0 h 17390"/>
                  <a:gd name="connsiteX1" fmla="*/ 0 w 35390"/>
                  <a:gd name="connsiteY1" fmla="*/ 6315 h 17390"/>
                  <a:gd name="connsiteX2" fmla="*/ 34199 w 35390"/>
                  <a:gd name="connsiteY2" fmla="*/ 17390 h 17390"/>
                </a:gdLst>
                <a:ahLst/>
                <a:cxnLst>
                  <a:cxn ang="0">
                    <a:pos x="connsiteX0" y="connsiteY0"/>
                  </a:cxn>
                  <a:cxn ang="0">
                    <a:pos x="connsiteX1" y="connsiteY1"/>
                  </a:cxn>
                  <a:cxn ang="0">
                    <a:pos x="connsiteX2" y="connsiteY2"/>
                  </a:cxn>
                </a:cxnLst>
                <a:rect l="l" t="t" r="r" b="b"/>
                <a:pathLst>
                  <a:path w="35390" h="17390">
                    <a:moveTo>
                      <a:pt x="35391" y="0"/>
                    </a:moveTo>
                    <a:lnTo>
                      <a:pt x="0" y="6315"/>
                    </a:lnTo>
                    <a:lnTo>
                      <a:pt x="34199" y="1739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1" name="Freeform: Shape 160">
                <a:extLst>
                  <a:ext uri="{FF2B5EF4-FFF2-40B4-BE49-F238E27FC236}">
                    <a16:creationId xmlns:a16="http://schemas.microsoft.com/office/drawing/2014/main" id="{6495A63B-7BC9-F0E3-F8E4-A4463914C1E2}"/>
                  </a:ext>
                </a:extLst>
              </p:cNvPr>
              <p:cNvSpPr/>
              <p:nvPr/>
            </p:nvSpPr>
            <p:spPr>
              <a:xfrm>
                <a:off x="2603598" y="982019"/>
                <a:ext cx="3536" cy="1749"/>
              </a:xfrm>
              <a:custGeom>
                <a:avLst/>
                <a:gdLst>
                  <a:gd name="connsiteX0" fmla="*/ 3537 w 3536"/>
                  <a:gd name="connsiteY0" fmla="*/ 93 h 1749"/>
                  <a:gd name="connsiteX1" fmla="*/ 0 w 3536"/>
                  <a:gd name="connsiteY1" fmla="*/ 0 h 1749"/>
                  <a:gd name="connsiteX2" fmla="*/ 3080 w 3536"/>
                  <a:gd name="connsiteY2" fmla="*/ 1749 h 1749"/>
                </a:gdLst>
                <a:ahLst/>
                <a:cxnLst>
                  <a:cxn ang="0">
                    <a:pos x="connsiteX0" y="connsiteY0"/>
                  </a:cxn>
                  <a:cxn ang="0">
                    <a:pos x="connsiteX1" y="connsiteY1"/>
                  </a:cxn>
                  <a:cxn ang="0">
                    <a:pos x="connsiteX2" y="connsiteY2"/>
                  </a:cxn>
                </a:cxnLst>
                <a:rect l="l" t="t" r="r" b="b"/>
                <a:pathLst>
                  <a:path w="3536" h="1749">
                    <a:moveTo>
                      <a:pt x="3537" y="93"/>
                    </a:moveTo>
                    <a:lnTo>
                      <a:pt x="0" y="0"/>
                    </a:lnTo>
                    <a:lnTo>
                      <a:pt x="3080" y="174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2" name="Freeform: Shape 161">
                <a:extLst>
                  <a:ext uri="{FF2B5EF4-FFF2-40B4-BE49-F238E27FC236}">
                    <a16:creationId xmlns:a16="http://schemas.microsoft.com/office/drawing/2014/main" id="{A7C01791-ABB2-BB28-47D0-BBB07C427811}"/>
                  </a:ext>
                </a:extLst>
              </p:cNvPr>
              <p:cNvSpPr/>
              <p:nvPr/>
            </p:nvSpPr>
            <p:spPr>
              <a:xfrm>
                <a:off x="2603598" y="1094695"/>
                <a:ext cx="4782" cy="2267"/>
              </a:xfrm>
              <a:custGeom>
                <a:avLst/>
                <a:gdLst>
                  <a:gd name="connsiteX0" fmla="*/ 4783 w 4782"/>
                  <a:gd name="connsiteY0" fmla="*/ 0 h 2267"/>
                  <a:gd name="connsiteX1" fmla="*/ 0 w 4782"/>
                  <a:gd name="connsiteY1" fmla="*/ 108 h 2267"/>
                  <a:gd name="connsiteX2" fmla="*/ 4272 w 4782"/>
                  <a:gd name="connsiteY2" fmla="*/ 2268 h 2267"/>
                </a:gdLst>
                <a:ahLst/>
                <a:cxnLst>
                  <a:cxn ang="0">
                    <a:pos x="connsiteX0" y="connsiteY0"/>
                  </a:cxn>
                  <a:cxn ang="0">
                    <a:pos x="connsiteX1" y="connsiteY1"/>
                  </a:cxn>
                  <a:cxn ang="0">
                    <a:pos x="connsiteX2" y="connsiteY2"/>
                  </a:cxn>
                </a:cxnLst>
                <a:rect l="l" t="t" r="r" b="b"/>
                <a:pathLst>
                  <a:path w="4782" h="2267">
                    <a:moveTo>
                      <a:pt x="4783" y="0"/>
                    </a:moveTo>
                    <a:lnTo>
                      <a:pt x="0" y="108"/>
                    </a:lnTo>
                    <a:lnTo>
                      <a:pt x="4272" y="226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3" name="Freeform: Shape 162">
                <a:extLst>
                  <a:ext uri="{FF2B5EF4-FFF2-40B4-BE49-F238E27FC236}">
                    <a16:creationId xmlns:a16="http://schemas.microsoft.com/office/drawing/2014/main" id="{5BD06B49-C2D1-D6FE-A91A-EE6C0381D5BB}"/>
                  </a:ext>
                </a:extLst>
              </p:cNvPr>
              <p:cNvSpPr/>
              <p:nvPr/>
            </p:nvSpPr>
            <p:spPr>
              <a:xfrm>
                <a:off x="2603598" y="1207239"/>
                <a:ext cx="6307" cy="3010"/>
              </a:xfrm>
              <a:custGeom>
                <a:avLst/>
                <a:gdLst>
                  <a:gd name="connsiteX0" fmla="*/ 6307 w 6307"/>
                  <a:gd name="connsiteY0" fmla="*/ 0 h 3010"/>
                  <a:gd name="connsiteX1" fmla="*/ 0 w 6307"/>
                  <a:gd name="connsiteY1" fmla="*/ 348 h 3010"/>
                  <a:gd name="connsiteX2" fmla="*/ 5727 w 6307"/>
                  <a:gd name="connsiteY2" fmla="*/ 3011 h 3010"/>
                </a:gdLst>
                <a:ahLst/>
                <a:cxnLst>
                  <a:cxn ang="0">
                    <a:pos x="connsiteX0" y="connsiteY0"/>
                  </a:cxn>
                  <a:cxn ang="0">
                    <a:pos x="connsiteX1" y="connsiteY1"/>
                  </a:cxn>
                  <a:cxn ang="0">
                    <a:pos x="connsiteX2" y="connsiteY2"/>
                  </a:cxn>
                </a:cxnLst>
                <a:rect l="l" t="t" r="r" b="b"/>
                <a:pathLst>
                  <a:path w="6307" h="3010">
                    <a:moveTo>
                      <a:pt x="6307" y="0"/>
                    </a:moveTo>
                    <a:lnTo>
                      <a:pt x="0" y="348"/>
                    </a:lnTo>
                    <a:lnTo>
                      <a:pt x="5727" y="301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4" name="Freeform: Shape 163">
                <a:extLst>
                  <a:ext uri="{FF2B5EF4-FFF2-40B4-BE49-F238E27FC236}">
                    <a16:creationId xmlns:a16="http://schemas.microsoft.com/office/drawing/2014/main" id="{0E1B0FBB-433F-B749-5BDB-6315976E6296}"/>
                  </a:ext>
                </a:extLst>
              </p:cNvPr>
              <p:cNvSpPr/>
              <p:nvPr/>
            </p:nvSpPr>
            <p:spPr>
              <a:xfrm>
                <a:off x="2603598" y="1319729"/>
                <a:ext cx="8242" cy="3954"/>
              </a:xfrm>
              <a:custGeom>
                <a:avLst/>
                <a:gdLst>
                  <a:gd name="connsiteX0" fmla="*/ 8242 w 8242"/>
                  <a:gd name="connsiteY0" fmla="*/ 0 h 3954"/>
                  <a:gd name="connsiteX1" fmla="*/ 0 w 8242"/>
                  <a:gd name="connsiteY1" fmla="*/ 642 h 3954"/>
                  <a:gd name="connsiteX2" fmla="*/ 7577 w 8242"/>
                  <a:gd name="connsiteY2" fmla="*/ 3955 h 3954"/>
                </a:gdLst>
                <a:ahLst/>
                <a:cxnLst>
                  <a:cxn ang="0">
                    <a:pos x="connsiteX0" y="connsiteY0"/>
                  </a:cxn>
                  <a:cxn ang="0">
                    <a:pos x="connsiteX1" y="connsiteY1"/>
                  </a:cxn>
                  <a:cxn ang="0">
                    <a:pos x="connsiteX2" y="connsiteY2"/>
                  </a:cxn>
                </a:cxnLst>
                <a:rect l="l" t="t" r="r" b="b"/>
                <a:pathLst>
                  <a:path w="8242" h="3954">
                    <a:moveTo>
                      <a:pt x="8242" y="0"/>
                    </a:moveTo>
                    <a:lnTo>
                      <a:pt x="0" y="642"/>
                    </a:lnTo>
                    <a:lnTo>
                      <a:pt x="7577" y="395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5" name="Freeform: Shape 164">
                <a:extLst>
                  <a:ext uri="{FF2B5EF4-FFF2-40B4-BE49-F238E27FC236}">
                    <a16:creationId xmlns:a16="http://schemas.microsoft.com/office/drawing/2014/main" id="{1537FA52-F59A-3E74-40B6-18DD68A0E88C}"/>
                  </a:ext>
                </a:extLst>
              </p:cNvPr>
              <p:cNvSpPr/>
              <p:nvPr/>
            </p:nvSpPr>
            <p:spPr>
              <a:xfrm>
                <a:off x="2603598" y="1432111"/>
                <a:ext cx="10795" cy="5200"/>
              </a:xfrm>
              <a:custGeom>
                <a:avLst/>
                <a:gdLst>
                  <a:gd name="connsiteX0" fmla="*/ 10796 w 10795"/>
                  <a:gd name="connsiteY0" fmla="*/ 0 h 5200"/>
                  <a:gd name="connsiteX1" fmla="*/ 0 w 10795"/>
                  <a:gd name="connsiteY1" fmla="*/ 1045 h 5200"/>
                  <a:gd name="connsiteX2" fmla="*/ 10014 w 10795"/>
                  <a:gd name="connsiteY2" fmla="*/ 5201 h 5200"/>
                </a:gdLst>
                <a:ahLst/>
                <a:cxnLst>
                  <a:cxn ang="0">
                    <a:pos x="connsiteX0" y="connsiteY0"/>
                  </a:cxn>
                  <a:cxn ang="0">
                    <a:pos x="connsiteX1" y="connsiteY1"/>
                  </a:cxn>
                  <a:cxn ang="0">
                    <a:pos x="connsiteX2" y="connsiteY2"/>
                  </a:cxn>
                </a:cxnLst>
                <a:rect l="l" t="t" r="r" b="b"/>
                <a:pathLst>
                  <a:path w="10795" h="5200">
                    <a:moveTo>
                      <a:pt x="10796" y="0"/>
                    </a:moveTo>
                    <a:lnTo>
                      <a:pt x="0" y="1045"/>
                    </a:lnTo>
                    <a:lnTo>
                      <a:pt x="10014" y="520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6" name="Freeform: Shape 165">
                <a:extLst>
                  <a:ext uri="{FF2B5EF4-FFF2-40B4-BE49-F238E27FC236}">
                    <a16:creationId xmlns:a16="http://schemas.microsoft.com/office/drawing/2014/main" id="{76D1C975-ADE6-F57A-DE6C-FF95C22309B2}"/>
                  </a:ext>
                </a:extLst>
              </p:cNvPr>
              <p:cNvSpPr/>
              <p:nvPr/>
            </p:nvSpPr>
            <p:spPr>
              <a:xfrm>
                <a:off x="2603598" y="1544307"/>
                <a:ext cx="14340" cy="6949"/>
              </a:xfrm>
              <a:custGeom>
                <a:avLst/>
                <a:gdLst>
                  <a:gd name="connsiteX0" fmla="*/ 14341 w 14340"/>
                  <a:gd name="connsiteY0" fmla="*/ 0 h 6949"/>
                  <a:gd name="connsiteX1" fmla="*/ 0 w 14340"/>
                  <a:gd name="connsiteY1" fmla="*/ 1641 h 6949"/>
                  <a:gd name="connsiteX2" fmla="*/ 13427 w 14340"/>
                  <a:gd name="connsiteY2" fmla="*/ 6950 h 6949"/>
                </a:gdLst>
                <a:ahLst/>
                <a:cxnLst>
                  <a:cxn ang="0">
                    <a:pos x="connsiteX0" y="connsiteY0"/>
                  </a:cxn>
                  <a:cxn ang="0">
                    <a:pos x="connsiteX1" y="connsiteY1"/>
                  </a:cxn>
                  <a:cxn ang="0">
                    <a:pos x="connsiteX2" y="connsiteY2"/>
                  </a:cxn>
                </a:cxnLst>
                <a:rect l="l" t="t" r="r" b="b"/>
                <a:pathLst>
                  <a:path w="14340" h="6949">
                    <a:moveTo>
                      <a:pt x="14341" y="0"/>
                    </a:moveTo>
                    <a:lnTo>
                      <a:pt x="0" y="1641"/>
                    </a:lnTo>
                    <a:lnTo>
                      <a:pt x="13427" y="695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7" name="Freeform: Shape 166">
                <a:extLst>
                  <a:ext uri="{FF2B5EF4-FFF2-40B4-BE49-F238E27FC236}">
                    <a16:creationId xmlns:a16="http://schemas.microsoft.com/office/drawing/2014/main" id="{9E097C7D-3D56-7750-22AB-613ECE8D2453}"/>
                  </a:ext>
                </a:extLst>
              </p:cNvPr>
              <p:cNvSpPr/>
              <p:nvPr/>
            </p:nvSpPr>
            <p:spPr>
              <a:xfrm>
                <a:off x="2603598" y="1656171"/>
                <a:ext cx="19502" cy="9480"/>
              </a:xfrm>
              <a:custGeom>
                <a:avLst/>
                <a:gdLst>
                  <a:gd name="connsiteX0" fmla="*/ 19502 w 19502"/>
                  <a:gd name="connsiteY0" fmla="*/ 0 h 9480"/>
                  <a:gd name="connsiteX1" fmla="*/ 0 w 19502"/>
                  <a:gd name="connsiteY1" fmla="*/ 2562 h 9480"/>
                  <a:gd name="connsiteX2" fmla="*/ 18411 w 19502"/>
                  <a:gd name="connsiteY2" fmla="*/ 9481 h 9480"/>
                </a:gdLst>
                <a:ahLst/>
                <a:cxnLst>
                  <a:cxn ang="0">
                    <a:pos x="connsiteX0" y="connsiteY0"/>
                  </a:cxn>
                  <a:cxn ang="0">
                    <a:pos x="connsiteX1" y="connsiteY1"/>
                  </a:cxn>
                  <a:cxn ang="0">
                    <a:pos x="connsiteX2" y="connsiteY2"/>
                  </a:cxn>
                </a:cxnLst>
                <a:rect l="l" t="t" r="r" b="b"/>
                <a:pathLst>
                  <a:path w="19502" h="9480">
                    <a:moveTo>
                      <a:pt x="19502" y="0"/>
                    </a:moveTo>
                    <a:lnTo>
                      <a:pt x="0" y="2562"/>
                    </a:lnTo>
                    <a:lnTo>
                      <a:pt x="18411" y="948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8" name="Freeform: Shape 167">
                <a:extLst>
                  <a:ext uri="{FF2B5EF4-FFF2-40B4-BE49-F238E27FC236}">
                    <a16:creationId xmlns:a16="http://schemas.microsoft.com/office/drawing/2014/main" id="{6E5BFCD3-689D-60F1-4FD0-377C69FAAC3D}"/>
                  </a:ext>
                </a:extLst>
              </p:cNvPr>
              <p:cNvSpPr/>
              <p:nvPr/>
            </p:nvSpPr>
            <p:spPr>
              <a:xfrm>
                <a:off x="2603598" y="1767430"/>
                <a:ext cx="27078" cy="13226"/>
              </a:xfrm>
              <a:custGeom>
                <a:avLst/>
                <a:gdLst>
                  <a:gd name="connsiteX0" fmla="*/ 27079 w 27078"/>
                  <a:gd name="connsiteY0" fmla="*/ 0 h 13226"/>
                  <a:gd name="connsiteX1" fmla="*/ 0 w 27078"/>
                  <a:gd name="connsiteY1" fmla="*/ 4086 h 13226"/>
                  <a:gd name="connsiteX2" fmla="*/ 25818 w 27078"/>
                  <a:gd name="connsiteY2" fmla="*/ 13226 h 13226"/>
                </a:gdLst>
                <a:ahLst/>
                <a:cxnLst>
                  <a:cxn ang="0">
                    <a:pos x="connsiteX0" y="connsiteY0"/>
                  </a:cxn>
                  <a:cxn ang="0">
                    <a:pos x="connsiteX1" y="connsiteY1"/>
                  </a:cxn>
                  <a:cxn ang="0">
                    <a:pos x="connsiteX2" y="connsiteY2"/>
                  </a:cxn>
                </a:cxnLst>
                <a:rect l="l" t="t" r="r" b="b"/>
                <a:pathLst>
                  <a:path w="27078" h="13226">
                    <a:moveTo>
                      <a:pt x="27079" y="0"/>
                    </a:moveTo>
                    <a:lnTo>
                      <a:pt x="0" y="4086"/>
                    </a:lnTo>
                    <a:lnTo>
                      <a:pt x="25818" y="1322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9" name="Freeform: Shape 168">
                <a:extLst>
                  <a:ext uri="{FF2B5EF4-FFF2-40B4-BE49-F238E27FC236}">
                    <a16:creationId xmlns:a16="http://schemas.microsoft.com/office/drawing/2014/main" id="{D93030E1-73F9-435D-5E94-A5FEEE099E42}"/>
                  </a:ext>
                </a:extLst>
              </p:cNvPr>
              <p:cNvSpPr/>
              <p:nvPr/>
            </p:nvSpPr>
            <p:spPr>
              <a:xfrm>
                <a:off x="2603598" y="1877862"/>
                <a:ext cx="37077" cy="18210"/>
              </a:xfrm>
              <a:custGeom>
                <a:avLst/>
                <a:gdLst>
                  <a:gd name="connsiteX0" fmla="*/ 37078 w 37077"/>
                  <a:gd name="connsiteY0" fmla="*/ 0 h 18210"/>
                  <a:gd name="connsiteX1" fmla="*/ 0 w 37077"/>
                  <a:gd name="connsiteY1" fmla="*/ 6439 h 18210"/>
                  <a:gd name="connsiteX2" fmla="*/ 35747 w 37077"/>
                  <a:gd name="connsiteY2" fmla="*/ 18211 h 18210"/>
                </a:gdLst>
                <a:ahLst/>
                <a:cxnLst>
                  <a:cxn ang="0">
                    <a:pos x="connsiteX0" y="connsiteY0"/>
                  </a:cxn>
                  <a:cxn ang="0">
                    <a:pos x="connsiteX1" y="connsiteY1"/>
                  </a:cxn>
                  <a:cxn ang="0">
                    <a:pos x="connsiteX2" y="connsiteY2"/>
                  </a:cxn>
                </a:cxnLst>
                <a:rect l="l" t="t" r="r" b="b"/>
                <a:pathLst>
                  <a:path w="37077" h="18210">
                    <a:moveTo>
                      <a:pt x="37078" y="0"/>
                    </a:moveTo>
                    <a:lnTo>
                      <a:pt x="0" y="6439"/>
                    </a:lnTo>
                    <a:lnTo>
                      <a:pt x="35747" y="1821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0" name="Freeform: Shape 169">
                <a:extLst>
                  <a:ext uri="{FF2B5EF4-FFF2-40B4-BE49-F238E27FC236}">
                    <a16:creationId xmlns:a16="http://schemas.microsoft.com/office/drawing/2014/main" id="{CE02E0A9-CE64-B0EF-A7B2-65E7DC9BB5B2}"/>
                  </a:ext>
                </a:extLst>
              </p:cNvPr>
              <p:cNvSpPr/>
              <p:nvPr/>
            </p:nvSpPr>
            <p:spPr>
              <a:xfrm>
                <a:off x="2716379" y="982019"/>
                <a:ext cx="3343" cy="1671"/>
              </a:xfrm>
              <a:custGeom>
                <a:avLst/>
                <a:gdLst>
                  <a:gd name="connsiteX0" fmla="*/ 3343 w 3343"/>
                  <a:gd name="connsiteY0" fmla="*/ 116 h 1671"/>
                  <a:gd name="connsiteX1" fmla="*/ 0 w 3343"/>
                  <a:gd name="connsiteY1" fmla="*/ 0 h 1671"/>
                  <a:gd name="connsiteX2" fmla="*/ 2887 w 3343"/>
                  <a:gd name="connsiteY2" fmla="*/ 1672 h 1671"/>
                </a:gdLst>
                <a:ahLst/>
                <a:cxnLst>
                  <a:cxn ang="0">
                    <a:pos x="connsiteX0" y="connsiteY0"/>
                  </a:cxn>
                  <a:cxn ang="0">
                    <a:pos x="connsiteX1" y="connsiteY1"/>
                  </a:cxn>
                  <a:cxn ang="0">
                    <a:pos x="connsiteX2" y="connsiteY2"/>
                  </a:cxn>
                </a:cxnLst>
                <a:rect l="l" t="t" r="r" b="b"/>
                <a:pathLst>
                  <a:path w="3343" h="1671">
                    <a:moveTo>
                      <a:pt x="3343" y="116"/>
                    </a:moveTo>
                    <a:lnTo>
                      <a:pt x="0" y="0"/>
                    </a:lnTo>
                    <a:lnTo>
                      <a:pt x="2887" y="167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1" name="Freeform: Shape 170">
                <a:extLst>
                  <a:ext uri="{FF2B5EF4-FFF2-40B4-BE49-F238E27FC236}">
                    <a16:creationId xmlns:a16="http://schemas.microsoft.com/office/drawing/2014/main" id="{6E9EEC55-7F4A-5EE6-FEEE-B42B9A1B16FE}"/>
                  </a:ext>
                </a:extLst>
              </p:cNvPr>
              <p:cNvSpPr/>
              <p:nvPr/>
            </p:nvSpPr>
            <p:spPr>
              <a:xfrm>
                <a:off x="2716379" y="1094718"/>
                <a:ext cx="4612" cy="2182"/>
              </a:xfrm>
              <a:custGeom>
                <a:avLst/>
                <a:gdLst>
                  <a:gd name="connsiteX0" fmla="*/ 4612 w 4612"/>
                  <a:gd name="connsiteY0" fmla="*/ 0 h 2182"/>
                  <a:gd name="connsiteX1" fmla="*/ 0 w 4612"/>
                  <a:gd name="connsiteY1" fmla="*/ 85 h 2182"/>
                  <a:gd name="connsiteX2" fmla="*/ 4109 w 4612"/>
                  <a:gd name="connsiteY2" fmla="*/ 2182 h 2182"/>
                </a:gdLst>
                <a:ahLst/>
                <a:cxnLst>
                  <a:cxn ang="0">
                    <a:pos x="connsiteX0" y="connsiteY0"/>
                  </a:cxn>
                  <a:cxn ang="0">
                    <a:pos x="connsiteX1" y="connsiteY1"/>
                  </a:cxn>
                  <a:cxn ang="0">
                    <a:pos x="connsiteX2" y="connsiteY2"/>
                  </a:cxn>
                </a:cxnLst>
                <a:rect l="l" t="t" r="r" b="b"/>
                <a:pathLst>
                  <a:path w="4612" h="2182">
                    <a:moveTo>
                      <a:pt x="4612" y="0"/>
                    </a:moveTo>
                    <a:lnTo>
                      <a:pt x="0" y="85"/>
                    </a:lnTo>
                    <a:lnTo>
                      <a:pt x="4109" y="218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2" name="Freeform: Shape 171">
                <a:extLst>
                  <a:ext uri="{FF2B5EF4-FFF2-40B4-BE49-F238E27FC236}">
                    <a16:creationId xmlns:a16="http://schemas.microsoft.com/office/drawing/2014/main" id="{132F5396-F5BB-3F5B-8579-23714D1300E4}"/>
                  </a:ext>
                </a:extLst>
              </p:cNvPr>
              <p:cNvSpPr/>
              <p:nvPr/>
            </p:nvSpPr>
            <p:spPr>
              <a:xfrm>
                <a:off x="2716379" y="1207270"/>
                <a:ext cx="6183" cy="2940"/>
              </a:xfrm>
              <a:custGeom>
                <a:avLst/>
                <a:gdLst>
                  <a:gd name="connsiteX0" fmla="*/ 6184 w 6183"/>
                  <a:gd name="connsiteY0" fmla="*/ 0 h 2940"/>
                  <a:gd name="connsiteX1" fmla="*/ 0 w 6183"/>
                  <a:gd name="connsiteY1" fmla="*/ 317 h 2940"/>
                  <a:gd name="connsiteX2" fmla="*/ 5603 w 6183"/>
                  <a:gd name="connsiteY2" fmla="*/ 2941 h 2940"/>
                </a:gdLst>
                <a:ahLst/>
                <a:cxnLst>
                  <a:cxn ang="0">
                    <a:pos x="connsiteX0" y="connsiteY0"/>
                  </a:cxn>
                  <a:cxn ang="0">
                    <a:pos x="connsiteX1" y="connsiteY1"/>
                  </a:cxn>
                  <a:cxn ang="0">
                    <a:pos x="connsiteX2" y="connsiteY2"/>
                  </a:cxn>
                </a:cxnLst>
                <a:rect l="l" t="t" r="r" b="b"/>
                <a:pathLst>
                  <a:path w="6183" h="2940">
                    <a:moveTo>
                      <a:pt x="6184" y="0"/>
                    </a:moveTo>
                    <a:lnTo>
                      <a:pt x="0" y="317"/>
                    </a:lnTo>
                    <a:lnTo>
                      <a:pt x="5603" y="294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3" name="Freeform: Shape 172">
                <a:extLst>
                  <a:ext uri="{FF2B5EF4-FFF2-40B4-BE49-F238E27FC236}">
                    <a16:creationId xmlns:a16="http://schemas.microsoft.com/office/drawing/2014/main" id="{7565C250-BCDD-B264-F435-64007FCC28F4}"/>
                  </a:ext>
                </a:extLst>
              </p:cNvPr>
              <p:cNvSpPr/>
              <p:nvPr/>
            </p:nvSpPr>
            <p:spPr>
              <a:xfrm>
                <a:off x="2716379" y="1319753"/>
                <a:ext cx="8164" cy="3916"/>
              </a:xfrm>
              <a:custGeom>
                <a:avLst/>
                <a:gdLst>
                  <a:gd name="connsiteX0" fmla="*/ 8165 w 8164"/>
                  <a:gd name="connsiteY0" fmla="*/ 0 h 3916"/>
                  <a:gd name="connsiteX1" fmla="*/ 0 w 8164"/>
                  <a:gd name="connsiteY1" fmla="*/ 619 h 3916"/>
                  <a:gd name="connsiteX2" fmla="*/ 7499 w 8164"/>
                  <a:gd name="connsiteY2" fmla="*/ 3916 h 3916"/>
                </a:gdLst>
                <a:ahLst/>
                <a:cxnLst>
                  <a:cxn ang="0">
                    <a:pos x="connsiteX0" y="connsiteY0"/>
                  </a:cxn>
                  <a:cxn ang="0">
                    <a:pos x="connsiteX1" y="connsiteY1"/>
                  </a:cxn>
                  <a:cxn ang="0">
                    <a:pos x="connsiteX2" y="connsiteY2"/>
                  </a:cxn>
                </a:cxnLst>
                <a:rect l="l" t="t" r="r" b="b"/>
                <a:pathLst>
                  <a:path w="8164" h="3916">
                    <a:moveTo>
                      <a:pt x="8165" y="0"/>
                    </a:moveTo>
                    <a:lnTo>
                      <a:pt x="0" y="619"/>
                    </a:lnTo>
                    <a:lnTo>
                      <a:pt x="7499" y="391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4" name="Freeform: Shape 173">
                <a:extLst>
                  <a:ext uri="{FF2B5EF4-FFF2-40B4-BE49-F238E27FC236}">
                    <a16:creationId xmlns:a16="http://schemas.microsoft.com/office/drawing/2014/main" id="{8926B753-2ABB-65E2-5352-B7ADD084F9C8}"/>
                  </a:ext>
                </a:extLst>
              </p:cNvPr>
              <p:cNvSpPr/>
              <p:nvPr/>
            </p:nvSpPr>
            <p:spPr>
              <a:xfrm>
                <a:off x="2716379" y="1432135"/>
                <a:ext cx="10811" cy="5208"/>
              </a:xfrm>
              <a:custGeom>
                <a:avLst/>
                <a:gdLst>
                  <a:gd name="connsiteX0" fmla="*/ 10811 w 10811"/>
                  <a:gd name="connsiteY0" fmla="*/ 0 h 5208"/>
                  <a:gd name="connsiteX1" fmla="*/ 0 w 10811"/>
                  <a:gd name="connsiteY1" fmla="*/ 1022 h 5208"/>
                  <a:gd name="connsiteX2" fmla="*/ 10022 w 10811"/>
                  <a:gd name="connsiteY2" fmla="*/ 5209 h 5208"/>
                </a:gdLst>
                <a:ahLst/>
                <a:cxnLst>
                  <a:cxn ang="0">
                    <a:pos x="connsiteX0" y="connsiteY0"/>
                  </a:cxn>
                  <a:cxn ang="0">
                    <a:pos x="connsiteX1" y="connsiteY1"/>
                  </a:cxn>
                  <a:cxn ang="0">
                    <a:pos x="connsiteX2" y="connsiteY2"/>
                  </a:cxn>
                </a:cxnLst>
                <a:rect l="l" t="t" r="r" b="b"/>
                <a:pathLst>
                  <a:path w="10811" h="5208">
                    <a:moveTo>
                      <a:pt x="10811" y="0"/>
                    </a:moveTo>
                    <a:lnTo>
                      <a:pt x="0" y="1022"/>
                    </a:lnTo>
                    <a:lnTo>
                      <a:pt x="10022" y="520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5" name="Freeform: Shape 174">
                <a:extLst>
                  <a:ext uri="{FF2B5EF4-FFF2-40B4-BE49-F238E27FC236}">
                    <a16:creationId xmlns:a16="http://schemas.microsoft.com/office/drawing/2014/main" id="{C9CCCF48-6E6B-6CF7-2D6F-AC24B6013F75}"/>
                  </a:ext>
                </a:extLst>
              </p:cNvPr>
              <p:cNvSpPr/>
              <p:nvPr/>
            </p:nvSpPr>
            <p:spPr>
              <a:xfrm>
                <a:off x="2716379" y="1544323"/>
                <a:ext cx="14518" cy="7027"/>
              </a:xfrm>
              <a:custGeom>
                <a:avLst/>
                <a:gdLst>
                  <a:gd name="connsiteX0" fmla="*/ 14518 w 14518"/>
                  <a:gd name="connsiteY0" fmla="*/ 0 h 7027"/>
                  <a:gd name="connsiteX1" fmla="*/ 0 w 14518"/>
                  <a:gd name="connsiteY1" fmla="*/ 1625 h 7027"/>
                  <a:gd name="connsiteX2" fmla="*/ 13574 w 14518"/>
                  <a:gd name="connsiteY2" fmla="*/ 7027 h 7027"/>
                </a:gdLst>
                <a:ahLst/>
                <a:cxnLst>
                  <a:cxn ang="0">
                    <a:pos x="connsiteX0" y="connsiteY0"/>
                  </a:cxn>
                  <a:cxn ang="0">
                    <a:pos x="connsiteX1" y="connsiteY1"/>
                  </a:cxn>
                  <a:cxn ang="0">
                    <a:pos x="connsiteX2" y="connsiteY2"/>
                  </a:cxn>
                </a:cxnLst>
                <a:rect l="l" t="t" r="r" b="b"/>
                <a:pathLst>
                  <a:path w="14518" h="7027">
                    <a:moveTo>
                      <a:pt x="14518" y="0"/>
                    </a:moveTo>
                    <a:lnTo>
                      <a:pt x="0" y="1625"/>
                    </a:lnTo>
                    <a:lnTo>
                      <a:pt x="13574" y="702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6" name="Freeform: Shape 175">
                <a:extLst>
                  <a:ext uri="{FF2B5EF4-FFF2-40B4-BE49-F238E27FC236}">
                    <a16:creationId xmlns:a16="http://schemas.microsoft.com/office/drawing/2014/main" id="{BC96AA5C-8187-7C16-E0CC-231DC72E5099}"/>
                  </a:ext>
                </a:extLst>
              </p:cNvPr>
              <p:cNvSpPr/>
              <p:nvPr/>
            </p:nvSpPr>
            <p:spPr>
              <a:xfrm>
                <a:off x="2716379" y="1656147"/>
                <a:ext cx="19966" cy="9705"/>
              </a:xfrm>
              <a:custGeom>
                <a:avLst/>
                <a:gdLst>
                  <a:gd name="connsiteX0" fmla="*/ 19967 w 19966"/>
                  <a:gd name="connsiteY0" fmla="*/ 0 h 9705"/>
                  <a:gd name="connsiteX1" fmla="*/ 0 w 19966"/>
                  <a:gd name="connsiteY1" fmla="*/ 2585 h 9705"/>
                  <a:gd name="connsiteX2" fmla="*/ 18837 w 19966"/>
                  <a:gd name="connsiteY2" fmla="*/ 9705 h 9705"/>
                </a:gdLst>
                <a:ahLst/>
                <a:cxnLst>
                  <a:cxn ang="0">
                    <a:pos x="connsiteX0" y="connsiteY0"/>
                  </a:cxn>
                  <a:cxn ang="0">
                    <a:pos x="connsiteX1" y="connsiteY1"/>
                  </a:cxn>
                  <a:cxn ang="0">
                    <a:pos x="connsiteX2" y="connsiteY2"/>
                  </a:cxn>
                </a:cxnLst>
                <a:rect l="l" t="t" r="r" b="b"/>
                <a:pathLst>
                  <a:path w="19966" h="9705">
                    <a:moveTo>
                      <a:pt x="19967" y="0"/>
                    </a:moveTo>
                    <a:lnTo>
                      <a:pt x="0" y="2585"/>
                    </a:lnTo>
                    <a:lnTo>
                      <a:pt x="18837" y="970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7" name="Freeform: Shape 176">
                <a:extLst>
                  <a:ext uri="{FF2B5EF4-FFF2-40B4-BE49-F238E27FC236}">
                    <a16:creationId xmlns:a16="http://schemas.microsoft.com/office/drawing/2014/main" id="{5AF547B7-6880-C4D1-B2F3-9E67EA584B35}"/>
                  </a:ext>
                </a:extLst>
              </p:cNvPr>
              <p:cNvSpPr/>
              <p:nvPr/>
            </p:nvSpPr>
            <p:spPr>
              <a:xfrm>
                <a:off x="2716379" y="1767330"/>
                <a:ext cx="28038" cy="13690"/>
              </a:xfrm>
              <a:custGeom>
                <a:avLst/>
                <a:gdLst>
                  <a:gd name="connsiteX0" fmla="*/ 28039 w 28038"/>
                  <a:gd name="connsiteY0" fmla="*/ 0 h 13690"/>
                  <a:gd name="connsiteX1" fmla="*/ 0 w 28038"/>
                  <a:gd name="connsiteY1" fmla="*/ 4187 h 13690"/>
                  <a:gd name="connsiteX2" fmla="*/ 26708 w 28038"/>
                  <a:gd name="connsiteY2" fmla="*/ 13691 h 13690"/>
                </a:gdLst>
                <a:ahLst/>
                <a:cxnLst>
                  <a:cxn ang="0">
                    <a:pos x="connsiteX0" y="connsiteY0"/>
                  </a:cxn>
                  <a:cxn ang="0">
                    <a:pos x="connsiteX1" y="connsiteY1"/>
                  </a:cxn>
                  <a:cxn ang="0">
                    <a:pos x="connsiteX2" y="connsiteY2"/>
                  </a:cxn>
                </a:cxnLst>
                <a:rect l="l" t="t" r="r" b="b"/>
                <a:pathLst>
                  <a:path w="28038" h="13690">
                    <a:moveTo>
                      <a:pt x="28039" y="0"/>
                    </a:moveTo>
                    <a:lnTo>
                      <a:pt x="0" y="4187"/>
                    </a:lnTo>
                    <a:lnTo>
                      <a:pt x="26708" y="1369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8" name="Freeform: Shape 177">
                <a:extLst>
                  <a:ext uri="{FF2B5EF4-FFF2-40B4-BE49-F238E27FC236}">
                    <a16:creationId xmlns:a16="http://schemas.microsoft.com/office/drawing/2014/main" id="{41C51C12-CDAC-2BCE-CCE6-69224AF5DA7E}"/>
                  </a:ext>
                </a:extLst>
              </p:cNvPr>
              <p:cNvSpPr/>
              <p:nvPr/>
            </p:nvSpPr>
            <p:spPr>
              <a:xfrm>
                <a:off x="2716379" y="1877676"/>
                <a:ext cx="38633" cy="18961"/>
              </a:xfrm>
              <a:custGeom>
                <a:avLst/>
                <a:gdLst>
                  <a:gd name="connsiteX0" fmla="*/ 38633 w 38633"/>
                  <a:gd name="connsiteY0" fmla="*/ 0 h 18961"/>
                  <a:gd name="connsiteX1" fmla="*/ 0 w 38633"/>
                  <a:gd name="connsiteY1" fmla="*/ 6625 h 18961"/>
                  <a:gd name="connsiteX2" fmla="*/ 37202 w 38633"/>
                  <a:gd name="connsiteY2" fmla="*/ 18961 h 18961"/>
                </a:gdLst>
                <a:ahLst/>
                <a:cxnLst>
                  <a:cxn ang="0">
                    <a:pos x="connsiteX0" y="connsiteY0"/>
                  </a:cxn>
                  <a:cxn ang="0">
                    <a:pos x="connsiteX1" y="connsiteY1"/>
                  </a:cxn>
                  <a:cxn ang="0">
                    <a:pos x="connsiteX2" y="connsiteY2"/>
                  </a:cxn>
                </a:cxnLst>
                <a:rect l="l" t="t" r="r" b="b"/>
                <a:pathLst>
                  <a:path w="38633" h="18961">
                    <a:moveTo>
                      <a:pt x="38633" y="0"/>
                    </a:moveTo>
                    <a:lnTo>
                      <a:pt x="0" y="6625"/>
                    </a:lnTo>
                    <a:lnTo>
                      <a:pt x="37202" y="1896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9" name="Freeform: Shape 178">
                <a:extLst>
                  <a:ext uri="{FF2B5EF4-FFF2-40B4-BE49-F238E27FC236}">
                    <a16:creationId xmlns:a16="http://schemas.microsoft.com/office/drawing/2014/main" id="{2600C45F-7ED3-0159-67B3-2DD17D16848C}"/>
                  </a:ext>
                </a:extLst>
              </p:cNvPr>
              <p:cNvSpPr/>
              <p:nvPr/>
            </p:nvSpPr>
            <p:spPr>
              <a:xfrm>
                <a:off x="2829161" y="982019"/>
                <a:ext cx="3149" cy="1594"/>
              </a:xfrm>
              <a:custGeom>
                <a:avLst/>
                <a:gdLst>
                  <a:gd name="connsiteX0" fmla="*/ 3150 w 3149"/>
                  <a:gd name="connsiteY0" fmla="*/ 132 h 1594"/>
                  <a:gd name="connsiteX1" fmla="*/ 0 w 3149"/>
                  <a:gd name="connsiteY1" fmla="*/ 0 h 1594"/>
                  <a:gd name="connsiteX2" fmla="*/ 2716 w 3149"/>
                  <a:gd name="connsiteY2" fmla="*/ 1594 h 1594"/>
                </a:gdLst>
                <a:ahLst/>
                <a:cxnLst>
                  <a:cxn ang="0">
                    <a:pos x="connsiteX0" y="connsiteY0"/>
                  </a:cxn>
                  <a:cxn ang="0">
                    <a:pos x="connsiteX1" y="connsiteY1"/>
                  </a:cxn>
                  <a:cxn ang="0">
                    <a:pos x="connsiteX2" y="connsiteY2"/>
                  </a:cxn>
                </a:cxnLst>
                <a:rect l="l" t="t" r="r" b="b"/>
                <a:pathLst>
                  <a:path w="3149" h="1594">
                    <a:moveTo>
                      <a:pt x="3150" y="132"/>
                    </a:moveTo>
                    <a:lnTo>
                      <a:pt x="0" y="0"/>
                    </a:lnTo>
                    <a:lnTo>
                      <a:pt x="2716" y="159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0" name="Freeform: Shape 179">
                <a:extLst>
                  <a:ext uri="{FF2B5EF4-FFF2-40B4-BE49-F238E27FC236}">
                    <a16:creationId xmlns:a16="http://schemas.microsoft.com/office/drawing/2014/main" id="{D67CFAE7-1B77-D4B3-8484-380509878264}"/>
                  </a:ext>
                </a:extLst>
              </p:cNvPr>
              <p:cNvSpPr/>
              <p:nvPr/>
            </p:nvSpPr>
            <p:spPr>
              <a:xfrm>
                <a:off x="2829161" y="1094734"/>
                <a:ext cx="4442" cy="2097"/>
              </a:xfrm>
              <a:custGeom>
                <a:avLst/>
                <a:gdLst>
                  <a:gd name="connsiteX0" fmla="*/ 4442 w 4442"/>
                  <a:gd name="connsiteY0" fmla="*/ 0 h 2097"/>
                  <a:gd name="connsiteX1" fmla="*/ 0 w 4442"/>
                  <a:gd name="connsiteY1" fmla="*/ 70 h 2097"/>
                  <a:gd name="connsiteX2" fmla="*/ 3955 w 4442"/>
                  <a:gd name="connsiteY2" fmla="*/ 2097 h 2097"/>
                </a:gdLst>
                <a:ahLst/>
                <a:cxnLst>
                  <a:cxn ang="0">
                    <a:pos x="connsiteX0" y="connsiteY0"/>
                  </a:cxn>
                  <a:cxn ang="0">
                    <a:pos x="connsiteX1" y="connsiteY1"/>
                  </a:cxn>
                  <a:cxn ang="0">
                    <a:pos x="connsiteX2" y="connsiteY2"/>
                  </a:cxn>
                </a:cxnLst>
                <a:rect l="l" t="t" r="r" b="b"/>
                <a:pathLst>
                  <a:path w="4442" h="2097">
                    <a:moveTo>
                      <a:pt x="4442" y="0"/>
                    </a:moveTo>
                    <a:lnTo>
                      <a:pt x="0" y="70"/>
                    </a:lnTo>
                    <a:lnTo>
                      <a:pt x="3955" y="209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1" name="Freeform: Shape 180">
                <a:extLst>
                  <a:ext uri="{FF2B5EF4-FFF2-40B4-BE49-F238E27FC236}">
                    <a16:creationId xmlns:a16="http://schemas.microsoft.com/office/drawing/2014/main" id="{8F8A5AC1-F49A-42BC-EE36-8180C55B5ADA}"/>
                  </a:ext>
                </a:extLst>
              </p:cNvPr>
              <p:cNvSpPr/>
              <p:nvPr/>
            </p:nvSpPr>
            <p:spPr>
              <a:xfrm>
                <a:off x="2829161" y="1207278"/>
                <a:ext cx="6036" cy="2879"/>
              </a:xfrm>
              <a:custGeom>
                <a:avLst/>
                <a:gdLst>
                  <a:gd name="connsiteX0" fmla="*/ 6037 w 6036"/>
                  <a:gd name="connsiteY0" fmla="*/ 0 h 2879"/>
                  <a:gd name="connsiteX1" fmla="*/ 0 w 6036"/>
                  <a:gd name="connsiteY1" fmla="*/ 310 h 2879"/>
                  <a:gd name="connsiteX2" fmla="*/ 5472 w 6036"/>
                  <a:gd name="connsiteY2" fmla="*/ 2879 h 2879"/>
                </a:gdLst>
                <a:ahLst/>
                <a:cxnLst>
                  <a:cxn ang="0">
                    <a:pos x="connsiteX0" y="connsiteY0"/>
                  </a:cxn>
                  <a:cxn ang="0">
                    <a:pos x="connsiteX1" y="connsiteY1"/>
                  </a:cxn>
                  <a:cxn ang="0">
                    <a:pos x="connsiteX2" y="connsiteY2"/>
                  </a:cxn>
                </a:cxnLst>
                <a:rect l="l" t="t" r="r" b="b"/>
                <a:pathLst>
                  <a:path w="6036" h="2879">
                    <a:moveTo>
                      <a:pt x="6037" y="0"/>
                    </a:moveTo>
                    <a:lnTo>
                      <a:pt x="0" y="310"/>
                    </a:lnTo>
                    <a:lnTo>
                      <a:pt x="5472" y="287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2" name="Freeform: Shape 181">
                <a:extLst>
                  <a:ext uri="{FF2B5EF4-FFF2-40B4-BE49-F238E27FC236}">
                    <a16:creationId xmlns:a16="http://schemas.microsoft.com/office/drawing/2014/main" id="{BAC91F07-B679-A3D5-832D-579C18F9A94B}"/>
                  </a:ext>
                </a:extLst>
              </p:cNvPr>
              <p:cNvSpPr/>
              <p:nvPr/>
            </p:nvSpPr>
            <p:spPr>
              <a:xfrm>
                <a:off x="2829161" y="1319768"/>
                <a:ext cx="8071" cy="3869"/>
              </a:xfrm>
              <a:custGeom>
                <a:avLst/>
                <a:gdLst>
                  <a:gd name="connsiteX0" fmla="*/ 8072 w 8071"/>
                  <a:gd name="connsiteY0" fmla="*/ 0 h 3869"/>
                  <a:gd name="connsiteX1" fmla="*/ 0 w 8071"/>
                  <a:gd name="connsiteY1" fmla="*/ 604 h 3869"/>
                  <a:gd name="connsiteX2" fmla="*/ 7406 w 8071"/>
                  <a:gd name="connsiteY2" fmla="*/ 3870 h 3869"/>
                </a:gdLst>
                <a:ahLst/>
                <a:cxnLst>
                  <a:cxn ang="0">
                    <a:pos x="connsiteX0" y="connsiteY0"/>
                  </a:cxn>
                  <a:cxn ang="0">
                    <a:pos x="connsiteX1" y="connsiteY1"/>
                  </a:cxn>
                  <a:cxn ang="0">
                    <a:pos x="connsiteX2" y="connsiteY2"/>
                  </a:cxn>
                </a:cxnLst>
                <a:rect l="l" t="t" r="r" b="b"/>
                <a:pathLst>
                  <a:path w="8071" h="3869">
                    <a:moveTo>
                      <a:pt x="8072" y="0"/>
                    </a:moveTo>
                    <a:lnTo>
                      <a:pt x="0" y="604"/>
                    </a:lnTo>
                    <a:lnTo>
                      <a:pt x="7406" y="387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3" name="Freeform: Shape 182">
                <a:extLst>
                  <a:ext uri="{FF2B5EF4-FFF2-40B4-BE49-F238E27FC236}">
                    <a16:creationId xmlns:a16="http://schemas.microsoft.com/office/drawing/2014/main" id="{E4914F7E-12D3-C087-73F8-5365CC618908}"/>
                  </a:ext>
                </a:extLst>
              </p:cNvPr>
              <p:cNvSpPr/>
              <p:nvPr/>
            </p:nvSpPr>
            <p:spPr>
              <a:xfrm>
                <a:off x="2829161" y="1432142"/>
                <a:ext cx="10795" cy="5193"/>
              </a:xfrm>
              <a:custGeom>
                <a:avLst/>
                <a:gdLst>
                  <a:gd name="connsiteX0" fmla="*/ 10796 w 10795"/>
                  <a:gd name="connsiteY0" fmla="*/ 0 h 5193"/>
                  <a:gd name="connsiteX1" fmla="*/ 0 w 10795"/>
                  <a:gd name="connsiteY1" fmla="*/ 1014 h 5193"/>
                  <a:gd name="connsiteX2" fmla="*/ 10007 w 10795"/>
                  <a:gd name="connsiteY2" fmla="*/ 5193 h 5193"/>
                </a:gdLst>
                <a:ahLst/>
                <a:cxnLst>
                  <a:cxn ang="0">
                    <a:pos x="connsiteX0" y="connsiteY0"/>
                  </a:cxn>
                  <a:cxn ang="0">
                    <a:pos x="connsiteX1" y="connsiteY1"/>
                  </a:cxn>
                  <a:cxn ang="0">
                    <a:pos x="connsiteX2" y="connsiteY2"/>
                  </a:cxn>
                </a:cxnLst>
                <a:rect l="l" t="t" r="r" b="b"/>
                <a:pathLst>
                  <a:path w="10795" h="5193">
                    <a:moveTo>
                      <a:pt x="10796" y="0"/>
                    </a:moveTo>
                    <a:lnTo>
                      <a:pt x="0" y="1014"/>
                    </a:lnTo>
                    <a:lnTo>
                      <a:pt x="10007" y="519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4" name="Freeform: Shape 183">
                <a:extLst>
                  <a:ext uri="{FF2B5EF4-FFF2-40B4-BE49-F238E27FC236}">
                    <a16:creationId xmlns:a16="http://schemas.microsoft.com/office/drawing/2014/main" id="{AC0FB719-29B0-C073-8546-B2C307E2885A}"/>
                  </a:ext>
                </a:extLst>
              </p:cNvPr>
              <p:cNvSpPr/>
              <p:nvPr/>
            </p:nvSpPr>
            <p:spPr>
              <a:xfrm>
                <a:off x="2829161" y="1544300"/>
                <a:ext cx="14657" cy="7096"/>
              </a:xfrm>
              <a:custGeom>
                <a:avLst/>
                <a:gdLst>
                  <a:gd name="connsiteX0" fmla="*/ 14658 w 14657"/>
                  <a:gd name="connsiteY0" fmla="*/ 0 h 7096"/>
                  <a:gd name="connsiteX1" fmla="*/ 0 w 14657"/>
                  <a:gd name="connsiteY1" fmla="*/ 1648 h 7096"/>
                  <a:gd name="connsiteX2" fmla="*/ 13706 w 14657"/>
                  <a:gd name="connsiteY2" fmla="*/ 7097 h 7096"/>
                </a:gdLst>
                <a:ahLst/>
                <a:cxnLst>
                  <a:cxn ang="0">
                    <a:pos x="connsiteX0" y="connsiteY0"/>
                  </a:cxn>
                  <a:cxn ang="0">
                    <a:pos x="connsiteX1" y="connsiteY1"/>
                  </a:cxn>
                  <a:cxn ang="0">
                    <a:pos x="connsiteX2" y="connsiteY2"/>
                  </a:cxn>
                </a:cxnLst>
                <a:rect l="l" t="t" r="r" b="b"/>
                <a:pathLst>
                  <a:path w="14657" h="7096">
                    <a:moveTo>
                      <a:pt x="14658" y="0"/>
                    </a:moveTo>
                    <a:lnTo>
                      <a:pt x="0" y="1648"/>
                    </a:lnTo>
                    <a:lnTo>
                      <a:pt x="13706" y="709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5" name="Freeform: Shape 184">
                <a:extLst>
                  <a:ext uri="{FF2B5EF4-FFF2-40B4-BE49-F238E27FC236}">
                    <a16:creationId xmlns:a16="http://schemas.microsoft.com/office/drawing/2014/main" id="{7C8EFB06-7366-AB48-9C22-ED860B45C950}"/>
                  </a:ext>
                </a:extLst>
              </p:cNvPr>
              <p:cNvSpPr/>
              <p:nvPr/>
            </p:nvSpPr>
            <p:spPr>
              <a:xfrm>
                <a:off x="2829161" y="1656078"/>
                <a:ext cx="20392" cy="9906"/>
              </a:xfrm>
              <a:custGeom>
                <a:avLst/>
                <a:gdLst>
                  <a:gd name="connsiteX0" fmla="*/ 20393 w 20392"/>
                  <a:gd name="connsiteY0" fmla="*/ 0 h 9906"/>
                  <a:gd name="connsiteX1" fmla="*/ 0 w 20392"/>
                  <a:gd name="connsiteY1" fmla="*/ 2655 h 9906"/>
                  <a:gd name="connsiteX2" fmla="*/ 19239 w 20392"/>
                  <a:gd name="connsiteY2" fmla="*/ 9906 h 9906"/>
                </a:gdLst>
                <a:ahLst/>
                <a:cxnLst>
                  <a:cxn ang="0">
                    <a:pos x="connsiteX0" y="connsiteY0"/>
                  </a:cxn>
                  <a:cxn ang="0">
                    <a:pos x="connsiteX1" y="connsiteY1"/>
                  </a:cxn>
                  <a:cxn ang="0">
                    <a:pos x="connsiteX2" y="connsiteY2"/>
                  </a:cxn>
                </a:cxnLst>
                <a:rect l="l" t="t" r="r" b="b"/>
                <a:pathLst>
                  <a:path w="20392" h="9906">
                    <a:moveTo>
                      <a:pt x="20393" y="0"/>
                    </a:moveTo>
                    <a:lnTo>
                      <a:pt x="0" y="2655"/>
                    </a:lnTo>
                    <a:lnTo>
                      <a:pt x="19239" y="990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6" name="Freeform: Shape 185">
                <a:extLst>
                  <a:ext uri="{FF2B5EF4-FFF2-40B4-BE49-F238E27FC236}">
                    <a16:creationId xmlns:a16="http://schemas.microsoft.com/office/drawing/2014/main" id="{D48ABDA7-C855-24B7-8E2D-F7DD7404C652}"/>
                  </a:ext>
                </a:extLst>
              </p:cNvPr>
              <p:cNvSpPr/>
              <p:nvPr/>
            </p:nvSpPr>
            <p:spPr>
              <a:xfrm>
                <a:off x="2829161" y="1767167"/>
                <a:ext cx="28928" cy="14124"/>
              </a:xfrm>
              <a:custGeom>
                <a:avLst/>
                <a:gdLst>
                  <a:gd name="connsiteX0" fmla="*/ 28929 w 28928"/>
                  <a:gd name="connsiteY0" fmla="*/ 0 h 14124"/>
                  <a:gd name="connsiteX1" fmla="*/ 0 w 28928"/>
                  <a:gd name="connsiteY1" fmla="*/ 4350 h 14124"/>
                  <a:gd name="connsiteX2" fmla="*/ 27574 w 28928"/>
                  <a:gd name="connsiteY2" fmla="*/ 14124 h 14124"/>
                </a:gdLst>
                <a:ahLst/>
                <a:cxnLst>
                  <a:cxn ang="0">
                    <a:pos x="connsiteX0" y="connsiteY0"/>
                  </a:cxn>
                  <a:cxn ang="0">
                    <a:pos x="connsiteX1" y="connsiteY1"/>
                  </a:cxn>
                  <a:cxn ang="0">
                    <a:pos x="connsiteX2" y="connsiteY2"/>
                  </a:cxn>
                </a:cxnLst>
                <a:rect l="l" t="t" r="r" b="b"/>
                <a:pathLst>
                  <a:path w="28928" h="14124">
                    <a:moveTo>
                      <a:pt x="28929" y="0"/>
                    </a:moveTo>
                    <a:lnTo>
                      <a:pt x="0" y="4350"/>
                    </a:lnTo>
                    <a:lnTo>
                      <a:pt x="27574" y="1412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7" name="Freeform: Shape 186">
                <a:extLst>
                  <a:ext uri="{FF2B5EF4-FFF2-40B4-BE49-F238E27FC236}">
                    <a16:creationId xmlns:a16="http://schemas.microsoft.com/office/drawing/2014/main" id="{97A0B7E9-D6B2-D698-BCDC-E2E6772EEF4E}"/>
                  </a:ext>
                </a:extLst>
              </p:cNvPr>
              <p:cNvSpPr/>
              <p:nvPr/>
            </p:nvSpPr>
            <p:spPr>
              <a:xfrm>
                <a:off x="2829161" y="1877444"/>
                <a:ext cx="40026" cy="19642"/>
              </a:xfrm>
              <a:custGeom>
                <a:avLst/>
                <a:gdLst>
                  <a:gd name="connsiteX0" fmla="*/ 40026 w 40026"/>
                  <a:gd name="connsiteY0" fmla="*/ 0 h 19642"/>
                  <a:gd name="connsiteX1" fmla="*/ 0 w 40026"/>
                  <a:gd name="connsiteY1" fmla="*/ 6857 h 19642"/>
                  <a:gd name="connsiteX2" fmla="*/ 38548 w 40026"/>
                  <a:gd name="connsiteY2" fmla="*/ 19642 h 19642"/>
                </a:gdLst>
                <a:ahLst/>
                <a:cxnLst>
                  <a:cxn ang="0">
                    <a:pos x="connsiteX0" y="connsiteY0"/>
                  </a:cxn>
                  <a:cxn ang="0">
                    <a:pos x="connsiteX1" y="connsiteY1"/>
                  </a:cxn>
                  <a:cxn ang="0">
                    <a:pos x="connsiteX2" y="connsiteY2"/>
                  </a:cxn>
                </a:cxnLst>
                <a:rect l="l" t="t" r="r" b="b"/>
                <a:pathLst>
                  <a:path w="40026" h="19642">
                    <a:moveTo>
                      <a:pt x="40026" y="0"/>
                    </a:moveTo>
                    <a:lnTo>
                      <a:pt x="0" y="6857"/>
                    </a:lnTo>
                    <a:lnTo>
                      <a:pt x="38548" y="1964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8" name="Freeform: Shape 187">
                <a:extLst>
                  <a:ext uri="{FF2B5EF4-FFF2-40B4-BE49-F238E27FC236}">
                    <a16:creationId xmlns:a16="http://schemas.microsoft.com/office/drawing/2014/main" id="{E7ACFBB1-E88D-16D1-EB75-D8DB314A6107}"/>
                  </a:ext>
                </a:extLst>
              </p:cNvPr>
              <p:cNvSpPr/>
              <p:nvPr/>
            </p:nvSpPr>
            <p:spPr>
              <a:xfrm>
                <a:off x="2941942" y="982019"/>
                <a:ext cx="2956" cy="1501"/>
              </a:xfrm>
              <a:custGeom>
                <a:avLst/>
                <a:gdLst>
                  <a:gd name="connsiteX0" fmla="*/ 2956 w 2956"/>
                  <a:gd name="connsiteY0" fmla="*/ 124 h 1501"/>
                  <a:gd name="connsiteX1" fmla="*/ 0 w 2956"/>
                  <a:gd name="connsiteY1" fmla="*/ 0 h 1501"/>
                  <a:gd name="connsiteX2" fmla="*/ 2546 w 2956"/>
                  <a:gd name="connsiteY2" fmla="*/ 1501 h 1501"/>
                </a:gdLst>
                <a:ahLst/>
                <a:cxnLst>
                  <a:cxn ang="0">
                    <a:pos x="connsiteX0" y="connsiteY0"/>
                  </a:cxn>
                  <a:cxn ang="0">
                    <a:pos x="connsiteX1" y="connsiteY1"/>
                  </a:cxn>
                  <a:cxn ang="0">
                    <a:pos x="connsiteX2" y="connsiteY2"/>
                  </a:cxn>
                </a:cxnLst>
                <a:rect l="l" t="t" r="r" b="b"/>
                <a:pathLst>
                  <a:path w="2956" h="1501">
                    <a:moveTo>
                      <a:pt x="2956" y="124"/>
                    </a:moveTo>
                    <a:lnTo>
                      <a:pt x="0" y="0"/>
                    </a:lnTo>
                    <a:lnTo>
                      <a:pt x="2546" y="150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9" name="Freeform: Shape 188">
                <a:extLst>
                  <a:ext uri="{FF2B5EF4-FFF2-40B4-BE49-F238E27FC236}">
                    <a16:creationId xmlns:a16="http://schemas.microsoft.com/office/drawing/2014/main" id="{757F11CB-6CA0-5C94-717F-508CA9D93787}"/>
                  </a:ext>
                </a:extLst>
              </p:cNvPr>
              <p:cNvSpPr/>
              <p:nvPr/>
            </p:nvSpPr>
            <p:spPr>
              <a:xfrm>
                <a:off x="2941942" y="1094726"/>
                <a:ext cx="4256" cy="2012"/>
              </a:xfrm>
              <a:custGeom>
                <a:avLst/>
                <a:gdLst>
                  <a:gd name="connsiteX0" fmla="*/ 4256 w 4256"/>
                  <a:gd name="connsiteY0" fmla="*/ 0 h 2012"/>
                  <a:gd name="connsiteX1" fmla="*/ 0 w 4256"/>
                  <a:gd name="connsiteY1" fmla="*/ 77 h 2012"/>
                  <a:gd name="connsiteX2" fmla="*/ 3792 w 4256"/>
                  <a:gd name="connsiteY2" fmla="*/ 2012 h 2012"/>
                </a:gdLst>
                <a:ahLst/>
                <a:cxnLst>
                  <a:cxn ang="0">
                    <a:pos x="connsiteX0" y="connsiteY0"/>
                  </a:cxn>
                  <a:cxn ang="0">
                    <a:pos x="connsiteX1" y="connsiteY1"/>
                  </a:cxn>
                  <a:cxn ang="0">
                    <a:pos x="connsiteX2" y="connsiteY2"/>
                  </a:cxn>
                </a:cxnLst>
                <a:rect l="l" t="t" r="r" b="b"/>
                <a:pathLst>
                  <a:path w="4256" h="2012">
                    <a:moveTo>
                      <a:pt x="4256" y="0"/>
                    </a:moveTo>
                    <a:lnTo>
                      <a:pt x="0" y="77"/>
                    </a:lnTo>
                    <a:lnTo>
                      <a:pt x="3792" y="201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0" name="Freeform: Shape 189">
                <a:extLst>
                  <a:ext uri="{FF2B5EF4-FFF2-40B4-BE49-F238E27FC236}">
                    <a16:creationId xmlns:a16="http://schemas.microsoft.com/office/drawing/2014/main" id="{EB1BB468-5C3F-8402-DA7C-E379C2CEB71C}"/>
                  </a:ext>
                </a:extLst>
              </p:cNvPr>
              <p:cNvSpPr/>
              <p:nvPr/>
            </p:nvSpPr>
            <p:spPr>
              <a:xfrm>
                <a:off x="2941942" y="1207278"/>
                <a:ext cx="5858" cy="2793"/>
              </a:xfrm>
              <a:custGeom>
                <a:avLst/>
                <a:gdLst>
                  <a:gd name="connsiteX0" fmla="*/ 5859 w 5858"/>
                  <a:gd name="connsiteY0" fmla="*/ 0 h 2793"/>
                  <a:gd name="connsiteX1" fmla="*/ 0 w 5858"/>
                  <a:gd name="connsiteY1" fmla="*/ 310 h 2793"/>
                  <a:gd name="connsiteX2" fmla="*/ 5317 w 5858"/>
                  <a:gd name="connsiteY2" fmla="*/ 2794 h 2793"/>
                </a:gdLst>
                <a:ahLst/>
                <a:cxnLst>
                  <a:cxn ang="0">
                    <a:pos x="connsiteX0" y="connsiteY0"/>
                  </a:cxn>
                  <a:cxn ang="0">
                    <a:pos x="connsiteX1" y="connsiteY1"/>
                  </a:cxn>
                  <a:cxn ang="0">
                    <a:pos x="connsiteX2" y="connsiteY2"/>
                  </a:cxn>
                </a:cxnLst>
                <a:rect l="l" t="t" r="r" b="b"/>
                <a:pathLst>
                  <a:path w="5858" h="2793">
                    <a:moveTo>
                      <a:pt x="5859" y="0"/>
                    </a:moveTo>
                    <a:lnTo>
                      <a:pt x="0" y="310"/>
                    </a:lnTo>
                    <a:lnTo>
                      <a:pt x="5317" y="279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1" name="Freeform: Shape 190">
                <a:extLst>
                  <a:ext uri="{FF2B5EF4-FFF2-40B4-BE49-F238E27FC236}">
                    <a16:creationId xmlns:a16="http://schemas.microsoft.com/office/drawing/2014/main" id="{CB7D5C8D-07DC-F06B-27F0-F1BE24F795AF}"/>
                  </a:ext>
                </a:extLst>
              </p:cNvPr>
              <p:cNvSpPr/>
              <p:nvPr/>
            </p:nvSpPr>
            <p:spPr>
              <a:xfrm>
                <a:off x="2941942" y="1319760"/>
                <a:ext cx="7917" cy="3799"/>
              </a:xfrm>
              <a:custGeom>
                <a:avLst/>
                <a:gdLst>
                  <a:gd name="connsiteX0" fmla="*/ 7917 w 7917"/>
                  <a:gd name="connsiteY0" fmla="*/ 0 h 3799"/>
                  <a:gd name="connsiteX1" fmla="*/ 0 w 7917"/>
                  <a:gd name="connsiteY1" fmla="*/ 611 h 3799"/>
                  <a:gd name="connsiteX2" fmla="*/ 7275 w 7917"/>
                  <a:gd name="connsiteY2" fmla="*/ 3800 h 3799"/>
                </a:gdLst>
                <a:ahLst/>
                <a:cxnLst>
                  <a:cxn ang="0">
                    <a:pos x="connsiteX0" y="connsiteY0"/>
                  </a:cxn>
                  <a:cxn ang="0">
                    <a:pos x="connsiteX1" y="connsiteY1"/>
                  </a:cxn>
                  <a:cxn ang="0">
                    <a:pos x="connsiteX2" y="connsiteY2"/>
                  </a:cxn>
                </a:cxnLst>
                <a:rect l="l" t="t" r="r" b="b"/>
                <a:pathLst>
                  <a:path w="7917" h="3799">
                    <a:moveTo>
                      <a:pt x="7917" y="0"/>
                    </a:moveTo>
                    <a:lnTo>
                      <a:pt x="0" y="611"/>
                    </a:lnTo>
                    <a:lnTo>
                      <a:pt x="7275" y="380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2" name="Freeform: Shape 191">
                <a:extLst>
                  <a:ext uri="{FF2B5EF4-FFF2-40B4-BE49-F238E27FC236}">
                    <a16:creationId xmlns:a16="http://schemas.microsoft.com/office/drawing/2014/main" id="{48D5EED3-D770-C8AC-43F3-53AA48179D16}"/>
                  </a:ext>
                </a:extLst>
              </p:cNvPr>
              <p:cNvSpPr/>
              <p:nvPr/>
            </p:nvSpPr>
            <p:spPr>
              <a:xfrm>
                <a:off x="2941942" y="1432119"/>
                <a:ext cx="10718" cy="5162"/>
              </a:xfrm>
              <a:custGeom>
                <a:avLst/>
                <a:gdLst>
                  <a:gd name="connsiteX0" fmla="*/ 10719 w 10718"/>
                  <a:gd name="connsiteY0" fmla="*/ 0 h 5162"/>
                  <a:gd name="connsiteX1" fmla="*/ 0 w 10718"/>
                  <a:gd name="connsiteY1" fmla="*/ 1037 h 5162"/>
                  <a:gd name="connsiteX2" fmla="*/ 9945 w 10718"/>
                  <a:gd name="connsiteY2" fmla="*/ 5162 h 5162"/>
                </a:gdLst>
                <a:ahLst/>
                <a:cxnLst>
                  <a:cxn ang="0">
                    <a:pos x="connsiteX0" y="connsiteY0"/>
                  </a:cxn>
                  <a:cxn ang="0">
                    <a:pos x="connsiteX1" y="connsiteY1"/>
                  </a:cxn>
                  <a:cxn ang="0">
                    <a:pos x="connsiteX2" y="connsiteY2"/>
                  </a:cxn>
                </a:cxnLst>
                <a:rect l="l" t="t" r="r" b="b"/>
                <a:pathLst>
                  <a:path w="10718" h="5162">
                    <a:moveTo>
                      <a:pt x="10719" y="0"/>
                    </a:moveTo>
                    <a:lnTo>
                      <a:pt x="0" y="1037"/>
                    </a:lnTo>
                    <a:lnTo>
                      <a:pt x="9945" y="516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3" name="Freeform: Shape 192">
                <a:extLst>
                  <a:ext uri="{FF2B5EF4-FFF2-40B4-BE49-F238E27FC236}">
                    <a16:creationId xmlns:a16="http://schemas.microsoft.com/office/drawing/2014/main" id="{E6980AC0-D865-0570-A94A-BC1A8B0BCAED}"/>
                  </a:ext>
                </a:extLst>
              </p:cNvPr>
              <p:cNvSpPr/>
              <p:nvPr/>
            </p:nvSpPr>
            <p:spPr>
              <a:xfrm>
                <a:off x="2941942" y="1544245"/>
                <a:ext cx="14719" cy="7127"/>
              </a:xfrm>
              <a:custGeom>
                <a:avLst/>
                <a:gdLst>
                  <a:gd name="connsiteX0" fmla="*/ 14720 w 14719"/>
                  <a:gd name="connsiteY0" fmla="*/ 0 h 7127"/>
                  <a:gd name="connsiteX1" fmla="*/ 0 w 14719"/>
                  <a:gd name="connsiteY1" fmla="*/ 1703 h 7127"/>
                  <a:gd name="connsiteX2" fmla="*/ 13791 w 14719"/>
                  <a:gd name="connsiteY2" fmla="*/ 7128 h 7127"/>
                </a:gdLst>
                <a:ahLst/>
                <a:cxnLst>
                  <a:cxn ang="0">
                    <a:pos x="connsiteX0" y="connsiteY0"/>
                  </a:cxn>
                  <a:cxn ang="0">
                    <a:pos x="connsiteX1" y="connsiteY1"/>
                  </a:cxn>
                  <a:cxn ang="0">
                    <a:pos x="connsiteX2" y="connsiteY2"/>
                  </a:cxn>
                </a:cxnLst>
                <a:rect l="l" t="t" r="r" b="b"/>
                <a:pathLst>
                  <a:path w="14719" h="7127">
                    <a:moveTo>
                      <a:pt x="14720" y="0"/>
                    </a:moveTo>
                    <a:lnTo>
                      <a:pt x="0" y="1703"/>
                    </a:lnTo>
                    <a:lnTo>
                      <a:pt x="13791" y="712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4" name="Freeform: Shape 193">
                <a:extLst>
                  <a:ext uri="{FF2B5EF4-FFF2-40B4-BE49-F238E27FC236}">
                    <a16:creationId xmlns:a16="http://schemas.microsoft.com/office/drawing/2014/main" id="{99C993EB-B122-F074-5567-E3C461BCC12C}"/>
                  </a:ext>
                </a:extLst>
              </p:cNvPr>
              <p:cNvSpPr/>
              <p:nvPr/>
            </p:nvSpPr>
            <p:spPr>
              <a:xfrm>
                <a:off x="2941942" y="1655962"/>
                <a:ext cx="20732" cy="10076"/>
              </a:xfrm>
              <a:custGeom>
                <a:avLst/>
                <a:gdLst>
                  <a:gd name="connsiteX0" fmla="*/ 20733 w 20732"/>
                  <a:gd name="connsiteY0" fmla="*/ 0 h 10076"/>
                  <a:gd name="connsiteX1" fmla="*/ 0 w 20732"/>
                  <a:gd name="connsiteY1" fmla="*/ 2771 h 10076"/>
                  <a:gd name="connsiteX2" fmla="*/ 19595 w 20732"/>
                  <a:gd name="connsiteY2" fmla="*/ 10077 h 10076"/>
                </a:gdLst>
                <a:ahLst/>
                <a:cxnLst>
                  <a:cxn ang="0">
                    <a:pos x="connsiteX0" y="connsiteY0"/>
                  </a:cxn>
                  <a:cxn ang="0">
                    <a:pos x="connsiteX1" y="connsiteY1"/>
                  </a:cxn>
                  <a:cxn ang="0">
                    <a:pos x="connsiteX2" y="connsiteY2"/>
                  </a:cxn>
                </a:cxnLst>
                <a:rect l="l" t="t" r="r" b="b"/>
                <a:pathLst>
                  <a:path w="20732" h="10076">
                    <a:moveTo>
                      <a:pt x="20733" y="0"/>
                    </a:moveTo>
                    <a:lnTo>
                      <a:pt x="0" y="2771"/>
                    </a:lnTo>
                    <a:lnTo>
                      <a:pt x="19595" y="1007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5" name="Freeform: Shape 194">
                <a:extLst>
                  <a:ext uri="{FF2B5EF4-FFF2-40B4-BE49-F238E27FC236}">
                    <a16:creationId xmlns:a16="http://schemas.microsoft.com/office/drawing/2014/main" id="{4459C700-BECA-FD88-6EBD-3F48DC56A105}"/>
                  </a:ext>
                </a:extLst>
              </p:cNvPr>
              <p:cNvSpPr/>
              <p:nvPr/>
            </p:nvSpPr>
            <p:spPr>
              <a:xfrm>
                <a:off x="2941942" y="1766951"/>
                <a:ext cx="29718" cy="14518"/>
              </a:xfrm>
              <a:custGeom>
                <a:avLst/>
                <a:gdLst>
                  <a:gd name="connsiteX0" fmla="*/ 29718 w 29718"/>
                  <a:gd name="connsiteY0" fmla="*/ 0 h 14518"/>
                  <a:gd name="connsiteX1" fmla="*/ 0 w 29718"/>
                  <a:gd name="connsiteY1" fmla="*/ 4566 h 14518"/>
                  <a:gd name="connsiteX2" fmla="*/ 28372 w 29718"/>
                  <a:gd name="connsiteY2" fmla="*/ 14519 h 14518"/>
                </a:gdLst>
                <a:ahLst/>
                <a:cxnLst>
                  <a:cxn ang="0">
                    <a:pos x="connsiteX0" y="connsiteY0"/>
                  </a:cxn>
                  <a:cxn ang="0">
                    <a:pos x="connsiteX1" y="connsiteY1"/>
                  </a:cxn>
                  <a:cxn ang="0">
                    <a:pos x="connsiteX2" y="connsiteY2"/>
                  </a:cxn>
                </a:cxnLst>
                <a:rect l="l" t="t" r="r" b="b"/>
                <a:pathLst>
                  <a:path w="29718" h="14518">
                    <a:moveTo>
                      <a:pt x="29718" y="0"/>
                    </a:moveTo>
                    <a:lnTo>
                      <a:pt x="0" y="4566"/>
                    </a:lnTo>
                    <a:lnTo>
                      <a:pt x="28372" y="1451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6" name="Freeform: Shape 195">
                <a:extLst>
                  <a:ext uri="{FF2B5EF4-FFF2-40B4-BE49-F238E27FC236}">
                    <a16:creationId xmlns:a16="http://schemas.microsoft.com/office/drawing/2014/main" id="{22374F55-3E4C-9502-8340-5A83C4523334}"/>
                  </a:ext>
                </a:extLst>
              </p:cNvPr>
              <p:cNvSpPr/>
              <p:nvPr/>
            </p:nvSpPr>
            <p:spPr>
              <a:xfrm>
                <a:off x="2941942" y="1877204"/>
                <a:ext cx="41009" cy="20129"/>
              </a:xfrm>
              <a:custGeom>
                <a:avLst/>
                <a:gdLst>
                  <a:gd name="connsiteX0" fmla="*/ 41009 w 41009"/>
                  <a:gd name="connsiteY0" fmla="*/ 0 h 20129"/>
                  <a:gd name="connsiteX1" fmla="*/ 0 w 41009"/>
                  <a:gd name="connsiteY1" fmla="*/ 7097 h 20129"/>
                  <a:gd name="connsiteX2" fmla="*/ 39531 w 41009"/>
                  <a:gd name="connsiteY2" fmla="*/ 20130 h 20129"/>
                </a:gdLst>
                <a:ahLst/>
                <a:cxnLst>
                  <a:cxn ang="0">
                    <a:pos x="connsiteX0" y="connsiteY0"/>
                  </a:cxn>
                  <a:cxn ang="0">
                    <a:pos x="connsiteX1" y="connsiteY1"/>
                  </a:cxn>
                  <a:cxn ang="0">
                    <a:pos x="connsiteX2" y="connsiteY2"/>
                  </a:cxn>
                </a:cxnLst>
                <a:rect l="l" t="t" r="r" b="b"/>
                <a:pathLst>
                  <a:path w="41009" h="20129">
                    <a:moveTo>
                      <a:pt x="41009" y="0"/>
                    </a:moveTo>
                    <a:lnTo>
                      <a:pt x="0" y="7097"/>
                    </a:lnTo>
                    <a:lnTo>
                      <a:pt x="39531" y="2013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7" name="Freeform: Shape 196">
                <a:extLst>
                  <a:ext uri="{FF2B5EF4-FFF2-40B4-BE49-F238E27FC236}">
                    <a16:creationId xmlns:a16="http://schemas.microsoft.com/office/drawing/2014/main" id="{DBA0135A-99E3-3678-0BF2-4D11F56788D9}"/>
                  </a:ext>
                </a:extLst>
              </p:cNvPr>
              <p:cNvSpPr/>
              <p:nvPr/>
            </p:nvSpPr>
            <p:spPr>
              <a:xfrm>
                <a:off x="3054723" y="982019"/>
                <a:ext cx="2716" cy="1369"/>
              </a:xfrm>
              <a:custGeom>
                <a:avLst/>
                <a:gdLst>
                  <a:gd name="connsiteX0" fmla="*/ 2716 w 2716"/>
                  <a:gd name="connsiteY0" fmla="*/ 101 h 1369"/>
                  <a:gd name="connsiteX1" fmla="*/ 0 w 2716"/>
                  <a:gd name="connsiteY1" fmla="*/ 0 h 1369"/>
                  <a:gd name="connsiteX2" fmla="*/ 2353 w 2716"/>
                  <a:gd name="connsiteY2" fmla="*/ 1370 h 1369"/>
                </a:gdLst>
                <a:ahLst/>
                <a:cxnLst>
                  <a:cxn ang="0">
                    <a:pos x="connsiteX0" y="connsiteY0"/>
                  </a:cxn>
                  <a:cxn ang="0">
                    <a:pos x="connsiteX1" y="connsiteY1"/>
                  </a:cxn>
                  <a:cxn ang="0">
                    <a:pos x="connsiteX2" y="connsiteY2"/>
                  </a:cxn>
                </a:cxnLst>
                <a:rect l="l" t="t" r="r" b="b"/>
                <a:pathLst>
                  <a:path w="2716" h="1369">
                    <a:moveTo>
                      <a:pt x="2716" y="101"/>
                    </a:moveTo>
                    <a:lnTo>
                      <a:pt x="0" y="0"/>
                    </a:lnTo>
                    <a:lnTo>
                      <a:pt x="2353" y="137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8" name="Freeform: Shape 197">
                <a:extLst>
                  <a:ext uri="{FF2B5EF4-FFF2-40B4-BE49-F238E27FC236}">
                    <a16:creationId xmlns:a16="http://schemas.microsoft.com/office/drawing/2014/main" id="{C9667363-F18E-75A6-ADEF-F52AA6255A4B}"/>
                  </a:ext>
                </a:extLst>
              </p:cNvPr>
              <p:cNvSpPr/>
              <p:nvPr/>
            </p:nvSpPr>
            <p:spPr>
              <a:xfrm>
                <a:off x="3054723" y="1094710"/>
                <a:ext cx="3900" cy="1841"/>
              </a:xfrm>
              <a:custGeom>
                <a:avLst/>
                <a:gdLst>
                  <a:gd name="connsiteX0" fmla="*/ 3901 w 3900"/>
                  <a:gd name="connsiteY0" fmla="*/ 0 h 1841"/>
                  <a:gd name="connsiteX1" fmla="*/ 0 w 3900"/>
                  <a:gd name="connsiteY1" fmla="*/ 93 h 1841"/>
                  <a:gd name="connsiteX2" fmla="*/ 3483 w 3900"/>
                  <a:gd name="connsiteY2" fmla="*/ 1842 h 1841"/>
                </a:gdLst>
                <a:ahLst/>
                <a:cxnLst>
                  <a:cxn ang="0">
                    <a:pos x="connsiteX0" y="connsiteY0"/>
                  </a:cxn>
                  <a:cxn ang="0">
                    <a:pos x="connsiteX1" y="connsiteY1"/>
                  </a:cxn>
                  <a:cxn ang="0">
                    <a:pos x="connsiteX2" y="connsiteY2"/>
                  </a:cxn>
                </a:cxnLst>
                <a:rect l="l" t="t" r="r" b="b"/>
                <a:pathLst>
                  <a:path w="3900" h="1841">
                    <a:moveTo>
                      <a:pt x="3901" y="0"/>
                    </a:moveTo>
                    <a:lnTo>
                      <a:pt x="0" y="93"/>
                    </a:lnTo>
                    <a:lnTo>
                      <a:pt x="3483" y="184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9" name="Freeform: Shape 198">
                <a:extLst>
                  <a:ext uri="{FF2B5EF4-FFF2-40B4-BE49-F238E27FC236}">
                    <a16:creationId xmlns:a16="http://schemas.microsoft.com/office/drawing/2014/main" id="{9E221926-8B90-0874-7219-103483A44B54}"/>
                  </a:ext>
                </a:extLst>
              </p:cNvPr>
              <p:cNvSpPr/>
              <p:nvPr/>
            </p:nvSpPr>
            <p:spPr>
              <a:xfrm>
                <a:off x="3054723" y="1207293"/>
                <a:ext cx="4937" cy="2360"/>
              </a:xfrm>
              <a:custGeom>
                <a:avLst/>
                <a:gdLst>
                  <a:gd name="connsiteX0" fmla="*/ 4938 w 4937"/>
                  <a:gd name="connsiteY0" fmla="*/ 0 h 2360"/>
                  <a:gd name="connsiteX1" fmla="*/ 0 w 4937"/>
                  <a:gd name="connsiteY1" fmla="*/ 294 h 2360"/>
                  <a:gd name="connsiteX2" fmla="*/ 4496 w 4937"/>
                  <a:gd name="connsiteY2" fmla="*/ 2361 h 2360"/>
                </a:gdLst>
                <a:ahLst/>
                <a:cxnLst>
                  <a:cxn ang="0">
                    <a:pos x="connsiteX0" y="connsiteY0"/>
                  </a:cxn>
                  <a:cxn ang="0">
                    <a:pos x="connsiteX1" y="connsiteY1"/>
                  </a:cxn>
                  <a:cxn ang="0">
                    <a:pos x="connsiteX2" y="connsiteY2"/>
                  </a:cxn>
                </a:cxnLst>
                <a:rect l="l" t="t" r="r" b="b"/>
                <a:pathLst>
                  <a:path w="4937" h="2360">
                    <a:moveTo>
                      <a:pt x="4938" y="0"/>
                    </a:moveTo>
                    <a:lnTo>
                      <a:pt x="0" y="294"/>
                    </a:lnTo>
                    <a:lnTo>
                      <a:pt x="4496" y="236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0" name="Freeform: Shape 199">
                <a:extLst>
                  <a:ext uri="{FF2B5EF4-FFF2-40B4-BE49-F238E27FC236}">
                    <a16:creationId xmlns:a16="http://schemas.microsoft.com/office/drawing/2014/main" id="{66371BE1-435C-E786-42D9-1034A3154079}"/>
                  </a:ext>
                </a:extLst>
              </p:cNvPr>
              <p:cNvSpPr/>
              <p:nvPr/>
            </p:nvSpPr>
            <p:spPr>
              <a:xfrm>
                <a:off x="3054723" y="1319900"/>
                <a:ext cx="5719" cy="2739"/>
              </a:xfrm>
              <a:custGeom>
                <a:avLst/>
                <a:gdLst>
                  <a:gd name="connsiteX0" fmla="*/ 5719 w 5719"/>
                  <a:gd name="connsiteY0" fmla="*/ 0 h 2739"/>
                  <a:gd name="connsiteX1" fmla="*/ 0 w 5719"/>
                  <a:gd name="connsiteY1" fmla="*/ 472 h 2739"/>
                  <a:gd name="connsiteX2" fmla="*/ 5270 w 5719"/>
                  <a:gd name="connsiteY2" fmla="*/ 2740 h 2739"/>
                </a:gdLst>
                <a:ahLst/>
                <a:cxnLst>
                  <a:cxn ang="0">
                    <a:pos x="connsiteX0" y="connsiteY0"/>
                  </a:cxn>
                  <a:cxn ang="0">
                    <a:pos x="connsiteX1" y="connsiteY1"/>
                  </a:cxn>
                  <a:cxn ang="0">
                    <a:pos x="connsiteX2" y="connsiteY2"/>
                  </a:cxn>
                </a:cxnLst>
                <a:rect l="l" t="t" r="r" b="b"/>
                <a:pathLst>
                  <a:path w="5719" h="2739">
                    <a:moveTo>
                      <a:pt x="5719" y="0"/>
                    </a:moveTo>
                    <a:lnTo>
                      <a:pt x="0" y="472"/>
                    </a:lnTo>
                    <a:lnTo>
                      <a:pt x="5270" y="274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1" name="Freeform: Shape 200">
                <a:extLst>
                  <a:ext uri="{FF2B5EF4-FFF2-40B4-BE49-F238E27FC236}">
                    <a16:creationId xmlns:a16="http://schemas.microsoft.com/office/drawing/2014/main" id="{24CA96F1-2C50-D015-9C11-AD96FAD873D6}"/>
                  </a:ext>
                </a:extLst>
              </p:cNvPr>
              <p:cNvSpPr/>
              <p:nvPr/>
            </p:nvSpPr>
            <p:spPr>
              <a:xfrm>
                <a:off x="3054723" y="1432545"/>
                <a:ext cx="6005" cy="2894"/>
              </a:xfrm>
              <a:custGeom>
                <a:avLst/>
                <a:gdLst>
                  <a:gd name="connsiteX0" fmla="*/ 6006 w 6005"/>
                  <a:gd name="connsiteY0" fmla="*/ 0 h 2894"/>
                  <a:gd name="connsiteX1" fmla="*/ 0 w 6005"/>
                  <a:gd name="connsiteY1" fmla="*/ 611 h 2894"/>
                  <a:gd name="connsiteX2" fmla="*/ 5588 w 6005"/>
                  <a:gd name="connsiteY2" fmla="*/ 2894 h 2894"/>
                </a:gdLst>
                <a:ahLst/>
                <a:cxnLst>
                  <a:cxn ang="0">
                    <a:pos x="connsiteX0" y="connsiteY0"/>
                  </a:cxn>
                  <a:cxn ang="0">
                    <a:pos x="connsiteX1" y="connsiteY1"/>
                  </a:cxn>
                  <a:cxn ang="0">
                    <a:pos x="connsiteX2" y="connsiteY2"/>
                  </a:cxn>
                </a:cxnLst>
                <a:rect l="l" t="t" r="r" b="b"/>
                <a:pathLst>
                  <a:path w="6005" h="2894">
                    <a:moveTo>
                      <a:pt x="6006" y="0"/>
                    </a:moveTo>
                    <a:lnTo>
                      <a:pt x="0" y="611"/>
                    </a:lnTo>
                    <a:lnTo>
                      <a:pt x="5588" y="289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2" name="Freeform: Shape 201">
                <a:extLst>
                  <a:ext uri="{FF2B5EF4-FFF2-40B4-BE49-F238E27FC236}">
                    <a16:creationId xmlns:a16="http://schemas.microsoft.com/office/drawing/2014/main" id="{CCAB5B28-CD33-5A30-8F44-F6C481B70774}"/>
                  </a:ext>
                </a:extLst>
              </p:cNvPr>
              <p:cNvSpPr/>
              <p:nvPr/>
            </p:nvSpPr>
            <p:spPr>
              <a:xfrm>
                <a:off x="3054723" y="1545213"/>
                <a:ext cx="6067" cy="2940"/>
              </a:xfrm>
              <a:custGeom>
                <a:avLst/>
                <a:gdLst>
                  <a:gd name="connsiteX0" fmla="*/ 6067 w 6067"/>
                  <a:gd name="connsiteY0" fmla="*/ 0 h 2940"/>
                  <a:gd name="connsiteX1" fmla="*/ 0 w 6067"/>
                  <a:gd name="connsiteY1" fmla="*/ 735 h 2940"/>
                  <a:gd name="connsiteX2" fmla="*/ 5696 w 6067"/>
                  <a:gd name="connsiteY2" fmla="*/ 2941 h 2940"/>
                </a:gdLst>
                <a:ahLst/>
                <a:cxnLst>
                  <a:cxn ang="0">
                    <a:pos x="connsiteX0" y="connsiteY0"/>
                  </a:cxn>
                  <a:cxn ang="0">
                    <a:pos x="connsiteX1" y="connsiteY1"/>
                  </a:cxn>
                  <a:cxn ang="0">
                    <a:pos x="connsiteX2" y="connsiteY2"/>
                  </a:cxn>
                </a:cxnLst>
                <a:rect l="l" t="t" r="r" b="b"/>
                <a:pathLst>
                  <a:path w="6067" h="2940">
                    <a:moveTo>
                      <a:pt x="6067" y="0"/>
                    </a:moveTo>
                    <a:lnTo>
                      <a:pt x="0" y="735"/>
                    </a:lnTo>
                    <a:lnTo>
                      <a:pt x="5696" y="294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3" name="Freeform: Shape 202">
                <a:extLst>
                  <a:ext uri="{FF2B5EF4-FFF2-40B4-BE49-F238E27FC236}">
                    <a16:creationId xmlns:a16="http://schemas.microsoft.com/office/drawing/2014/main" id="{B69EF39A-84C5-5759-0671-7AB243A6DB9F}"/>
                  </a:ext>
                </a:extLst>
              </p:cNvPr>
              <p:cNvSpPr/>
              <p:nvPr/>
            </p:nvSpPr>
            <p:spPr>
              <a:xfrm>
                <a:off x="3054723" y="1657896"/>
                <a:ext cx="6059" cy="2948"/>
              </a:xfrm>
              <a:custGeom>
                <a:avLst/>
                <a:gdLst>
                  <a:gd name="connsiteX0" fmla="*/ 6060 w 6059"/>
                  <a:gd name="connsiteY0" fmla="*/ 0 h 2948"/>
                  <a:gd name="connsiteX1" fmla="*/ 0 w 6059"/>
                  <a:gd name="connsiteY1" fmla="*/ 836 h 2948"/>
                  <a:gd name="connsiteX2" fmla="*/ 5743 w 6059"/>
                  <a:gd name="connsiteY2" fmla="*/ 2949 h 2948"/>
                </a:gdLst>
                <a:ahLst/>
                <a:cxnLst>
                  <a:cxn ang="0">
                    <a:pos x="connsiteX0" y="connsiteY0"/>
                  </a:cxn>
                  <a:cxn ang="0">
                    <a:pos x="connsiteX1" y="connsiteY1"/>
                  </a:cxn>
                  <a:cxn ang="0">
                    <a:pos x="connsiteX2" y="connsiteY2"/>
                  </a:cxn>
                </a:cxnLst>
                <a:rect l="l" t="t" r="r" b="b"/>
                <a:pathLst>
                  <a:path w="6059" h="2948">
                    <a:moveTo>
                      <a:pt x="6060" y="0"/>
                    </a:moveTo>
                    <a:lnTo>
                      <a:pt x="0" y="836"/>
                    </a:lnTo>
                    <a:lnTo>
                      <a:pt x="5743" y="294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4" name="Freeform: Shape 203">
                <a:extLst>
                  <a:ext uri="{FF2B5EF4-FFF2-40B4-BE49-F238E27FC236}">
                    <a16:creationId xmlns:a16="http://schemas.microsoft.com/office/drawing/2014/main" id="{5106F6CF-83E1-F4D6-CA8E-6E0D3324C1CA}"/>
                  </a:ext>
                </a:extLst>
              </p:cNvPr>
              <p:cNvSpPr/>
              <p:nvPr/>
            </p:nvSpPr>
            <p:spPr>
              <a:xfrm>
                <a:off x="3054723" y="1770572"/>
                <a:ext cx="6036" cy="2948"/>
              </a:xfrm>
              <a:custGeom>
                <a:avLst/>
                <a:gdLst>
                  <a:gd name="connsiteX0" fmla="*/ 6037 w 6036"/>
                  <a:gd name="connsiteY0" fmla="*/ 0 h 2948"/>
                  <a:gd name="connsiteX1" fmla="*/ 0 w 6036"/>
                  <a:gd name="connsiteY1" fmla="*/ 944 h 2948"/>
                  <a:gd name="connsiteX2" fmla="*/ 5773 w 6036"/>
                  <a:gd name="connsiteY2" fmla="*/ 2949 h 2948"/>
                </a:gdLst>
                <a:ahLst/>
                <a:cxnLst>
                  <a:cxn ang="0">
                    <a:pos x="connsiteX0" y="connsiteY0"/>
                  </a:cxn>
                  <a:cxn ang="0">
                    <a:pos x="connsiteX1" y="connsiteY1"/>
                  </a:cxn>
                  <a:cxn ang="0">
                    <a:pos x="connsiteX2" y="connsiteY2"/>
                  </a:cxn>
                </a:cxnLst>
                <a:rect l="l" t="t" r="r" b="b"/>
                <a:pathLst>
                  <a:path w="6036" h="2948">
                    <a:moveTo>
                      <a:pt x="6037" y="0"/>
                    </a:moveTo>
                    <a:lnTo>
                      <a:pt x="0" y="944"/>
                    </a:lnTo>
                    <a:lnTo>
                      <a:pt x="5773" y="294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5" name="Freeform: Shape 204">
                <a:extLst>
                  <a:ext uri="{FF2B5EF4-FFF2-40B4-BE49-F238E27FC236}">
                    <a16:creationId xmlns:a16="http://schemas.microsoft.com/office/drawing/2014/main" id="{F184280A-A7AB-5A94-B436-8370C84A3F99}"/>
                  </a:ext>
                </a:extLst>
              </p:cNvPr>
              <p:cNvSpPr/>
              <p:nvPr/>
            </p:nvSpPr>
            <p:spPr>
              <a:xfrm>
                <a:off x="3054723" y="1883256"/>
                <a:ext cx="6028" cy="2956"/>
              </a:xfrm>
              <a:custGeom>
                <a:avLst/>
                <a:gdLst>
                  <a:gd name="connsiteX0" fmla="*/ 6029 w 6028"/>
                  <a:gd name="connsiteY0" fmla="*/ 0 h 2956"/>
                  <a:gd name="connsiteX1" fmla="*/ 0 w 6028"/>
                  <a:gd name="connsiteY1" fmla="*/ 1045 h 2956"/>
                  <a:gd name="connsiteX2" fmla="*/ 5812 w 6028"/>
                  <a:gd name="connsiteY2" fmla="*/ 2956 h 2956"/>
                </a:gdLst>
                <a:ahLst/>
                <a:cxnLst>
                  <a:cxn ang="0">
                    <a:pos x="connsiteX0" y="connsiteY0"/>
                  </a:cxn>
                  <a:cxn ang="0">
                    <a:pos x="connsiteX1" y="connsiteY1"/>
                  </a:cxn>
                  <a:cxn ang="0">
                    <a:pos x="connsiteX2" y="connsiteY2"/>
                  </a:cxn>
                </a:cxnLst>
                <a:rect l="l" t="t" r="r" b="b"/>
                <a:pathLst>
                  <a:path w="6028" h="2956">
                    <a:moveTo>
                      <a:pt x="6029" y="0"/>
                    </a:moveTo>
                    <a:lnTo>
                      <a:pt x="0" y="1045"/>
                    </a:lnTo>
                    <a:lnTo>
                      <a:pt x="5812" y="295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6" name="Freeform: Shape 205">
                <a:extLst>
                  <a:ext uri="{FF2B5EF4-FFF2-40B4-BE49-F238E27FC236}">
                    <a16:creationId xmlns:a16="http://schemas.microsoft.com/office/drawing/2014/main" id="{ACBAC2CE-AA72-5BE4-BB26-073E651EED87}"/>
                  </a:ext>
                </a:extLst>
              </p:cNvPr>
              <p:cNvSpPr/>
              <p:nvPr/>
            </p:nvSpPr>
            <p:spPr>
              <a:xfrm>
                <a:off x="1926902" y="982019"/>
                <a:ext cx="16731" cy="2948"/>
              </a:xfrm>
              <a:custGeom>
                <a:avLst/>
                <a:gdLst>
                  <a:gd name="connsiteX0" fmla="*/ 16732 w 16731"/>
                  <a:gd name="connsiteY0" fmla="*/ 2949 h 2948"/>
                  <a:gd name="connsiteX1" fmla="*/ 0 w 16731"/>
                  <a:gd name="connsiteY1" fmla="*/ 0 h 2948"/>
                </a:gdLst>
                <a:ahLst/>
                <a:cxnLst>
                  <a:cxn ang="0">
                    <a:pos x="connsiteX0" y="connsiteY0"/>
                  </a:cxn>
                  <a:cxn ang="0">
                    <a:pos x="connsiteX1" y="connsiteY1"/>
                  </a:cxn>
                </a:cxnLst>
                <a:rect l="l" t="t" r="r" b="b"/>
                <a:pathLst>
                  <a:path w="16731" h="2948">
                    <a:moveTo>
                      <a:pt x="16732" y="294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7" name="Freeform: Shape 206">
                <a:extLst>
                  <a:ext uri="{FF2B5EF4-FFF2-40B4-BE49-F238E27FC236}">
                    <a16:creationId xmlns:a16="http://schemas.microsoft.com/office/drawing/2014/main" id="{DD60604C-2731-5ADB-160A-586A2761FE75}"/>
                  </a:ext>
                </a:extLst>
              </p:cNvPr>
              <p:cNvSpPr/>
              <p:nvPr/>
            </p:nvSpPr>
            <p:spPr>
              <a:xfrm>
                <a:off x="1926902" y="1094803"/>
                <a:ext cx="19223" cy="2909"/>
              </a:xfrm>
              <a:custGeom>
                <a:avLst/>
                <a:gdLst>
                  <a:gd name="connsiteX0" fmla="*/ 19224 w 19223"/>
                  <a:gd name="connsiteY0" fmla="*/ 2910 h 2909"/>
                  <a:gd name="connsiteX1" fmla="*/ 0 w 19223"/>
                  <a:gd name="connsiteY1" fmla="*/ 0 h 2909"/>
                </a:gdLst>
                <a:ahLst/>
                <a:cxnLst>
                  <a:cxn ang="0">
                    <a:pos x="connsiteX0" y="connsiteY0"/>
                  </a:cxn>
                  <a:cxn ang="0">
                    <a:pos x="connsiteX1" y="connsiteY1"/>
                  </a:cxn>
                </a:cxnLst>
                <a:rect l="l" t="t" r="r" b="b"/>
                <a:pathLst>
                  <a:path w="19223" h="2909">
                    <a:moveTo>
                      <a:pt x="19224" y="291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8" name="Freeform: Shape 207">
                <a:extLst>
                  <a:ext uri="{FF2B5EF4-FFF2-40B4-BE49-F238E27FC236}">
                    <a16:creationId xmlns:a16="http://schemas.microsoft.com/office/drawing/2014/main" id="{D6544F0D-3D76-3626-CDFD-B620F214468F}"/>
                  </a:ext>
                </a:extLst>
              </p:cNvPr>
              <p:cNvSpPr/>
              <p:nvPr/>
            </p:nvSpPr>
            <p:spPr>
              <a:xfrm>
                <a:off x="1926902" y="1207588"/>
                <a:ext cx="22327" cy="2817"/>
              </a:xfrm>
              <a:custGeom>
                <a:avLst/>
                <a:gdLst>
                  <a:gd name="connsiteX0" fmla="*/ 22327 w 22327"/>
                  <a:gd name="connsiteY0" fmla="*/ 2817 h 2817"/>
                  <a:gd name="connsiteX1" fmla="*/ 0 w 22327"/>
                  <a:gd name="connsiteY1" fmla="*/ 0 h 2817"/>
                </a:gdLst>
                <a:ahLst/>
                <a:cxnLst>
                  <a:cxn ang="0">
                    <a:pos x="connsiteX0" y="connsiteY0"/>
                  </a:cxn>
                  <a:cxn ang="0">
                    <a:pos x="connsiteX1" y="connsiteY1"/>
                  </a:cxn>
                </a:cxnLst>
                <a:rect l="l" t="t" r="r" b="b"/>
                <a:pathLst>
                  <a:path w="22327" h="2817">
                    <a:moveTo>
                      <a:pt x="22327" y="281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9" name="Freeform: Shape 208">
                <a:extLst>
                  <a:ext uri="{FF2B5EF4-FFF2-40B4-BE49-F238E27FC236}">
                    <a16:creationId xmlns:a16="http://schemas.microsoft.com/office/drawing/2014/main" id="{72BF5267-4E6C-F8A7-9286-10A7208AC447}"/>
                  </a:ext>
                </a:extLst>
              </p:cNvPr>
              <p:cNvSpPr/>
              <p:nvPr/>
            </p:nvSpPr>
            <p:spPr>
              <a:xfrm>
                <a:off x="1926902" y="1320372"/>
                <a:ext cx="26243" cy="2654"/>
              </a:xfrm>
              <a:custGeom>
                <a:avLst/>
                <a:gdLst>
                  <a:gd name="connsiteX0" fmla="*/ 26243 w 26243"/>
                  <a:gd name="connsiteY0" fmla="*/ 2655 h 2654"/>
                  <a:gd name="connsiteX1" fmla="*/ 0 w 26243"/>
                  <a:gd name="connsiteY1" fmla="*/ 0 h 2654"/>
                </a:gdLst>
                <a:ahLst/>
                <a:cxnLst>
                  <a:cxn ang="0">
                    <a:pos x="connsiteX0" y="connsiteY0"/>
                  </a:cxn>
                  <a:cxn ang="0">
                    <a:pos x="connsiteX1" y="connsiteY1"/>
                  </a:cxn>
                </a:cxnLst>
                <a:rect l="l" t="t" r="r" b="b"/>
                <a:pathLst>
                  <a:path w="26243" h="2654">
                    <a:moveTo>
                      <a:pt x="26243" y="265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0" name="Freeform: Shape 209">
                <a:extLst>
                  <a:ext uri="{FF2B5EF4-FFF2-40B4-BE49-F238E27FC236}">
                    <a16:creationId xmlns:a16="http://schemas.microsoft.com/office/drawing/2014/main" id="{029F2187-F7B2-E6F6-AE9C-803D19E82711}"/>
                  </a:ext>
                </a:extLst>
              </p:cNvPr>
              <p:cNvSpPr/>
              <p:nvPr/>
            </p:nvSpPr>
            <p:spPr>
              <a:xfrm>
                <a:off x="1926902" y="1433156"/>
                <a:ext cx="31296" cy="2375"/>
              </a:xfrm>
              <a:custGeom>
                <a:avLst/>
                <a:gdLst>
                  <a:gd name="connsiteX0" fmla="*/ 31297 w 31296"/>
                  <a:gd name="connsiteY0" fmla="*/ 2376 h 2375"/>
                  <a:gd name="connsiteX1" fmla="*/ 0 w 31296"/>
                  <a:gd name="connsiteY1" fmla="*/ 0 h 2375"/>
                </a:gdLst>
                <a:ahLst/>
                <a:cxnLst>
                  <a:cxn ang="0">
                    <a:pos x="connsiteX0" y="connsiteY0"/>
                  </a:cxn>
                  <a:cxn ang="0">
                    <a:pos x="connsiteX1" y="connsiteY1"/>
                  </a:cxn>
                </a:cxnLst>
                <a:rect l="l" t="t" r="r" b="b"/>
                <a:pathLst>
                  <a:path w="31296" h="2375">
                    <a:moveTo>
                      <a:pt x="31297" y="237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1" name="Freeform: Shape 210">
                <a:extLst>
                  <a:ext uri="{FF2B5EF4-FFF2-40B4-BE49-F238E27FC236}">
                    <a16:creationId xmlns:a16="http://schemas.microsoft.com/office/drawing/2014/main" id="{B9276ADD-263F-82F2-4CEC-4C682FE6F267}"/>
                  </a:ext>
                </a:extLst>
              </p:cNvPr>
              <p:cNvSpPr/>
              <p:nvPr/>
            </p:nvSpPr>
            <p:spPr>
              <a:xfrm>
                <a:off x="1926902" y="1545948"/>
                <a:ext cx="38022" cy="1896"/>
              </a:xfrm>
              <a:custGeom>
                <a:avLst/>
                <a:gdLst>
                  <a:gd name="connsiteX0" fmla="*/ 38022 w 38022"/>
                  <a:gd name="connsiteY0" fmla="*/ 1896 h 1896"/>
                  <a:gd name="connsiteX1" fmla="*/ 0 w 38022"/>
                  <a:gd name="connsiteY1" fmla="*/ 0 h 1896"/>
                </a:gdLst>
                <a:ahLst/>
                <a:cxnLst>
                  <a:cxn ang="0">
                    <a:pos x="connsiteX0" y="connsiteY0"/>
                  </a:cxn>
                  <a:cxn ang="0">
                    <a:pos x="connsiteX1" y="connsiteY1"/>
                  </a:cxn>
                </a:cxnLst>
                <a:rect l="l" t="t" r="r" b="b"/>
                <a:pathLst>
                  <a:path w="38022" h="1896">
                    <a:moveTo>
                      <a:pt x="38022" y="189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2" name="Freeform: Shape 211">
                <a:extLst>
                  <a:ext uri="{FF2B5EF4-FFF2-40B4-BE49-F238E27FC236}">
                    <a16:creationId xmlns:a16="http://schemas.microsoft.com/office/drawing/2014/main" id="{27361578-28A0-95B4-D848-3A9F7027318A}"/>
                  </a:ext>
                </a:extLst>
              </p:cNvPr>
              <p:cNvSpPr/>
              <p:nvPr/>
            </p:nvSpPr>
            <p:spPr>
              <a:xfrm>
                <a:off x="1926902" y="1658732"/>
                <a:ext cx="47107" cy="1052"/>
              </a:xfrm>
              <a:custGeom>
                <a:avLst/>
                <a:gdLst>
                  <a:gd name="connsiteX0" fmla="*/ 47108 w 47107"/>
                  <a:gd name="connsiteY0" fmla="*/ 1052 h 1052"/>
                  <a:gd name="connsiteX1" fmla="*/ 0 w 47107"/>
                  <a:gd name="connsiteY1" fmla="*/ 0 h 1052"/>
                </a:gdLst>
                <a:ahLst/>
                <a:cxnLst>
                  <a:cxn ang="0">
                    <a:pos x="connsiteX0" y="connsiteY0"/>
                  </a:cxn>
                  <a:cxn ang="0">
                    <a:pos x="connsiteX1" y="connsiteY1"/>
                  </a:cxn>
                </a:cxnLst>
                <a:rect l="l" t="t" r="r" b="b"/>
                <a:pathLst>
                  <a:path w="47107" h="1052">
                    <a:moveTo>
                      <a:pt x="47108" y="105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3" name="Freeform: Shape 212">
                <a:extLst>
                  <a:ext uri="{FF2B5EF4-FFF2-40B4-BE49-F238E27FC236}">
                    <a16:creationId xmlns:a16="http://schemas.microsoft.com/office/drawing/2014/main" id="{09104E0F-19D9-3D68-1089-05F2C02C65B3}"/>
                  </a:ext>
                </a:extLst>
              </p:cNvPr>
              <p:cNvSpPr/>
              <p:nvPr/>
            </p:nvSpPr>
            <p:spPr>
              <a:xfrm>
                <a:off x="1926902" y="1771006"/>
                <a:ext cx="59118" cy="510"/>
              </a:xfrm>
              <a:custGeom>
                <a:avLst/>
                <a:gdLst>
                  <a:gd name="connsiteX0" fmla="*/ 59119 w 59118"/>
                  <a:gd name="connsiteY0" fmla="*/ 0 h 510"/>
                  <a:gd name="connsiteX1" fmla="*/ 0 w 59118"/>
                  <a:gd name="connsiteY1" fmla="*/ 511 h 510"/>
                </a:gdLst>
                <a:ahLst/>
                <a:cxnLst>
                  <a:cxn ang="0">
                    <a:pos x="connsiteX0" y="connsiteY0"/>
                  </a:cxn>
                  <a:cxn ang="0">
                    <a:pos x="connsiteX1" y="connsiteY1"/>
                  </a:cxn>
                </a:cxnLst>
                <a:rect l="l" t="t" r="r" b="b"/>
                <a:pathLst>
                  <a:path w="59118" h="510">
                    <a:moveTo>
                      <a:pt x="59119" y="0"/>
                    </a:moveTo>
                    <a:lnTo>
                      <a:pt x="0" y="51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4" name="Freeform: Shape 213">
                <a:extLst>
                  <a:ext uri="{FF2B5EF4-FFF2-40B4-BE49-F238E27FC236}">
                    <a16:creationId xmlns:a16="http://schemas.microsoft.com/office/drawing/2014/main" id="{BBA56B5A-C66B-D92A-FAF3-344C15D1245E}"/>
                  </a:ext>
                </a:extLst>
              </p:cNvPr>
              <p:cNvSpPr/>
              <p:nvPr/>
            </p:nvSpPr>
            <p:spPr>
              <a:xfrm>
                <a:off x="1926902" y="1880903"/>
                <a:ext cx="73018" cy="3397"/>
              </a:xfrm>
              <a:custGeom>
                <a:avLst/>
                <a:gdLst>
                  <a:gd name="connsiteX0" fmla="*/ 73018 w 73018"/>
                  <a:gd name="connsiteY0" fmla="*/ 0 h 3397"/>
                  <a:gd name="connsiteX1" fmla="*/ 0 w 73018"/>
                  <a:gd name="connsiteY1" fmla="*/ 3398 h 3397"/>
                </a:gdLst>
                <a:ahLst/>
                <a:cxnLst>
                  <a:cxn ang="0">
                    <a:pos x="connsiteX0" y="connsiteY0"/>
                  </a:cxn>
                  <a:cxn ang="0">
                    <a:pos x="connsiteX1" y="connsiteY1"/>
                  </a:cxn>
                </a:cxnLst>
                <a:rect l="l" t="t" r="r" b="b"/>
                <a:pathLst>
                  <a:path w="73018" h="3397">
                    <a:moveTo>
                      <a:pt x="73018" y="0"/>
                    </a:moveTo>
                    <a:lnTo>
                      <a:pt x="0" y="339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5" name="Freeform: Shape 214">
                <a:extLst>
                  <a:ext uri="{FF2B5EF4-FFF2-40B4-BE49-F238E27FC236}">
                    <a16:creationId xmlns:a16="http://schemas.microsoft.com/office/drawing/2014/main" id="{578D8C77-4112-E759-550A-35E587B5836B}"/>
                  </a:ext>
                </a:extLst>
              </p:cNvPr>
              <p:cNvSpPr/>
              <p:nvPr/>
            </p:nvSpPr>
            <p:spPr>
              <a:xfrm>
                <a:off x="2039684" y="982019"/>
                <a:ext cx="14828" cy="2933"/>
              </a:xfrm>
              <a:custGeom>
                <a:avLst/>
                <a:gdLst>
                  <a:gd name="connsiteX0" fmla="*/ 14828 w 14828"/>
                  <a:gd name="connsiteY0" fmla="*/ 2933 h 2933"/>
                  <a:gd name="connsiteX1" fmla="*/ 0 w 14828"/>
                  <a:gd name="connsiteY1" fmla="*/ 0 h 2933"/>
                </a:gdLst>
                <a:ahLst/>
                <a:cxnLst>
                  <a:cxn ang="0">
                    <a:pos x="connsiteX0" y="connsiteY0"/>
                  </a:cxn>
                  <a:cxn ang="0">
                    <a:pos x="connsiteX1" y="connsiteY1"/>
                  </a:cxn>
                </a:cxnLst>
                <a:rect l="l" t="t" r="r" b="b"/>
                <a:pathLst>
                  <a:path w="14828" h="2933">
                    <a:moveTo>
                      <a:pt x="14828" y="293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6" name="Freeform: Shape 215">
                <a:extLst>
                  <a:ext uri="{FF2B5EF4-FFF2-40B4-BE49-F238E27FC236}">
                    <a16:creationId xmlns:a16="http://schemas.microsoft.com/office/drawing/2014/main" id="{DA44F944-447B-2AAB-3A18-42E046B22A37}"/>
                  </a:ext>
                </a:extLst>
              </p:cNvPr>
              <p:cNvSpPr/>
              <p:nvPr/>
            </p:nvSpPr>
            <p:spPr>
              <a:xfrm>
                <a:off x="2039684" y="1094803"/>
                <a:ext cx="17645" cy="2987"/>
              </a:xfrm>
              <a:custGeom>
                <a:avLst/>
                <a:gdLst>
                  <a:gd name="connsiteX0" fmla="*/ 17645 w 17645"/>
                  <a:gd name="connsiteY0" fmla="*/ 2987 h 2987"/>
                  <a:gd name="connsiteX1" fmla="*/ 0 w 17645"/>
                  <a:gd name="connsiteY1" fmla="*/ 0 h 2987"/>
                </a:gdLst>
                <a:ahLst/>
                <a:cxnLst>
                  <a:cxn ang="0">
                    <a:pos x="connsiteX0" y="connsiteY0"/>
                  </a:cxn>
                  <a:cxn ang="0">
                    <a:pos x="connsiteX1" y="connsiteY1"/>
                  </a:cxn>
                </a:cxnLst>
                <a:rect l="l" t="t" r="r" b="b"/>
                <a:pathLst>
                  <a:path w="17645" h="2987">
                    <a:moveTo>
                      <a:pt x="17645" y="298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7" name="Freeform: Shape 216">
                <a:extLst>
                  <a:ext uri="{FF2B5EF4-FFF2-40B4-BE49-F238E27FC236}">
                    <a16:creationId xmlns:a16="http://schemas.microsoft.com/office/drawing/2014/main" id="{BDAB0F17-B71F-1B56-51BF-23B8E8A77E1C}"/>
                  </a:ext>
                </a:extLst>
              </p:cNvPr>
              <p:cNvSpPr/>
              <p:nvPr/>
            </p:nvSpPr>
            <p:spPr>
              <a:xfrm>
                <a:off x="2039684" y="1207588"/>
                <a:ext cx="21127" cy="3018"/>
              </a:xfrm>
              <a:custGeom>
                <a:avLst/>
                <a:gdLst>
                  <a:gd name="connsiteX0" fmla="*/ 21128 w 21127"/>
                  <a:gd name="connsiteY0" fmla="*/ 3018 h 3018"/>
                  <a:gd name="connsiteX1" fmla="*/ 0 w 21127"/>
                  <a:gd name="connsiteY1" fmla="*/ 0 h 3018"/>
                </a:gdLst>
                <a:ahLst/>
                <a:cxnLst>
                  <a:cxn ang="0">
                    <a:pos x="connsiteX0" y="connsiteY0"/>
                  </a:cxn>
                  <a:cxn ang="0">
                    <a:pos x="connsiteX1" y="connsiteY1"/>
                  </a:cxn>
                </a:cxnLst>
                <a:rect l="l" t="t" r="r" b="b"/>
                <a:pathLst>
                  <a:path w="21127" h="3018">
                    <a:moveTo>
                      <a:pt x="21128" y="301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8" name="Freeform: Shape 217">
                <a:extLst>
                  <a:ext uri="{FF2B5EF4-FFF2-40B4-BE49-F238E27FC236}">
                    <a16:creationId xmlns:a16="http://schemas.microsoft.com/office/drawing/2014/main" id="{2CC667BA-F849-B687-524C-ED6EEBE3C456}"/>
                  </a:ext>
                </a:extLst>
              </p:cNvPr>
              <p:cNvSpPr/>
              <p:nvPr/>
            </p:nvSpPr>
            <p:spPr>
              <a:xfrm>
                <a:off x="2039684" y="1320372"/>
                <a:ext cx="25515" cy="3041"/>
              </a:xfrm>
              <a:custGeom>
                <a:avLst/>
                <a:gdLst>
                  <a:gd name="connsiteX0" fmla="*/ 25516 w 25515"/>
                  <a:gd name="connsiteY0" fmla="*/ 3042 h 3041"/>
                  <a:gd name="connsiteX1" fmla="*/ 0 w 25515"/>
                  <a:gd name="connsiteY1" fmla="*/ 0 h 3041"/>
                </a:gdLst>
                <a:ahLst/>
                <a:cxnLst>
                  <a:cxn ang="0">
                    <a:pos x="connsiteX0" y="connsiteY0"/>
                  </a:cxn>
                  <a:cxn ang="0">
                    <a:pos x="connsiteX1" y="connsiteY1"/>
                  </a:cxn>
                </a:cxnLst>
                <a:rect l="l" t="t" r="r" b="b"/>
                <a:pathLst>
                  <a:path w="25515" h="3041">
                    <a:moveTo>
                      <a:pt x="25516" y="304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9" name="Freeform: Shape 218">
                <a:extLst>
                  <a:ext uri="{FF2B5EF4-FFF2-40B4-BE49-F238E27FC236}">
                    <a16:creationId xmlns:a16="http://schemas.microsoft.com/office/drawing/2014/main" id="{3AFF32DD-A0FE-A2E4-C3BE-3CDDEB9067C8}"/>
                  </a:ext>
                </a:extLst>
              </p:cNvPr>
              <p:cNvSpPr/>
              <p:nvPr/>
            </p:nvSpPr>
            <p:spPr>
              <a:xfrm>
                <a:off x="2039684" y="1433156"/>
                <a:ext cx="31203" cy="3026"/>
              </a:xfrm>
              <a:custGeom>
                <a:avLst/>
                <a:gdLst>
                  <a:gd name="connsiteX0" fmla="*/ 31204 w 31203"/>
                  <a:gd name="connsiteY0" fmla="*/ 3026 h 3026"/>
                  <a:gd name="connsiteX1" fmla="*/ 0 w 31203"/>
                  <a:gd name="connsiteY1" fmla="*/ 0 h 3026"/>
                </a:gdLst>
                <a:ahLst/>
                <a:cxnLst>
                  <a:cxn ang="0">
                    <a:pos x="connsiteX0" y="connsiteY0"/>
                  </a:cxn>
                  <a:cxn ang="0">
                    <a:pos x="connsiteX1" y="connsiteY1"/>
                  </a:cxn>
                </a:cxnLst>
                <a:rect l="l" t="t" r="r" b="b"/>
                <a:pathLst>
                  <a:path w="31203" h="3026">
                    <a:moveTo>
                      <a:pt x="31204" y="302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0" name="Freeform: Shape 219">
                <a:extLst>
                  <a:ext uri="{FF2B5EF4-FFF2-40B4-BE49-F238E27FC236}">
                    <a16:creationId xmlns:a16="http://schemas.microsoft.com/office/drawing/2014/main" id="{E0930443-89B7-5E4D-4960-27A0D071AF93}"/>
                  </a:ext>
                </a:extLst>
              </p:cNvPr>
              <p:cNvSpPr/>
              <p:nvPr/>
            </p:nvSpPr>
            <p:spPr>
              <a:xfrm>
                <a:off x="2039684" y="1545948"/>
                <a:ext cx="38819" cy="2917"/>
              </a:xfrm>
              <a:custGeom>
                <a:avLst/>
                <a:gdLst>
                  <a:gd name="connsiteX0" fmla="*/ 38819 w 38819"/>
                  <a:gd name="connsiteY0" fmla="*/ 2918 h 2917"/>
                  <a:gd name="connsiteX1" fmla="*/ 0 w 38819"/>
                  <a:gd name="connsiteY1" fmla="*/ 0 h 2917"/>
                </a:gdLst>
                <a:ahLst/>
                <a:cxnLst>
                  <a:cxn ang="0">
                    <a:pos x="connsiteX0" y="connsiteY0"/>
                  </a:cxn>
                  <a:cxn ang="0">
                    <a:pos x="connsiteX1" y="connsiteY1"/>
                  </a:cxn>
                </a:cxnLst>
                <a:rect l="l" t="t" r="r" b="b"/>
                <a:pathLst>
                  <a:path w="38819" h="2917">
                    <a:moveTo>
                      <a:pt x="38819" y="291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1" name="Freeform: Shape 220">
                <a:extLst>
                  <a:ext uri="{FF2B5EF4-FFF2-40B4-BE49-F238E27FC236}">
                    <a16:creationId xmlns:a16="http://schemas.microsoft.com/office/drawing/2014/main" id="{D4B8C558-BEAC-DA93-6922-83EB3C67D84F}"/>
                  </a:ext>
                </a:extLst>
              </p:cNvPr>
              <p:cNvSpPr/>
              <p:nvPr/>
            </p:nvSpPr>
            <p:spPr>
              <a:xfrm>
                <a:off x="2039684" y="1658732"/>
                <a:ext cx="49290" cy="2623"/>
              </a:xfrm>
              <a:custGeom>
                <a:avLst/>
                <a:gdLst>
                  <a:gd name="connsiteX0" fmla="*/ 49290 w 49290"/>
                  <a:gd name="connsiteY0" fmla="*/ 2624 h 2623"/>
                  <a:gd name="connsiteX1" fmla="*/ 0 w 49290"/>
                  <a:gd name="connsiteY1" fmla="*/ 0 h 2623"/>
                </a:gdLst>
                <a:ahLst/>
                <a:cxnLst>
                  <a:cxn ang="0">
                    <a:pos x="connsiteX0" y="connsiteY0"/>
                  </a:cxn>
                  <a:cxn ang="0">
                    <a:pos x="connsiteX1" y="connsiteY1"/>
                  </a:cxn>
                </a:cxnLst>
                <a:rect l="l" t="t" r="r" b="b"/>
                <a:pathLst>
                  <a:path w="49290" h="2623">
                    <a:moveTo>
                      <a:pt x="49290" y="262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2" name="Freeform: Shape 221">
                <a:extLst>
                  <a:ext uri="{FF2B5EF4-FFF2-40B4-BE49-F238E27FC236}">
                    <a16:creationId xmlns:a16="http://schemas.microsoft.com/office/drawing/2014/main" id="{55489AB6-17D8-3630-B07A-B329E452582C}"/>
                  </a:ext>
                </a:extLst>
              </p:cNvPr>
              <p:cNvSpPr/>
              <p:nvPr/>
            </p:nvSpPr>
            <p:spPr>
              <a:xfrm>
                <a:off x="2039684" y="1771517"/>
                <a:ext cx="63514" cy="1810"/>
              </a:xfrm>
              <a:custGeom>
                <a:avLst/>
                <a:gdLst>
                  <a:gd name="connsiteX0" fmla="*/ 63514 w 63514"/>
                  <a:gd name="connsiteY0" fmla="*/ 1811 h 1810"/>
                  <a:gd name="connsiteX1" fmla="*/ 0 w 63514"/>
                  <a:gd name="connsiteY1" fmla="*/ 0 h 1810"/>
                </a:gdLst>
                <a:ahLst/>
                <a:cxnLst>
                  <a:cxn ang="0">
                    <a:pos x="connsiteX0" y="connsiteY0"/>
                  </a:cxn>
                  <a:cxn ang="0">
                    <a:pos x="connsiteX1" y="connsiteY1"/>
                  </a:cxn>
                </a:cxnLst>
                <a:rect l="l" t="t" r="r" b="b"/>
                <a:pathLst>
                  <a:path w="63514" h="1810">
                    <a:moveTo>
                      <a:pt x="63514" y="181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3" name="Freeform: Shape 222">
                <a:extLst>
                  <a:ext uri="{FF2B5EF4-FFF2-40B4-BE49-F238E27FC236}">
                    <a16:creationId xmlns:a16="http://schemas.microsoft.com/office/drawing/2014/main" id="{D188B2DC-5DCF-73DA-CEFF-572C55EC43B1}"/>
                  </a:ext>
                </a:extLst>
              </p:cNvPr>
              <p:cNvSpPr/>
              <p:nvPr/>
            </p:nvSpPr>
            <p:spPr>
              <a:xfrm>
                <a:off x="2039684" y="1884146"/>
                <a:ext cx="80811" cy="154"/>
              </a:xfrm>
              <a:custGeom>
                <a:avLst/>
                <a:gdLst>
                  <a:gd name="connsiteX0" fmla="*/ 80811 w 80811"/>
                  <a:gd name="connsiteY0" fmla="*/ 0 h 154"/>
                  <a:gd name="connsiteX1" fmla="*/ 0 w 80811"/>
                  <a:gd name="connsiteY1" fmla="*/ 155 h 154"/>
                </a:gdLst>
                <a:ahLst/>
                <a:cxnLst>
                  <a:cxn ang="0">
                    <a:pos x="connsiteX0" y="connsiteY0"/>
                  </a:cxn>
                  <a:cxn ang="0">
                    <a:pos x="connsiteX1" y="connsiteY1"/>
                  </a:cxn>
                </a:cxnLst>
                <a:rect l="l" t="t" r="r" b="b"/>
                <a:pathLst>
                  <a:path w="80811" h="154">
                    <a:moveTo>
                      <a:pt x="80811" y="0"/>
                    </a:moveTo>
                    <a:lnTo>
                      <a:pt x="0" y="15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4" name="Freeform: Shape 223">
                <a:extLst>
                  <a:ext uri="{FF2B5EF4-FFF2-40B4-BE49-F238E27FC236}">
                    <a16:creationId xmlns:a16="http://schemas.microsoft.com/office/drawing/2014/main" id="{30A36C11-8150-B282-F948-892B99D66879}"/>
                  </a:ext>
                </a:extLst>
              </p:cNvPr>
              <p:cNvSpPr/>
              <p:nvPr/>
            </p:nvSpPr>
            <p:spPr>
              <a:xfrm>
                <a:off x="2152465" y="982019"/>
                <a:ext cx="13419" cy="2925"/>
              </a:xfrm>
              <a:custGeom>
                <a:avLst/>
                <a:gdLst>
                  <a:gd name="connsiteX0" fmla="*/ 13419 w 13419"/>
                  <a:gd name="connsiteY0" fmla="*/ 2925 h 2925"/>
                  <a:gd name="connsiteX1" fmla="*/ 0 w 13419"/>
                  <a:gd name="connsiteY1" fmla="*/ 0 h 2925"/>
                </a:gdLst>
                <a:ahLst/>
                <a:cxnLst>
                  <a:cxn ang="0">
                    <a:pos x="connsiteX0" y="connsiteY0"/>
                  </a:cxn>
                  <a:cxn ang="0">
                    <a:pos x="connsiteX1" y="connsiteY1"/>
                  </a:cxn>
                </a:cxnLst>
                <a:rect l="l" t="t" r="r" b="b"/>
                <a:pathLst>
                  <a:path w="13419" h="2925">
                    <a:moveTo>
                      <a:pt x="13419" y="292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5" name="Freeform: Shape 224">
                <a:extLst>
                  <a:ext uri="{FF2B5EF4-FFF2-40B4-BE49-F238E27FC236}">
                    <a16:creationId xmlns:a16="http://schemas.microsoft.com/office/drawing/2014/main" id="{74110C1E-6A1F-812B-09BF-268A7DF1887F}"/>
                  </a:ext>
                </a:extLst>
              </p:cNvPr>
              <p:cNvSpPr/>
              <p:nvPr/>
            </p:nvSpPr>
            <p:spPr>
              <a:xfrm>
                <a:off x="2152465" y="1094803"/>
                <a:ext cx="16484" cy="3049"/>
              </a:xfrm>
              <a:custGeom>
                <a:avLst/>
                <a:gdLst>
                  <a:gd name="connsiteX0" fmla="*/ 16484 w 16484"/>
                  <a:gd name="connsiteY0" fmla="*/ 3049 h 3049"/>
                  <a:gd name="connsiteX1" fmla="*/ 0 w 16484"/>
                  <a:gd name="connsiteY1" fmla="*/ 0 h 3049"/>
                </a:gdLst>
                <a:ahLst/>
                <a:cxnLst>
                  <a:cxn ang="0">
                    <a:pos x="connsiteX0" y="connsiteY0"/>
                  </a:cxn>
                  <a:cxn ang="0">
                    <a:pos x="connsiteX1" y="connsiteY1"/>
                  </a:cxn>
                </a:cxnLst>
                <a:rect l="l" t="t" r="r" b="b"/>
                <a:pathLst>
                  <a:path w="16484" h="3049">
                    <a:moveTo>
                      <a:pt x="16484" y="304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6" name="Freeform: Shape 225">
                <a:extLst>
                  <a:ext uri="{FF2B5EF4-FFF2-40B4-BE49-F238E27FC236}">
                    <a16:creationId xmlns:a16="http://schemas.microsoft.com/office/drawing/2014/main" id="{9609E0CF-8C79-FD46-683E-B6A0F025C4A6}"/>
                  </a:ext>
                </a:extLst>
              </p:cNvPr>
              <p:cNvSpPr/>
              <p:nvPr/>
            </p:nvSpPr>
            <p:spPr>
              <a:xfrm>
                <a:off x="2152465" y="1207588"/>
                <a:ext cx="20268" cy="3188"/>
              </a:xfrm>
              <a:custGeom>
                <a:avLst/>
                <a:gdLst>
                  <a:gd name="connsiteX0" fmla="*/ 20269 w 20268"/>
                  <a:gd name="connsiteY0" fmla="*/ 3189 h 3188"/>
                  <a:gd name="connsiteX1" fmla="*/ 0 w 20268"/>
                  <a:gd name="connsiteY1" fmla="*/ 0 h 3188"/>
                </a:gdLst>
                <a:ahLst/>
                <a:cxnLst>
                  <a:cxn ang="0">
                    <a:pos x="connsiteX0" y="connsiteY0"/>
                  </a:cxn>
                  <a:cxn ang="0">
                    <a:pos x="connsiteX1" y="connsiteY1"/>
                  </a:cxn>
                </a:cxnLst>
                <a:rect l="l" t="t" r="r" b="b"/>
                <a:pathLst>
                  <a:path w="20268" h="3188">
                    <a:moveTo>
                      <a:pt x="20269" y="318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7" name="Freeform: Shape 226">
                <a:extLst>
                  <a:ext uri="{FF2B5EF4-FFF2-40B4-BE49-F238E27FC236}">
                    <a16:creationId xmlns:a16="http://schemas.microsoft.com/office/drawing/2014/main" id="{48FDBBC3-02FA-99DA-8810-ED7649C4A36C}"/>
                  </a:ext>
                </a:extLst>
              </p:cNvPr>
              <p:cNvSpPr/>
              <p:nvPr/>
            </p:nvSpPr>
            <p:spPr>
              <a:xfrm>
                <a:off x="2152465" y="1320372"/>
                <a:ext cx="25020" cy="3358"/>
              </a:xfrm>
              <a:custGeom>
                <a:avLst/>
                <a:gdLst>
                  <a:gd name="connsiteX0" fmla="*/ 25020 w 25020"/>
                  <a:gd name="connsiteY0" fmla="*/ 3359 h 3358"/>
                  <a:gd name="connsiteX1" fmla="*/ 0 w 25020"/>
                  <a:gd name="connsiteY1" fmla="*/ 0 h 3358"/>
                </a:gdLst>
                <a:ahLst/>
                <a:cxnLst>
                  <a:cxn ang="0">
                    <a:pos x="connsiteX0" y="connsiteY0"/>
                  </a:cxn>
                  <a:cxn ang="0">
                    <a:pos x="connsiteX1" y="connsiteY1"/>
                  </a:cxn>
                </a:cxnLst>
                <a:rect l="l" t="t" r="r" b="b"/>
                <a:pathLst>
                  <a:path w="25020" h="3358">
                    <a:moveTo>
                      <a:pt x="25020" y="335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8" name="Freeform: Shape 227">
                <a:extLst>
                  <a:ext uri="{FF2B5EF4-FFF2-40B4-BE49-F238E27FC236}">
                    <a16:creationId xmlns:a16="http://schemas.microsoft.com/office/drawing/2014/main" id="{D58BFAEE-4C44-C2AA-B7EF-D3B6F171D975}"/>
                  </a:ext>
                </a:extLst>
              </p:cNvPr>
              <p:cNvSpPr/>
              <p:nvPr/>
            </p:nvSpPr>
            <p:spPr>
              <a:xfrm>
                <a:off x="2152465" y="1433156"/>
                <a:ext cx="31211" cy="3552"/>
              </a:xfrm>
              <a:custGeom>
                <a:avLst/>
                <a:gdLst>
                  <a:gd name="connsiteX0" fmla="*/ 31212 w 31211"/>
                  <a:gd name="connsiteY0" fmla="*/ 3552 h 3552"/>
                  <a:gd name="connsiteX1" fmla="*/ 0 w 31211"/>
                  <a:gd name="connsiteY1" fmla="*/ 0 h 3552"/>
                </a:gdLst>
                <a:ahLst/>
                <a:cxnLst>
                  <a:cxn ang="0">
                    <a:pos x="connsiteX0" y="connsiteY0"/>
                  </a:cxn>
                  <a:cxn ang="0">
                    <a:pos x="connsiteX1" y="connsiteY1"/>
                  </a:cxn>
                </a:cxnLst>
                <a:rect l="l" t="t" r="r" b="b"/>
                <a:pathLst>
                  <a:path w="31211" h="3552">
                    <a:moveTo>
                      <a:pt x="31212" y="355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9" name="Freeform: Shape 228">
                <a:extLst>
                  <a:ext uri="{FF2B5EF4-FFF2-40B4-BE49-F238E27FC236}">
                    <a16:creationId xmlns:a16="http://schemas.microsoft.com/office/drawing/2014/main" id="{9086BA13-1FA4-76CE-F7BF-BDF507B38EC1}"/>
                  </a:ext>
                </a:extLst>
              </p:cNvPr>
              <p:cNvSpPr/>
              <p:nvPr/>
            </p:nvSpPr>
            <p:spPr>
              <a:xfrm>
                <a:off x="2152465" y="1545948"/>
                <a:ext cx="39569" cy="3745"/>
              </a:xfrm>
              <a:custGeom>
                <a:avLst/>
                <a:gdLst>
                  <a:gd name="connsiteX0" fmla="*/ 39570 w 39569"/>
                  <a:gd name="connsiteY0" fmla="*/ 3746 h 3745"/>
                  <a:gd name="connsiteX1" fmla="*/ 0 w 39569"/>
                  <a:gd name="connsiteY1" fmla="*/ 0 h 3745"/>
                </a:gdLst>
                <a:ahLst/>
                <a:cxnLst>
                  <a:cxn ang="0">
                    <a:pos x="connsiteX0" y="connsiteY0"/>
                  </a:cxn>
                  <a:cxn ang="0">
                    <a:pos x="connsiteX1" y="connsiteY1"/>
                  </a:cxn>
                </a:cxnLst>
                <a:rect l="l" t="t" r="r" b="b"/>
                <a:pathLst>
                  <a:path w="39569" h="3745">
                    <a:moveTo>
                      <a:pt x="39570" y="374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0" name="Freeform: Shape 229">
                <a:extLst>
                  <a:ext uri="{FF2B5EF4-FFF2-40B4-BE49-F238E27FC236}">
                    <a16:creationId xmlns:a16="http://schemas.microsoft.com/office/drawing/2014/main" id="{3936E2B8-E942-5848-CCA9-8AEF9C98FAB5}"/>
                  </a:ext>
                </a:extLst>
              </p:cNvPr>
              <p:cNvSpPr/>
              <p:nvPr/>
            </p:nvSpPr>
            <p:spPr>
              <a:xfrm>
                <a:off x="2152465" y="1658732"/>
                <a:ext cx="51217" cy="3877"/>
              </a:xfrm>
              <a:custGeom>
                <a:avLst/>
                <a:gdLst>
                  <a:gd name="connsiteX0" fmla="*/ 51217 w 51217"/>
                  <a:gd name="connsiteY0" fmla="*/ 3877 h 3877"/>
                  <a:gd name="connsiteX1" fmla="*/ 0 w 51217"/>
                  <a:gd name="connsiteY1" fmla="*/ 0 h 3877"/>
                </a:gdLst>
                <a:ahLst/>
                <a:cxnLst>
                  <a:cxn ang="0">
                    <a:pos x="connsiteX0" y="connsiteY0"/>
                  </a:cxn>
                  <a:cxn ang="0">
                    <a:pos x="connsiteX1" y="connsiteY1"/>
                  </a:cxn>
                </a:cxnLst>
                <a:rect l="l" t="t" r="r" b="b"/>
                <a:pathLst>
                  <a:path w="51217" h="3877">
                    <a:moveTo>
                      <a:pt x="51217" y="387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1" name="Freeform: Shape 230">
                <a:extLst>
                  <a:ext uri="{FF2B5EF4-FFF2-40B4-BE49-F238E27FC236}">
                    <a16:creationId xmlns:a16="http://schemas.microsoft.com/office/drawing/2014/main" id="{F98D1662-DDE2-906E-77AF-C347322B730A}"/>
                  </a:ext>
                </a:extLst>
              </p:cNvPr>
              <p:cNvSpPr/>
              <p:nvPr/>
            </p:nvSpPr>
            <p:spPr>
              <a:xfrm>
                <a:off x="2152465" y="1771517"/>
                <a:ext cx="67414" cy="3660"/>
              </a:xfrm>
              <a:custGeom>
                <a:avLst/>
                <a:gdLst>
                  <a:gd name="connsiteX0" fmla="*/ 67415 w 67414"/>
                  <a:gd name="connsiteY0" fmla="*/ 3661 h 3660"/>
                  <a:gd name="connsiteX1" fmla="*/ 0 w 67414"/>
                  <a:gd name="connsiteY1" fmla="*/ 0 h 3660"/>
                </a:gdLst>
                <a:ahLst/>
                <a:cxnLst>
                  <a:cxn ang="0">
                    <a:pos x="connsiteX0" y="connsiteY0"/>
                  </a:cxn>
                  <a:cxn ang="0">
                    <a:pos x="connsiteX1" y="connsiteY1"/>
                  </a:cxn>
                </a:cxnLst>
                <a:rect l="l" t="t" r="r" b="b"/>
                <a:pathLst>
                  <a:path w="67414" h="3660">
                    <a:moveTo>
                      <a:pt x="67415" y="366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2" name="Freeform: Shape 231">
                <a:extLst>
                  <a:ext uri="{FF2B5EF4-FFF2-40B4-BE49-F238E27FC236}">
                    <a16:creationId xmlns:a16="http://schemas.microsoft.com/office/drawing/2014/main" id="{5BE25B67-93B0-2020-09B0-67F61738207E}"/>
                  </a:ext>
                </a:extLst>
              </p:cNvPr>
              <p:cNvSpPr/>
              <p:nvPr/>
            </p:nvSpPr>
            <p:spPr>
              <a:xfrm>
                <a:off x="2152465" y="1884301"/>
                <a:ext cx="87877" cy="2437"/>
              </a:xfrm>
              <a:custGeom>
                <a:avLst/>
                <a:gdLst>
                  <a:gd name="connsiteX0" fmla="*/ 87877 w 87877"/>
                  <a:gd name="connsiteY0" fmla="*/ 2438 h 2437"/>
                  <a:gd name="connsiteX1" fmla="*/ 0 w 87877"/>
                  <a:gd name="connsiteY1" fmla="*/ 0 h 2437"/>
                </a:gdLst>
                <a:ahLst/>
                <a:cxnLst>
                  <a:cxn ang="0">
                    <a:pos x="connsiteX0" y="connsiteY0"/>
                  </a:cxn>
                  <a:cxn ang="0">
                    <a:pos x="connsiteX1" y="connsiteY1"/>
                  </a:cxn>
                </a:cxnLst>
                <a:rect l="l" t="t" r="r" b="b"/>
                <a:pathLst>
                  <a:path w="87877" h="2437">
                    <a:moveTo>
                      <a:pt x="87877" y="243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3" name="Freeform: Shape 232">
                <a:extLst>
                  <a:ext uri="{FF2B5EF4-FFF2-40B4-BE49-F238E27FC236}">
                    <a16:creationId xmlns:a16="http://schemas.microsoft.com/office/drawing/2014/main" id="{B648572A-537E-B1B1-0099-F5B2926B49A1}"/>
                  </a:ext>
                </a:extLst>
              </p:cNvPr>
              <p:cNvSpPr/>
              <p:nvPr/>
            </p:nvSpPr>
            <p:spPr>
              <a:xfrm>
                <a:off x="2265246" y="982019"/>
                <a:ext cx="12320" cy="2909"/>
              </a:xfrm>
              <a:custGeom>
                <a:avLst/>
                <a:gdLst>
                  <a:gd name="connsiteX0" fmla="*/ 12321 w 12320"/>
                  <a:gd name="connsiteY0" fmla="*/ 2910 h 2909"/>
                  <a:gd name="connsiteX1" fmla="*/ 0 w 12320"/>
                  <a:gd name="connsiteY1" fmla="*/ 0 h 2909"/>
                </a:gdLst>
                <a:ahLst/>
                <a:cxnLst>
                  <a:cxn ang="0">
                    <a:pos x="connsiteX0" y="connsiteY0"/>
                  </a:cxn>
                  <a:cxn ang="0">
                    <a:pos x="connsiteX1" y="connsiteY1"/>
                  </a:cxn>
                </a:cxnLst>
                <a:rect l="l" t="t" r="r" b="b"/>
                <a:pathLst>
                  <a:path w="12320" h="2909">
                    <a:moveTo>
                      <a:pt x="12321" y="291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4" name="Freeform: Shape 233">
                <a:extLst>
                  <a:ext uri="{FF2B5EF4-FFF2-40B4-BE49-F238E27FC236}">
                    <a16:creationId xmlns:a16="http://schemas.microsoft.com/office/drawing/2014/main" id="{2100125B-B271-7D81-3A13-9DC434C81978}"/>
                  </a:ext>
                </a:extLst>
              </p:cNvPr>
              <p:cNvSpPr/>
              <p:nvPr/>
            </p:nvSpPr>
            <p:spPr>
              <a:xfrm>
                <a:off x="2265246" y="1094803"/>
                <a:ext cx="15594" cy="3095"/>
              </a:xfrm>
              <a:custGeom>
                <a:avLst/>
                <a:gdLst>
                  <a:gd name="connsiteX0" fmla="*/ 15594 w 15594"/>
                  <a:gd name="connsiteY0" fmla="*/ 3096 h 3095"/>
                  <a:gd name="connsiteX1" fmla="*/ 0 w 15594"/>
                  <a:gd name="connsiteY1" fmla="*/ 0 h 3095"/>
                </a:gdLst>
                <a:ahLst/>
                <a:cxnLst>
                  <a:cxn ang="0">
                    <a:pos x="connsiteX0" y="connsiteY0"/>
                  </a:cxn>
                  <a:cxn ang="0">
                    <a:pos x="connsiteX1" y="connsiteY1"/>
                  </a:cxn>
                </a:cxnLst>
                <a:rect l="l" t="t" r="r" b="b"/>
                <a:pathLst>
                  <a:path w="15594" h="3095">
                    <a:moveTo>
                      <a:pt x="15594" y="309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5" name="Freeform: Shape 234">
                <a:extLst>
                  <a:ext uri="{FF2B5EF4-FFF2-40B4-BE49-F238E27FC236}">
                    <a16:creationId xmlns:a16="http://schemas.microsoft.com/office/drawing/2014/main" id="{8A392FCF-72AE-E7F2-DF69-ABEC781A68CD}"/>
                  </a:ext>
                </a:extLst>
              </p:cNvPr>
              <p:cNvSpPr/>
              <p:nvPr/>
            </p:nvSpPr>
            <p:spPr>
              <a:xfrm>
                <a:off x="2265246" y="1207588"/>
                <a:ext cx="19618" cy="3327"/>
              </a:xfrm>
              <a:custGeom>
                <a:avLst/>
                <a:gdLst>
                  <a:gd name="connsiteX0" fmla="*/ 19618 w 19618"/>
                  <a:gd name="connsiteY0" fmla="*/ 3328 h 3327"/>
                  <a:gd name="connsiteX1" fmla="*/ 0 w 19618"/>
                  <a:gd name="connsiteY1" fmla="*/ 0 h 3327"/>
                </a:gdLst>
                <a:ahLst/>
                <a:cxnLst>
                  <a:cxn ang="0">
                    <a:pos x="connsiteX0" y="connsiteY0"/>
                  </a:cxn>
                  <a:cxn ang="0">
                    <a:pos x="connsiteX1" y="connsiteY1"/>
                  </a:cxn>
                </a:cxnLst>
                <a:rect l="l" t="t" r="r" b="b"/>
                <a:pathLst>
                  <a:path w="19618" h="3327">
                    <a:moveTo>
                      <a:pt x="19618" y="332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6" name="Freeform: Shape 235">
                <a:extLst>
                  <a:ext uri="{FF2B5EF4-FFF2-40B4-BE49-F238E27FC236}">
                    <a16:creationId xmlns:a16="http://schemas.microsoft.com/office/drawing/2014/main" id="{A0A1174B-18E5-2E9D-D71D-1C13FBEF2707}"/>
                  </a:ext>
                </a:extLst>
              </p:cNvPr>
              <p:cNvSpPr/>
              <p:nvPr/>
            </p:nvSpPr>
            <p:spPr>
              <a:xfrm>
                <a:off x="2265246" y="1320372"/>
                <a:ext cx="24672" cy="3614"/>
              </a:xfrm>
              <a:custGeom>
                <a:avLst/>
                <a:gdLst>
                  <a:gd name="connsiteX0" fmla="*/ 24672 w 24672"/>
                  <a:gd name="connsiteY0" fmla="*/ 3614 h 3614"/>
                  <a:gd name="connsiteX1" fmla="*/ 0 w 24672"/>
                  <a:gd name="connsiteY1" fmla="*/ 0 h 3614"/>
                </a:gdLst>
                <a:ahLst/>
                <a:cxnLst>
                  <a:cxn ang="0">
                    <a:pos x="connsiteX0" y="connsiteY0"/>
                  </a:cxn>
                  <a:cxn ang="0">
                    <a:pos x="connsiteX1" y="connsiteY1"/>
                  </a:cxn>
                </a:cxnLst>
                <a:rect l="l" t="t" r="r" b="b"/>
                <a:pathLst>
                  <a:path w="24672" h="3614">
                    <a:moveTo>
                      <a:pt x="24672" y="361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7" name="Freeform: Shape 236">
                <a:extLst>
                  <a:ext uri="{FF2B5EF4-FFF2-40B4-BE49-F238E27FC236}">
                    <a16:creationId xmlns:a16="http://schemas.microsoft.com/office/drawing/2014/main" id="{E76229CB-DA86-B10D-8374-6E5EA3045400}"/>
                  </a:ext>
                </a:extLst>
              </p:cNvPr>
              <p:cNvSpPr/>
              <p:nvPr/>
            </p:nvSpPr>
            <p:spPr>
              <a:xfrm>
                <a:off x="2265246" y="1433156"/>
                <a:ext cx="31273" cy="3977"/>
              </a:xfrm>
              <a:custGeom>
                <a:avLst/>
                <a:gdLst>
                  <a:gd name="connsiteX0" fmla="*/ 31274 w 31273"/>
                  <a:gd name="connsiteY0" fmla="*/ 3978 h 3977"/>
                  <a:gd name="connsiteX1" fmla="*/ 0 w 31273"/>
                  <a:gd name="connsiteY1" fmla="*/ 0 h 3977"/>
                </a:gdLst>
                <a:ahLst/>
                <a:cxnLst>
                  <a:cxn ang="0">
                    <a:pos x="connsiteX0" y="connsiteY0"/>
                  </a:cxn>
                  <a:cxn ang="0">
                    <a:pos x="connsiteX1" y="connsiteY1"/>
                  </a:cxn>
                </a:cxnLst>
                <a:rect l="l" t="t" r="r" b="b"/>
                <a:pathLst>
                  <a:path w="31273" h="3977">
                    <a:moveTo>
                      <a:pt x="31274" y="397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8" name="Freeform: Shape 237">
                <a:extLst>
                  <a:ext uri="{FF2B5EF4-FFF2-40B4-BE49-F238E27FC236}">
                    <a16:creationId xmlns:a16="http://schemas.microsoft.com/office/drawing/2014/main" id="{32287C4F-7F05-9E27-A719-C783DFE5AD70}"/>
                  </a:ext>
                </a:extLst>
              </p:cNvPr>
              <p:cNvSpPr/>
              <p:nvPr/>
            </p:nvSpPr>
            <p:spPr>
              <a:xfrm>
                <a:off x="2265246" y="1545948"/>
                <a:ext cx="40266" cy="4403"/>
              </a:xfrm>
              <a:custGeom>
                <a:avLst/>
                <a:gdLst>
                  <a:gd name="connsiteX0" fmla="*/ 40266 w 40266"/>
                  <a:gd name="connsiteY0" fmla="*/ 4404 h 4403"/>
                  <a:gd name="connsiteX1" fmla="*/ 0 w 40266"/>
                  <a:gd name="connsiteY1" fmla="*/ 0 h 4403"/>
                </a:gdLst>
                <a:ahLst/>
                <a:cxnLst>
                  <a:cxn ang="0">
                    <a:pos x="connsiteX0" y="connsiteY0"/>
                  </a:cxn>
                  <a:cxn ang="0">
                    <a:pos x="connsiteX1" y="connsiteY1"/>
                  </a:cxn>
                </a:cxnLst>
                <a:rect l="l" t="t" r="r" b="b"/>
                <a:pathLst>
                  <a:path w="40266" h="4403">
                    <a:moveTo>
                      <a:pt x="40266" y="440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9" name="Freeform: Shape 238">
                <a:extLst>
                  <a:ext uri="{FF2B5EF4-FFF2-40B4-BE49-F238E27FC236}">
                    <a16:creationId xmlns:a16="http://schemas.microsoft.com/office/drawing/2014/main" id="{1EC58C28-BA1E-CD0C-9CBC-7050604F2D40}"/>
                  </a:ext>
                </a:extLst>
              </p:cNvPr>
              <p:cNvSpPr/>
              <p:nvPr/>
            </p:nvSpPr>
            <p:spPr>
              <a:xfrm>
                <a:off x="2265246" y="1658732"/>
                <a:ext cx="52950" cy="4860"/>
              </a:xfrm>
              <a:custGeom>
                <a:avLst/>
                <a:gdLst>
                  <a:gd name="connsiteX0" fmla="*/ 52951 w 52950"/>
                  <a:gd name="connsiteY0" fmla="*/ 4860 h 4860"/>
                  <a:gd name="connsiteX1" fmla="*/ 0 w 52950"/>
                  <a:gd name="connsiteY1" fmla="*/ 0 h 4860"/>
                </a:gdLst>
                <a:ahLst/>
                <a:cxnLst>
                  <a:cxn ang="0">
                    <a:pos x="connsiteX0" y="connsiteY0"/>
                  </a:cxn>
                  <a:cxn ang="0">
                    <a:pos x="connsiteX1" y="connsiteY1"/>
                  </a:cxn>
                </a:cxnLst>
                <a:rect l="l" t="t" r="r" b="b"/>
                <a:pathLst>
                  <a:path w="52950" h="4860">
                    <a:moveTo>
                      <a:pt x="52951" y="486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0" name="Freeform: Shape 239">
                <a:extLst>
                  <a:ext uri="{FF2B5EF4-FFF2-40B4-BE49-F238E27FC236}">
                    <a16:creationId xmlns:a16="http://schemas.microsoft.com/office/drawing/2014/main" id="{45C4BD28-439A-3280-1AA1-0405AD40DACE}"/>
                  </a:ext>
                </a:extLst>
              </p:cNvPr>
              <p:cNvSpPr/>
              <p:nvPr/>
            </p:nvSpPr>
            <p:spPr>
              <a:xfrm>
                <a:off x="2265246" y="1771517"/>
                <a:ext cx="70951" cy="5100"/>
              </a:xfrm>
              <a:custGeom>
                <a:avLst/>
                <a:gdLst>
                  <a:gd name="connsiteX0" fmla="*/ 70952 w 70951"/>
                  <a:gd name="connsiteY0" fmla="*/ 5100 h 5100"/>
                  <a:gd name="connsiteX1" fmla="*/ 0 w 70951"/>
                  <a:gd name="connsiteY1" fmla="*/ 0 h 5100"/>
                </a:gdLst>
                <a:ahLst/>
                <a:cxnLst>
                  <a:cxn ang="0">
                    <a:pos x="connsiteX0" y="connsiteY0"/>
                  </a:cxn>
                  <a:cxn ang="0">
                    <a:pos x="connsiteX1" y="connsiteY1"/>
                  </a:cxn>
                </a:cxnLst>
                <a:rect l="l" t="t" r="r" b="b"/>
                <a:pathLst>
                  <a:path w="70951" h="5100">
                    <a:moveTo>
                      <a:pt x="70952" y="510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1" name="Freeform: Shape 240">
                <a:extLst>
                  <a:ext uri="{FF2B5EF4-FFF2-40B4-BE49-F238E27FC236}">
                    <a16:creationId xmlns:a16="http://schemas.microsoft.com/office/drawing/2014/main" id="{942FFDB5-F063-EB5B-DB5C-B22F95A5A5F9}"/>
                  </a:ext>
                </a:extLst>
              </p:cNvPr>
              <p:cNvSpPr/>
              <p:nvPr/>
            </p:nvSpPr>
            <p:spPr>
              <a:xfrm>
                <a:off x="2265246" y="1884301"/>
                <a:ext cx="94277" cy="4465"/>
              </a:xfrm>
              <a:custGeom>
                <a:avLst/>
                <a:gdLst>
                  <a:gd name="connsiteX0" fmla="*/ 94277 w 94277"/>
                  <a:gd name="connsiteY0" fmla="*/ 4466 h 4465"/>
                  <a:gd name="connsiteX1" fmla="*/ 0 w 94277"/>
                  <a:gd name="connsiteY1" fmla="*/ 0 h 4465"/>
                </a:gdLst>
                <a:ahLst/>
                <a:cxnLst>
                  <a:cxn ang="0">
                    <a:pos x="connsiteX0" y="connsiteY0"/>
                  </a:cxn>
                  <a:cxn ang="0">
                    <a:pos x="connsiteX1" y="connsiteY1"/>
                  </a:cxn>
                </a:cxnLst>
                <a:rect l="l" t="t" r="r" b="b"/>
                <a:pathLst>
                  <a:path w="94277" h="4465">
                    <a:moveTo>
                      <a:pt x="94277" y="446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2" name="Freeform: Shape 241">
                <a:extLst>
                  <a:ext uri="{FF2B5EF4-FFF2-40B4-BE49-F238E27FC236}">
                    <a16:creationId xmlns:a16="http://schemas.microsoft.com/office/drawing/2014/main" id="{780D4D6F-3037-00A4-0FD3-807F2C04879D}"/>
                  </a:ext>
                </a:extLst>
              </p:cNvPr>
              <p:cNvSpPr/>
              <p:nvPr/>
            </p:nvSpPr>
            <p:spPr>
              <a:xfrm>
                <a:off x="2378028" y="982019"/>
                <a:ext cx="11438" cy="2886"/>
              </a:xfrm>
              <a:custGeom>
                <a:avLst/>
                <a:gdLst>
                  <a:gd name="connsiteX0" fmla="*/ 11438 w 11438"/>
                  <a:gd name="connsiteY0" fmla="*/ 2887 h 2886"/>
                  <a:gd name="connsiteX1" fmla="*/ 0 w 11438"/>
                  <a:gd name="connsiteY1" fmla="*/ 0 h 2886"/>
                </a:gdLst>
                <a:ahLst/>
                <a:cxnLst>
                  <a:cxn ang="0">
                    <a:pos x="connsiteX0" y="connsiteY0"/>
                  </a:cxn>
                  <a:cxn ang="0">
                    <a:pos x="connsiteX1" y="connsiteY1"/>
                  </a:cxn>
                </a:cxnLst>
                <a:rect l="l" t="t" r="r" b="b"/>
                <a:pathLst>
                  <a:path w="11438" h="2886">
                    <a:moveTo>
                      <a:pt x="11438" y="288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3" name="Freeform: Shape 242">
                <a:extLst>
                  <a:ext uri="{FF2B5EF4-FFF2-40B4-BE49-F238E27FC236}">
                    <a16:creationId xmlns:a16="http://schemas.microsoft.com/office/drawing/2014/main" id="{0880488D-CEB2-D396-2E32-BC0DEAAB3F5C}"/>
                  </a:ext>
                </a:extLst>
              </p:cNvPr>
              <p:cNvSpPr/>
              <p:nvPr/>
            </p:nvSpPr>
            <p:spPr>
              <a:xfrm>
                <a:off x="2378028" y="1094803"/>
                <a:ext cx="14882" cy="3126"/>
              </a:xfrm>
              <a:custGeom>
                <a:avLst/>
                <a:gdLst>
                  <a:gd name="connsiteX0" fmla="*/ 14882 w 14882"/>
                  <a:gd name="connsiteY0" fmla="*/ 3127 h 3126"/>
                  <a:gd name="connsiteX1" fmla="*/ 0 w 14882"/>
                  <a:gd name="connsiteY1" fmla="*/ 0 h 3126"/>
                </a:gdLst>
                <a:ahLst/>
                <a:cxnLst>
                  <a:cxn ang="0">
                    <a:pos x="connsiteX0" y="connsiteY0"/>
                  </a:cxn>
                  <a:cxn ang="0">
                    <a:pos x="connsiteX1" y="connsiteY1"/>
                  </a:cxn>
                </a:cxnLst>
                <a:rect l="l" t="t" r="r" b="b"/>
                <a:pathLst>
                  <a:path w="14882" h="3126">
                    <a:moveTo>
                      <a:pt x="14882" y="312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4" name="Freeform: Shape 243">
                <a:extLst>
                  <a:ext uri="{FF2B5EF4-FFF2-40B4-BE49-F238E27FC236}">
                    <a16:creationId xmlns:a16="http://schemas.microsoft.com/office/drawing/2014/main" id="{9C242676-808C-F752-CAA8-C2E0584CA833}"/>
                  </a:ext>
                </a:extLst>
              </p:cNvPr>
              <p:cNvSpPr/>
              <p:nvPr/>
            </p:nvSpPr>
            <p:spPr>
              <a:xfrm>
                <a:off x="2378028" y="1207588"/>
                <a:ext cx="19092" cy="3428"/>
              </a:xfrm>
              <a:custGeom>
                <a:avLst/>
                <a:gdLst>
                  <a:gd name="connsiteX0" fmla="*/ 19092 w 19092"/>
                  <a:gd name="connsiteY0" fmla="*/ 3429 h 3428"/>
                  <a:gd name="connsiteX1" fmla="*/ 0 w 19092"/>
                  <a:gd name="connsiteY1" fmla="*/ 0 h 3428"/>
                </a:gdLst>
                <a:ahLst/>
                <a:cxnLst>
                  <a:cxn ang="0">
                    <a:pos x="connsiteX0" y="connsiteY0"/>
                  </a:cxn>
                  <a:cxn ang="0">
                    <a:pos x="connsiteX1" y="connsiteY1"/>
                  </a:cxn>
                </a:cxnLst>
                <a:rect l="l" t="t" r="r" b="b"/>
                <a:pathLst>
                  <a:path w="19092" h="3428">
                    <a:moveTo>
                      <a:pt x="19092" y="342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5" name="Freeform: Shape 244">
                <a:extLst>
                  <a:ext uri="{FF2B5EF4-FFF2-40B4-BE49-F238E27FC236}">
                    <a16:creationId xmlns:a16="http://schemas.microsoft.com/office/drawing/2014/main" id="{8E0FAF17-AB11-CA16-862D-2EAE805E9B65}"/>
                  </a:ext>
                </a:extLst>
              </p:cNvPr>
              <p:cNvSpPr/>
              <p:nvPr/>
            </p:nvSpPr>
            <p:spPr>
              <a:xfrm>
                <a:off x="2378028" y="1320372"/>
                <a:ext cx="24409" cy="3807"/>
              </a:xfrm>
              <a:custGeom>
                <a:avLst/>
                <a:gdLst>
                  <a:gd name="connsiteX0" fmla="*/ 24409 w 24409"/>
                  <a:gd name="connsiteY0" fmla="*/ 3808 h 3807"/>
                  <a:gd name="connsiteX1" fmla="*/ 0 w 24409"/>
                  <a:gd name="connsiteY1" fmla="*/ 0 h 3807"/>
                </a:gdLst>
                <a:ahLst/>
                <a:cxnLst>
                  <a:cxn ang="0">
                    <a:pos x="connsiteX0" y="connsiteY0"/>
                  </a:cxn>
                  <a:cxn ang="0">
                    <a:pos x="connsiteX1" y="connsiteY1"/>
                  </a:cxn>
                </a:cxnLst>
                <a:rect l="l" t="t" r="r" b="b"/>
                <a:pathLst>
                  <a:path w="24409" h="3807">
                    <a:moveTo>
                      <a:pt x="24409" y="380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6" name="Freeform: Shape 245">
                <a:extLst>
                  <a:ext uri="{FF2B5EF4-FFF2-40B4-BE49-F238E27FC236}">
                    <a16:creationId xmlns:a16="http://schemas.microsoft.com/office/drawing/2014/main" id="{DD6C90AF-FDF7-F253-A19D-BE3B6348427C}"/>
                  </a:ext>
                </a:extLst>
              </p:cNvPr>
              <p:cNvSpPr/>
              <p:nvPr/>
            </p:nvSpPr>
            <p:spPr>
              <a:xfrm>
                <a:off x="2378028" y="1433156"/>
                <a:ext cx="31374" cy="4303"/>
              </a:xfrm>
              <a:custGeom>
                <a:avLst/>
                <a:gdLst>
                  <a:gd name="connsiteX0" fmla="*/ 31374 w 31374"/>
                  <a:gd name="connsiteY0" fmla="*/ 4303 h 4303"/>
                  <a:gd name="connsiteX1" fmla="*/ 0 w 31374"/>
                  <a:gd name="connsiteY1" fmla="*/ 0 h 4303"/>
                </a:gdLst>
                <a:ahLst/>
                <a:cxnLst>
                  <a:cxn ang="0">
                    <a:pos x="connsiteX0" y="connsiteY0"/>
                  </a:cxn>
                  <a:cxn ang="0">
                    <a:pos x="connsiteX1" y="connsiteY1"/>
                  </a:cxn>
                </a:cxnLst>
                <a:rect l="l" t="t" r="r" b="b"/>
                <a:pathLst>
                  <a:path w="31374" h="4303">
                    <a:moveTo>
                      <a:pt x="31374" y="430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7" name="Freeform: Shape 246">
                <a:extLst>
                  <a:ext uri="{FF2B5EF4-FFF2-40B4-BE49-F238E27FC236}">
                    <a16:creationId xmlns:a16="http://schemas.microsoft.com/office/drawing/2014/main" id="{B2F4CF90-92FF-5BF3-C458-3591C93E2985}"/>
                  </a:ext>
                </a:extLst>
              </p:cNvPr>
              <p:cNvSpPr/>
              <p:nvPr/>
            </p:nvSpPr>
            <p:spPr>
              <a:xfrm>
                <a:off x="2378028" y="1545948"/>
                <a:ext cx="40916" cy="4906"/>
              </a:xfrm>
              <a:custGeom>
                <a:avLst/>
                <a:gdLst>
                  <a:gd name="connsiteX0" fmla="*/ 40916 w 40916"/>
                  <a:gd name="connsiteY0" fmla="*/ 4907 h 4906"/>
                  <a:gd name="connsiteX1" fmla="*/ 0 w 40916"/>
                  <a:gd name="connsiteY1" fmla="*/ 0 h 4906"/>
                </a:gdLst>
                <a:ahLst/>
                <a:cxnLst>
                  <a:cxn ang="0">
                    <a:pos x="connsiteX0" y="connsiteY0"/>
                  </a:cxn>
                  <a:cxn ang="0">
                    <a:pos x="connsiteX1" y="connsiteY1"/>
                  </a:cxn>
                </a:cxnLst>
                <a:rect l="l" t="t" r="r" b="b"/>
                <a:pathLst>
                  <a:path w="40916" h="4906">
                    <a:moveTo>
                      <a:pt x="40916" y="490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8" name="Freeform: Shape 247">
                <a:extLst>
                  <a:ext uri="{FF2B5EF4-FFF2-40B4-BE49-F238E27FC236}">
                    <a16:creationId xmlns:a16="http://schemas.microsoft.com/office/drawing/2014/main" id="{85EC0607-E06A-8F09-0878-C524F3EACF0A}"/>
                  </a:ext>
                </a:extLst>
              </p:cNvPr>
              <p:cNvSpPr/>
              <p:nvPr/>
            </p:nvSpPr>
            <p:spPr>
              <a:xfrm>
                <a:off x="2378028" y="1658732"/>
                <a:ext cx="54552" cy="5618"/>
              </a:xfrm>
              <a:custGeom>
                <a:avLst/>
                <a:gdLst>
                  <a:gd name="connsiteX0" fmla="*/ 54553 w 54552"/>
                  <a:gd name="connsiteY0" fmla="*/ 5619 h 5618"/>
                  <a:gd name="connsiteX1" fmla="*/ 0 w 54552"/>
                  <a:gd name="connsiteY1" fmla="*/ 0 h 5618"/>
                </a:gdLst>
                <a:ahLst/>
                <a:cxnLst>
                  <a:cxn ang="0">
                    <a:pos x="connsiteX0" y="connsiteY0"/>
                  </a:cxn>
                  <a:cxn ang="0">
                    <a:pos x="connsiteX1" y="connsiteY1"/>
                  </a:cxn>
                </a:cxnLst>
                <a:rect l="l" t="t" r="r" b="b"/>
                <a:pathLst>
                  <a:path w="54552" h="5618">
                    <a:moveTo>
                      <a:pt x="54553" y="561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9" name="Freeform: Shape 248">
                <a:extLst>
                  <a:ext uri="{FF2B5EF4-FFF2-40B4-BE49-F238E27FC236}">
                    <a16:creationId xmlns:a16="http://schemas.microsoft.com/office/drawing/2014/main" id="{654EEC5C-BF3C-8A45-0A49-CDBEFF6671D3}"/>
                  </a:ext>
                </a:extLst>
              </p:cNvPr>
              <p:cNvSpPr/>
              <p:nvPr/>
            </p:nvSpPr>
            <p:spPr>
              <a:xfrm>
                <a:off x="2378028" y="1771517"/>
                <a:ext cx="74202" cy="6214"/>
              </a:xfrm>
              <a:custGeom>
                <a:avLst/>
                <a:gdLst>
                  <a:gd name="connsiteX0" fmla="*/ 74202 w 74202"/>
                  <a:gd name="connsiteY0" fmla="*/ 6215 h 6214"/>
                  <a:gd name="connsiteX1" fmla="*/ 0 w 74202"/>
                  <a:gd name="connsiteY1" fmla="*/ 0 h 6214"/>
                </a:gdLst>
                <a:ahLst/>
                <a:cxnLst>
                  <a:cxn ang="0">
                    <a:pos x="connsiteX0" y="connsiteY0"/>
                  </a:cxn>
                  <a:cxn ang="0">
                    <a:pos x="connsiteX1" y="connsiteY1"/>
                  </a:cxn>
                </a:cxnLst>
                <a:rect l="l" t="t" r="r" b="b"/>
                <a:pathLst>
                  <a:path w="74202" h="6214">
                    <a:moveTo>
                      <a:pt x="74202" y="621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0" name="Freeform: Shape 249">
                <a:extLst>
                  <a:ext uri="{FF2B5EF4-FFF2-40B4-BE49-F238E27FC236}">
                    <a16:creationId xmlns:a16="http://schemas.microsoft.com/office/drawing/2014/main" id="{EFE91321-85EC-9BD7-ED6C-32A2FE8678F3}"/>
                  </a:ext>
                </a:extLst>
              </p:cNvPr>
              <p:cNvSpPr/>
              <p:nvPr/>
            </p:nvSpPr>
            <p:spPr>
              <a:xfrm>
                <a:off x="2378028" y="1884301"/>
                <a:ext cx="100097" cy="6021"/>
              </a:xfrm>
              <a:custGeom>
                <a:avLst/>
                <a:gdLst>
                  <a:gd name="connsiteX0" fmla="*/ 100097 w 100097"/>
                  <a:gd name="connsiteY0" fmla="*/ 6021 h 6021"/>
                  <a:gd name="connsiteX1" fmla="*/ 0 w 100097"/>
                  <a:gd name="connsiteY1" fmla="*/ 0 h 6021"/>
                </a:gdLst>
                <a:ahLst/>
                <a:cxnLst>
                  <a:cxn ang="0">
                    <a:pos x="connsiteX0" y="connsiteY0"/>
                  </a:cxn>
                  <a:cxn ang="0">
                    <a:pos x="connsiteX1" y="connsiteY1"/>
                  </a:cxn>
                </a:cxnLst>
                <a:rect l="l" t="t" r="r" b="b"/>
                <a:pathLst>
                  <a:path w="100097" h="6021">
                    <a:moveTo>
                      <a:pt x="100097" y="602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1" name="Freeform: Shape 250">
                <a:extLst>
                  <a:ext uri="{FF2B5EF4-FFF2-40B4-BE49-F238E27FC236}">
                    <a16:creationId xmlns:a16="http://schemas.microsoft.com/office/drawing/2014/main" id="{FFAF03B9-3286-FBB2-21C7-74307E2F3497}"/>
                  </a:ext>
                </a:extLst>
              </p:cNvPr>
              <p:cNvSpPr/>
              <p:nvPr/>
            </p:nvSpPr>
            <p:spPr>
              <a:xfrm>
                <a:off x="2490809" y="982019"/>
                <a:ext cx="10695" cy="2848"/>
              </a:xfrm>
              <a:custGeom>
                <a:avLst/>
                <a:gdLst>
                  <a:gd name="connsiteX0" fmla="*/ 10695 w 10695"/>
                  <a:gd name="connsiteY0" fmla="*/ 2848 h 2848"/>
                  <a:gd name="connsiteX1" fmla="*/ 0 w 10695"/>
                  <a:gd name="connsiteY1" fmla="*/ 0 h 2848"/>
                </a:gdLst>
                <a:ahLst/>
                <a:cxnLst>
                  <a:cxn ang="0">
                    <a:pos x="connsiteX0" y="connsiteY0"/>
                  </a:cxn>
                  <a:cxn ang="0">
                    <a:pos x="connsiteX1" y="connsiteY1"/>
                  </a:cxn>
                </a:cxnLst>
                <a:rect l="l" t="t" r="r" b="b"/>
                <a:pathLst>
                  <a:path w="10695" h="2848">
                    <a:moveTo>
                      <a:pt x="10695" y="284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2" name="Freeform: Shape 251">
                <a:extLst>
                  <a:ext uri="{FF2B5EF4-FFF2-40B4-BE49-F238E27FC236}">
                    <a16:creationId xmlns:a16="http://schemas.microsoft.com/office/drawing/2014/main" id="{2380C06C-70FA-7B00-CB7B-F43AD7F699BA}"/>
                  </a:ext>
                </a:extLst>
              </p:cNvPr>
              <p:cNvSpPr/>
              <p:nvPr/>
            </p:nvSpPr>
            <p:spPr>
              <a:xfrm>
                <a:off x="2490809" y="1094803"/>
                <a:ext cx="14270" cy="3126"/>
              </a:xfrm>
              <a:custGeom>
                <a:avLst/>
                <a:gdLst>
                  <a:gd name="connsiteX0" fmla="*/ 14271 w 14270"/>
                  <a:gd name="connsiteY0" fmla="*/ 3127 h 3126"/>
                  <a:gd name="connsiteX1" fmla="*/ 0 w 14270"/>
                  <a:gd name="connsiteY1" fmla="*/ 0 h 3126"/>
                </a:gdLst>
                <a:ahLst/>
                <a:cxnLst>
                  <a:cxn ang="0">
                    <a:pos x="connsiteX0" y="connsiteY0"/>
                  </a:cxn>
                  <a:cxn ang="0">
                    <a:pos x="connsiteX1" y="connsiteY1"/>
                  </a:cxn>
                </a:cxnLst>
                <a:rect l="l" t="t" r="r" b="b"/>
                <a:pathLst>
                  <a:path w="14270" h="3126">
                    <a:moveTo>
                      <a:pt x="14271" y="312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3" name="Freeform: Shape 252">
                <a:extLst>
                  <a:ext uri="{FF2B5EF4-FFF2-40B4-BE49-F238E27FC236}">
                    <a16:creationId xmlns:a16="http://schemas.microsoft.com/office/drawing/2014/main" id="{3D32DFE5-32C2-D7DC-C511-7CF3EF6511F2}"/>
                  </a:ext>
                </a:extLst>
              </p:cNvPr>
              <p:cNvSpPr/>
              <p:nvPr/>
            </p:nvSpPr>
            <p:spPr>
              <a:xfrm>
                <a:off x="2490809" y="1207588"/>
                <a:ext cx="18651" cy="3490"/>
              </a:xfrm>
              <a:custGeom>
                <a:avLst/>
                <a:gdLst>
                  <a:gd name="connsiteX0" fmla="*/ 18651 w 18651"/>
                  <a:gd name="connsiteY0" fmla="*/ 3490 h 3490"/>
                  <a:gd name="connsiteX1" fmla="*/ 0 w 18651"/>
                  <a:gd name="connsiteY1" fmla="*/ 0 h 3490"/>
                </a:gdLst>
                <a:ahLst/>
                <a:cxnLst>
                  <a:cxn ang="0">
                    <a:pos x="connsiteX0" y="connsiteY0"/>
                  </a:cxn>
                  <a:cxn ang="0">
                    <a:pos x="connsiteX1" y="connsiteY1"/>
                  </a:cxn>
                </a:cxnLst>
                <a:rect l="l" t="t" r="r" b="b"/>
                <a:pathLst>
                  <a:path w="18651" h="3490">
                    <a:moveTo>
                      <a:pt x="18651" y="349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4" name="Freeform: Shape 253">
                <a:extLst>
                  <a:ext uri="{FF2B5EF4-FFF2-40B4-BE49-F238E27FC236}">
                    <a16:creationId xmlns:a16="http://schemas.microsoft.com/office/drawing/2014/main" id="{D073342B-8095-396F-5FA9-3D0E6C4975BB}"/>
                  </a:ext>
                </a:extLst>
              </p:cNvPr>
              <p:cNvSpPr/>
              <p:nvPr/>
            </p:nvSpPr>
            <p:spPr>
              <a:xfrm>
                <a:off x="2490809" y="1320372"/>
                <a:ext cx="24184" cy="3947"/>
              </a:xfrm>
              <a:custGeom>
                <a:avLst/>
                <a:gdLst>
                  <a:gd name="connsiteX0" fmla="*/ 24185 w 24184"/>
                  <a:gd name="connsiteY0" fmla="*/ 3947 h 3947"/>
                  <a:gd name="connsiteX1" fmla="*/ 0 w 24184"/>
                  <a:gd name="connsiteY1" fmla="*/ 0 h 3947"/>
                </a:gdLst>
                <a:ahLst/>
                <a:cxnLst>
                  <a:cxn ang="0">
                    <a:pos x="connsiteX0" y="connsiteY0"/>
                  </a:cxn>
                  <a:cxn ang="0">
                    <a:pos x="connsiteX1" y="connsiteY1"/>
                  </a:cxn>
                </a:cxnLst>
                <a:rect l="l" t="t" r="r" b="b"/>
                <a:pathLst>
                  <a:path w="24184" h="3947">
                    <a:moveTo>
                      <a:pt x="24185" y="394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5" name="Freeform: Shape 254">
                <a:extLst>
                  <a:ext uri="{FF2B5EF4-FFF2-40B4-BE49-F238E27FC236}">
                    <a16:creationId xmlns:a16="http://schemas.microsoft.com/office/drawing/2014/main" id="{F27A2D2B-07A2-47E7-2C67-3CB766DB875B}"/>
                  </a:ext>
                </a:extLst>
              </p:cNvPr>
              <p:cNvSpPr/>
              <p:nvPr/>
            </p:nvSpPr>
            <p:spPr>
              <a:xfrm>
                <a:off x="2490809" y="1433156"/>
                <a:ext cx="31467" cy="4542"/>
              </a:xfrm>
              <a:custGeom>
                <a:avLst/>
                <a:gdLst>
                  <a:gd name="connsiteX0" fmla="*/ 31467 w 31467"/>
                  <a:gd name="connsiteY0" fmla="*/ 4543 h 4542"/>
                  <a:gd name="connsiteX1" fmla="*/ 0 w 31467"/>
                  <a:gd name="connsiteY1" fmla="*/ 0 h 4542"/>
                </a:gdLst>
                <a:ahLst/>
                <a:cxnLst>
                  <a:cxn ang="0">
                    <a:pos x="connsiteX0" y="connsiteY0"/>
                  </a:cxn>
                  <a:cxn ang="0">
                    <a:pos x="connsiteX1" y="connsiteY1"/>
                  </a:cxn>
                </a:cxnLst>
                <a:rect l="l" t="t" r="r" b="b"/>
                <a:pathLst>
                  <a:path w="31467" h="4542">
                    <a:moveTo>
                      <a:pt x="31467" y="454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6" name="Freeform: Shape 255">
                <a:extLst>
                  <a:ext uri="{FF2B5EF4-FFF2-40B4-BE49-F238E27FC236}">
                    <a16:creationId xmlns:a16="http://schemas.microsoft.com/office/drawing/2014/main" id="{D72BBD62-5F39-A5F9-D28A-E1F3A8A88D7B}"/>
                  </a:ext>
                </a:extLst>
              </p:cNvPr>
              <p:cNvSpPr/>
              <p:nvPr/>
            </p:nvSpPr>
            <p:spPr>
              <a:xfrm>
                <a:off x="2490809" y="1545948"/>
                <a:ext cx="41527" cy="5293"/>
              </a:xfrm>
              <a:custGeom>
                <a:avLst/>
                <a:gdLst>
                  <a:gd name="connsiteX0" fmla="*/ 41528 w 41527"/>
                  <a:gd name="connsiteY0" fmla="*/ 5294 h 5293"/>
                  <a:gd name="connsiteX1" fmla="*/ 0 w 41527"/>
                  <a:gd name="connsiteY1" fmla="*/ 0 h 5293"/>
                </a:gdLst>
                <a:ahLst/>
                <a:cxnLst>
                  <a:cxn ang="0">
                    <a:pos x="connsiteX0" y="connsiteY0"/>
                  </a:cxn>
                  <a:cxn ang="0">
                    <a:pos x="connsiteX1" y="connsiteY1"/>
                  </a:cxn>
                </a:cxnLst>
                <a:rect l="l" t="t" r="r" b="b"/>
                <a:pathLst>
                  <a:path w="41527" h="5293">
                    <a:moveTo>
                      <a:pt x="41528" y="529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7" name="Freeform: Shape 256">
                <a:extLst>
                  <a:ext uri="{FF2B5EF4-FFF2-40B4-BE49-F238E27FC236}">
                    <a16:creationId xmlns:a16="http://schemas.microsoft.com/office/drawing/2014/main" id="{D0001759-2A47-022B-4EA0-E5DEA3F02DDE}"/>
                  </a:ext>
                </a:extLst>
              </p:cNvPr>
              <p:cNvSpPr/>
              <p:nvPr/>
            </p:nvSpPr>
            <p:spPr>
              <a:xfrm>
                <a:off x="2490809" y="1658732"/>
                <a:ext cx="56046" cy="6199"/>
              </a:xfrm>
              <a:custGeom>
                <a:avLst/>
                <a:gdLst>
                  <a:gd name="connsiteX0" fmla="*/ 56046 w 56046"/>
                  <a:gd name="connsiteY0" fmla="*/ 6199 h 6199"/>
                  <a:gd name="connsiteX1" fmla="*/ 0 w 56046"/>
                  <a:gd name="connsiteY1" fmla="*/ 0 h 6199"/>
                </a:gdLst>
                <a:ahLst/>
                <a:cxnLst>
                  <a:cxn ang="0">
                    <a:pos x="connsiteX0" y="connsiteY0"/>
                  </a:cxn>
                  <a:cxn ang="0">
                    <a:pos x="connsiteX1" y="connsiteY1"/>
                  </a:cxn>
                </a:cxnLst>
                <a:rect l="l" t="t" r="r" b="b"/>
                <a:pathLst>
                  <a:path w="56046" h="6199">
                    <a:moveTo>
                      <a:pt x="56046" y="619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8" name="Freeform: Shape 257">
                <a:extLst>
                  <a:ext uri="{FF2B5EF4-FFF2-40B4-BE49-F238E27FC236}">
                    <a16:creationId xmlns:a16="http://schemas.microsoft.com/office/drawing/2014/main" id="{8D14C4F3-1CE6-270A-3C4D-1D820D9B63D9}"/>
                  </a:ext>
                </a:extLst>
              </p:cNvPr>
              <p:cNvSpPr/>
              <p:nvPr/>
            </p:nvSpPr>
            <p:spPr>
              <a:xfrm>
                <a:off x="2490809" y="1771517"/>
                <a:ext cx="77251" cy="7050"/>
              </a:xfrm>
              <a:custGeom>
                <a:avLst/>
                <a:gdLst>
                  <a:gd name="connsiteX0" fmla="*/ 77251 w 77251"/>
                  <a:gd name="connsiteY0" fmla="*/ 7051 h 7050"/>
                  <a:gd name="connsiteX1" fmla="*/ 0 w 77251"/>
                  <a:gd name="connsiteY1" fmla="*/ 0 h 7050"/>
                </a:gdLst>
                <a:ahLst/>
                <a:cxnLst>
                  <a:cxn ang="0">
                    <a:pos x="connsiteX0" y="connsiteY0"/>
                  </a:cxn>
                  <a:cxn ang="0">
                    <a:pos x="connsiteX1" y="connsiteY1"/>
                  </a:cxn>
                </a:cxnLst>
                <a:rect l="l" t="t" r="r" b="b"/>
                <a:pathLst>
                  <a:path w="77251" h="7050">
                    <a:moveTo>
                      <a:pt x="77251" y="705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9" name="Freeform: Shape 258">
                <a:extLst>
                  <a:ext uri="{FF2B5EF4-FFF2-40B4-BE49-F238E27FC236}">
                    <a16:creationId xmlns:a16="http://schemas.microsoft.com/office/drawing/2014/main" id="{B267283A-75D0-D412-7F3E-3712AA27666B}"/>
                  </a:ext>
                </a:extLst>
              </p:cNvPr>
              <p:cNvSpPr/>
              <p:nvPr/>
            </p:nvSpPr>
            <p:spPr>
              <a:xfrm>
                <a:off x="2490809" y="1884301"/>
                <a:ext cx="105429" cy="7205"/>
              </a:xfrm>
              <a:custGeom>
                <a:avLst/>
                <a:gdLst>
                  <a:gd name="connsiteX0" fmla="*/ 105429 w 105429"/>
                  <a:gd name="connsiteY0" fmla="*/ 7205 h 7205"/>
                  <a:gd name="connsiteX1" fmla="*/ 0 w 105429"/>
                  <a:gd name="connsiteY1" fmla="*/ 0 h 7205"/>
                </a:gdLst>
                <a:ahLst/>
                <a:cxnLst>
                  <a:cxn ang="0">
                    <a:pos x="connsiteX0" y="connsiteY0"/>
                  </a:cxn>
                  <a:cxn ang="0">
                    <a:pos x="connsiteX1" y="connsiteY1"/>
                  </a:cxn>
                </a:cxnLst>
                <a:rect l="l" t="t" r="r" b="b"/>
                <a:pathLst>
                  <a:path w="105429" h="7205">
                    <a:moveTo>
                      <a:pt x="105429" y="720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0" name="Freeform: Shape 259">
                <a:extLst>
                  <a:ext uri="{FF2B5EF4-FFF2-40B4-BE49-F238E27FC236}">
                    <a16:creationId xmlns:a16="http://schemas.microsoft.com/office/drawing/2014/main" id="{E94DFF18-44BD-5A98-703D-39537477B32F}"/>
                  </a:ext>
                </a:extLst>
              </p:cNvPr>
              <p:cNvSpPr/>
              <p:nvPr/>
            </p:nvSpPr>
            <p:spPr>
              <a:xfrm>
                <a:off x="2603598" y="982019"/>
                <a:ext cx="10029" cy="2793"/>
              </a:xfrm>
              <a:custGeom>
                <a:avLst/>
                <a:gdLst>
                  <a:gd name="connsiteX0" fmla="*/ 10030 w 10029"/>
                  <a:gd name="connsiteY0" fmla="*/ 2794 h 2793"/>
                  <a:gd name="connsiteX1" fmla="*/ 0 w 10029"/>
                  <a:gd name="connsiteY1" fmla="*/ 0 h 2793"/>
                </a:gdLst>
                <a:ahLst/>
                <a:cxnLst>
                  <a:cxn ang="0">
                    <a:pos x="connsiteX0" y="connsiteY0"/>
                  </a:cxn>
                  <a:cxn ang="0">
                    <a:pos x="connsiteX1" y="connsiteY1"/>
                  </a:cxn>
                </a:cxnLst>
                <a:rect l="l" t="t" r="r" b="b"/>
                <a:pathLst>
                  <a:path w="10029" h="2793">
                    <a:moveTo>
                      <a:pt x="10030" y="279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1" name="Freeform: Shape 260">
                <a:extLst>
                  <a:ext uri="{FF2B5EF4-FFF2-40B4-BE49-F238E27FC236}">
                    <a16:creationId xmlns:a16="http://schemas.microsoft.com/office/drawing/2014/main" id="{5FF30B73-4D63-4BEA-8587-B588F090D3DC}"/>
                  </a:ext>
                </a:extLst>
              </p:cNvPr>
              <p:cNvSpPr/>
              <p:nvPr/>
            </p:nvSpPr>
            <p:spPr>
              <a:xfrm>
                <a:off x="2603598" y="1094803"/>
                <a:ext cx="13729" cy="3111"/>
              </a:xfrm>
              <a:custGeom>
                <a:avLst/>
                <a:gdLst>
                  <a:gd name="connsiteX0" fmla="*/ 13729 w 13729"/>
                  <a:gd name="connsiteY0" fmla="*/ 3111 h 3111"/>
                  <a:gd name="connsiteX1" fmla="*/ 0 w 13729"/>
                  <a:gd name="connsiteY1" fmla="*/ 0 h 3111"/>
                </a:gdLst>
                <a:ahLst/>
                <a:cxnLst>
                  <a:cxn ang="0">
                    <a:pos x="connsiteX0" y="connsiteY0"/>
                  </a:cxn>
                  <a:cxn ang="0">
                    <a:pos x="connsiteX1" y="connsiteY1"/>
                  </a:cxn>
                </a:cxnLst>
                <a:rect l="l" t="t" r="r" b="b"/>
                <a:pathLst>
                  <a:path w="13729" h="3111">
                    <a:moveTo>
                      <a:pt x="13729" y="311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2" name="Freeform: Shape 261">
                <a:extLst>
                  <a:ext uri="{FF2B5EF4-FFF2-40B4-BE49-F238E27FC236}">
                    <a16:creationId xmlns:a16="http://schemas.microsoft.com/office/drawing/2014/main" id="{AD6711DF-34CD-3C84-C626-ADEC761AED10}"/>
                  </a:ext>
                </a:extLst>
              </p:cNvPr>
              <p:cNvSpPr/>
              <p:nvPr/>
            </p:nvSpPr>
            <p:spPr>
              <a:xfrm>
                <a:off x="2603598" y="1207588"/>
                <a:ext cx="18248" cy="3513"/>
              </a:xfrm>
              <a:custGeom>
                <a:avLst/>
                <a:gdLst>
                  <a:gd name="connsiteX0" fmla="*/ 18249 w 18248"/>
                  <a:gd name="connsiteY0" fmla="*/ 3514 h 3513"/>
                  <a:gd name="connsiteX1" fmla="*/ 0 w 18248"/>
                  <a:gd name="connsiteY1" fmla="*/ 0 h 3513"/>
                </a:gdLst>
                <a:ahLst/>
                <a:cxnLst>
                  <a:cxn ang="0">
                    <a:pos x="connsiteX0" y="connsiteY0"/>
                  </a:cxn>
                  <a:cxn ang="0">
                    <a:pos x="connsiteX1" y="connsiteY1"/>
                  </a:cxn>
                </a:cxnLst>
                <a:rect l="l" t="t" r="r" b="b"/>
                <a:pathLst>
                  <a:path w="18248" h="3513">
                    <a:moveTo>
                      <a:pt x="18249" y="351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3" name="Freeform: Shape 262">
                <a:extLst>
                  <a:ext uri="{FF2B5EF4-FFF2-40B4-BE49-F238E27FC236}">
                    <a16:creationId xmlns:a16="http://schemas.microsoft.com/office/drawing/2014/main" id="{D64C2CD6-E760-C042-65B7-64834379036F}"/>
                  </a:ext>
                </a:extLst>
              </p:cNvPr>
              <p:cNvSpPr/>
              <p:nvPr/>
            </p:nvSpPr>
            <p:spPr>
              <a:xfrm>
                <a:off x="2603598" y="1320372"/>
                <a:ext cx="23967" cy="4032"/>
              </a:xfrm>
              <a:custGeom>
                <a:avLst/>
                <a:gdLst>
                  <a:gd name="connsiteX0" fmla="*/ 23968 w 23967"/>
                  <a:gd name="connsiteY0" fmla="*/ 4032 h 4032"/>
                  <a:gd name="connsiteX1" fmla="*/ 0 w 23967"/>
                  <a:gd name="connsiteY1" fmla="*/ 0 h 4032"/>
                </a:gdLst>
                <a:ahLst/>
                <a:cxnLst>
                  <a:cxn ang="0">
                    <a:pos x="connsiteX0" y="connsiteY0"/>
                  </a:cxn>
                  <a:cxn ang="0">
                    <a:pos x="connsiteX1" y="connsiteY1"/>
                  </a:cxn>
                </a:cxnLst>
                <a:rect l="l" t="t" r="r" b="b"/>
                <a:pathLst>
                  <a:path w="23967" h="4032">
                    <a:moveTo>
                      <a:pt x="23968" y="403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4" name="Freeform: Shape 263">
                <a:extLst>
                  <a:ext uri="{FF2B5EF4-FFF2-40B4-BE49-F238E27FC236}">
                    <a16:creationId xmlns:a16="http://schemas.microsoft.com/office/drawing/2014/main" id="{DB5486FB-A061-ED24-78E8-B1468398F244}"/>
                  </a:ext>
                </a:extLst>
              </p:cNvPr>
              <p:cNvSpPr/>
              <p:nvPr/>
            </p:nvSpPr>
            <p:spPr>
              <a:xfrm>
                <a:off x="2603598" y="1433156"/>
                <a:ext cx="31536" cy="4705"/>
              </a:xfrm>
              <a:custGeom>
                <a:avLst/>
                <a:gdLst>
                  <a:gd name="connsiteX0" fmla="*/ 31537 w 31536"/>
                  <a:gd name="connsiteY0" fmla="*/ 4705 h 4705"/>
                  <a:gd name="connsiteX1" fmla="*/ 0 w 31536"/>
                  <a:gd name="connsiteY1" fmla="*/ 0 h 4705"/>
                </a:gdLst>
                <a:ahLst/>
                <a:cxnLst>
                  <a:cxn ang="0">
                    <a:pos x="connsiteX0" y="connsiteY0"/>
                  </a:cxn>
                  <a:cxn ang="0">
                    <a:pos x="connsiteX1" y="connsiteY1"/>
                  </a:cxn>
                </a:cxnLst>
                <a:rect l="l" t="t" r="r" b="b"/>
                <a:pathLst>
                  <a:path w="31536" h="4705">
                    <a:moveTo>
                      <a:pt x="31537" y="470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5" name="Freeform: Shape 264">
                <a:extLst>
                  <a:ext uri="{FF2B5EF4-FFF2-40B4-BE49-F238E27FC236}">
                    <a16:creationId xmlns:a16="http://schemas.microsoft.com/office/drawing/2014/main" id="{682F53F6-C658-6048-B871-BB8118902C5A}"/>
                  </a:ext>
                </a:extLst>
              </p:cNvPr>
              <p:cNvSpPr/>
              <p:nvPr/>
            </p:nvSpPr>
            <p:spPr>
              <a:xfrm>
                <a:off x="2603598" y="1545948"/>
                <a:ext cx="42077" cy="5564"/>
              </a:xfrm>
              <a:custGeom>
                <a:avLst/>
                <a:gdLst>
                  <a:gd name="connsiteX0" fmla="*/ 42077 w 42077"/>
                  <a:gd name="connsiteY0" fmla="*/ 5565 h 5564"/>
                  <a:gd name="connsiteX1" fmla="*/ 0 w 42077"/>
                  <a:gd name="connsiteY1" fmla="*/ 0 h 5564"/>
                </a:gdLst>
                <a:ahLst/>
                <a:cxnLst>
                  <a:cxn ang="0">
                    <a:pos x="connsiteX0" y="connsiteY0"/>
                  </a:cxn>
                  <a:cxn ang="0">
                    <a:pos x="connsiteX1" y="connsiteY1"/>
                  </a:cxn>
                </a:cxnLst>
                <a:rect l="l" t="t" r="r" b="b"/>
                <a:pathLst>
                  <a:path w="42077" h="5564">
                    <a:moveTo>
                      <a:pt x="42077" y="556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6" name="Freeform: Shape 265">
                <a:extLst>
                  <a:ext uri="{FF2B5EF4-FFF2-40B4-BE49-F238E27FC236}">
                    <a16:creationId xmlns:a16="http://schemas.microsoft.com/office/drawing/2014/main" id="{55203988-7ED7-B9A8-3CE8-0918A80463B1}"/>
                  </a:ext>
                </a:extLst>
              </p:cNvPr>
              <p:cNvSpPr/>
              <p:nvPr/>
            </p:nvSpPr>
            <p:spPr>
              <a:xfrm>
                <a:off x="2603598" y="1658732"/>
                <a:ext cx="57454" cy="6609"/>
              </a:xfrm>
              <a:custGeom>
                <a:avLst/>
                <a:gdLst>
                  <a:gd name="connsiteX0" fmla="*/ 57455 w 57454"/>
                  <a:gd name="connsiteY0" fmla="*/ 6609 h 6609"/>
                  <a:gd name="connsiteX1" fmla="*/ 0 w 57454"/>
                  <a:gd name="connsiteY1" fmla="*/ 0 h 6609"/>
                </a:gdLst>
                <a:ahLst/>
                <a:cxnLst>
                  <a:cxn ang="0">
                    <a:pos x="connsiteX0" y="connsiteY0"/>
                  </a:cxn>
                  <a:cxn ang="0">
                    <a:pos x="connsiteX1" y="connsiteY1"/>
                  </a:cxn>
                </a:cxnLst>
                <a:rect l="l" t="t" r="r" b="b"/>
                <a:pathLst>
                  <a:path w="57454" h="6609">
                    <a:moveTo>
                      <a:pt x="57455" y="660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7" name="Freeform: Shape 266">
                <a:extLst>
                  <a:ext uri="{FF2B5EF4-FFF2-40B4-BE49-F238E27FC236}">
                    <a16:creationId xmlns:a16="http://schemas.microsoft.com/office/drawing/2014/main" id="{473A181D-BB8D-171E-D9E3-CA49031FC4DB}"/>
                  </a:ext>
                </a:extLst>
              </p:cNvPr>
              <p:cNvSpPr/>
              <p:nvPr/>
            </p:nvSpPr>
            <p:spPr>
              <a:xfrm>
                <a:off x="2603598" y="1771517"/>
                <a:ext cx="80153" cy="7661"/>
              </a:xfrm>
              <a:custGeom>
                <a:avLst/>
                <a:gdLst>
                  <a:gd name="connsiteX0" fmla="*/ 80154 w 80153"/>
                  <a:gd name="connsiteY0" fmla="*/ 7662 h 7661"/>
                  <a:gd name="connsiteX1" fmla="*/ 0 w 80153"/>
                  <a:gd name="connsiteY1" fmla="*/ 0 h 7661"/>
                </a:gdLst>
                <a:ahLst/>
                <a:cxnLst>
                  <a:cxn ang="0">
                    <a:pos x="connsiteX0" y="connsiteY0"/>
                  </a:cxn>
                  <a:cxn ang="0">
                    <a:pos x="connsiteX1" y="connsiteY1"/>
                  </a:cxn>
                </a:cxnLst>
                <a:rect l="l" t="t" r="r" b="b"/>
                <a:pathLst>
                  <a:path w="80153" h="7661">
                    <a:moveTo>
                      <a:pt x="80154" y="766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8" name="Freeform: Shape 267">
                <a:extLst>
                  <a:ext uri="{FF2B5EF4-FFF2-40B4-BE49-F238E27FC236}">
                    <a16:creationId xmlns:a16="http://schemas.microsoft.com/office/drawing/2014/main" id="{18B96084-DC46-892A-73D9-38D1AC321928}"/>
                  </a:ext>
                </a:extLst>
              </p:cNvPr>
              <p:cNvSpPr/>
              <p:nvPr/>
            </p:nvSpPr>
            <p:spPr>
              <a:xfrm>
                <a:off x="2603598" y="1884301"/>
                <a:ext cx="110351" cy="8072"/>
              </a:xfrm>
              <a:custGeom>
                <a:avLst/>
                <a:gdLst>
                  <a:gd name="connsiteX0" fmla="*/ 110351 w 110351"/>
                  <a:gd name="connsiteY0" fmla="*/ 8072 h 8072"/>
                  <a:gd name="connsiteX1" fmla="*/ 0 w 110351"/>
                  <a:gd name="connsiteY1" fmla="*/ 0 h 8072"/>
                </a:gdLst>
                <a:ahLst/>
                <a:cxnLst>
                  <a:cxn ang="0">
                    <a:pos x="connsiteX0" y="connsiteY0"/>
                  </a:cxn>
                  <a:cxn ang="0">
                    <a:pos x="connsiteX1" y="connsiteY1"/>
                  </a:cxn>
                </a:cxnLst>
                <a:rect l="l" t="t" r="r" b="b"/>
                <a:pathLst>
                  <a:path w="110351" h="8072">
                    <a:moveTo>
                      <a:pt x="110351" y="807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9" name="Freeform: Shape 268">
                <a:extLst>
                  <a:ext uri="{FF2B5EF4-FFF2-40B4-BE49-F238E27FC236}">
                    <a16:creationId xmlns:a16="http://schemas.microsoft.com/office/drawing/2014/main" id="{88A6F8D2-853E-17D0-FA15-767577BAF4FD}"/>
                  </a:ext>
                </a:extLst>
              </p:cNvPr>
              <p:cNvSpPr/>
              <p:nvPr/>
            </p:nvSpPr>
            <p:spPr>
              <a:xfrm>
                <a:off x="2716379" y="982019"/>
                <a:ext cx="9441" cy="2724"/>
              </a:xfrm>
              <a:custGeom>
                <a:avLst/>
                <a:gdLst>
                  <a:gd name="connsiteX0" fmla="*/ 9442 w 9441"/>
                  <a:gd name="connsiteY0" fmla="*/ 2724 h 2724"/>
                  <a:gd name="connsiteX1" fmla="*/ 0 w 9441"/>
                  <a:gd name="connsiteY1" fmla="*/ 0 h 2724"/>
                </a:gdLst>
                <a:ahLst/>
                <a:cxnLst>
                  <a:cxn ang="0">
                    <a:pos x="connsiteX0" y="connsiteY0"/>
                  </a:cxn>
                  <a:cxn ang="0">
                    <a:pos x="connsiteX1" y="connsiteY1"/>
                  </a:cxn>
                </a:cxnLst>
                <a:rect l="l" t="t" r="r" b="b"/>
                <a:pathLst>
                  <a:path w="9441" h="2724">
                    <a:moveTo>
                      <a:pt x="9442" y="272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0" name="Freeform: Shape 269">
                <a:extLst>
                  <a:ext uri="{FF2B5EF4-FFF2-40B4-BE49-F238E27FC236}">
                    <a16:creationId xmlns:a16="http://schemas.microsoft.com/office/drawing/2014/main" id="{22D7C8E9-519C-254A-4445-B9F6E18DBA8C}"/>
                  </a:ext>
                </a:extLst>
              </p:cNvPr>
              <p:cNvSpPr/>
              <p:nvPr/>
            </p:nvSpPr>
            <p:spPr>
              <a:xfrm>
                <a:off x="2716379" y="1094803"/>
                <a:ext cx="13226" cy="3057"/>
              </a:xfrm>
              <a:custGeom>
                <a:avLst/>
                <a:gdLst>
                  <a:gd name="connsiteX0" fmla="*/ 13226 w 13226"/>
                  <a:gd name="connsiteY0" fmla="*/ 3057 h 3057"/>
                  <a:gd name="connsiteX1" fmla="*/ 0 w 13226"/>
                  <a:gd name="connsiteY1" fmla="*/ 0 h 3057"/>
                </a:gdLst>
                <a:ahLst/>
                <a:cxnLst>
                  <a:cxn ang="0">
                    <a:pos x="connsiteX0" y="connsiteY0"/>
                  </a:cxn>
                  <a:cxn ang="0">
                    <a:pos x="connsiteX1" y="connsiteY1"/>
                  </a:cxn>
                </a:cxnLst>
                <a:rect l="l" t="t" r="r" b="b"/>
                <a:pathLst>
                  <a:path w="13226" h="3057">
                    <a:moveTo>
                      <a:pt x="13226" y="305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1" name="Freeform: Shape 270">
                <a:extLst>
                  <a:ext uri="{FF2B5EF4-FFF2-40B4-BE49-F238E27FC236}">
                    <a16:creationId xmlns:a16="http://schemas.microsoft.com/office/drawing/2014/main" id="{120DF361-5B3E-5586-FE2E-4E241AB4ADAC}"/>
                  </a:ext>
                </a:extLst>
              </p:cNvPr>
              <p:cNvSpPr/>
              <p:nvPr/>
            </p:nvSpPr>
            <p:spPr>
              <a:xfrm>
                <a:off x="2716379" y="1207588"/>
                <a:ext cx="17854" cy="3498"/>
              </a:xfrm>
              <a:custGeom>
                <a:avLst/>
                <a:gdLst>
                  <a:gd name="connsiteX0" fmla="*/ 17854 w 17854"/>
                  <a:gd name="connsiteY0" fmla="*/ 3498 h 3498"/>
                  <a:gd name="connsiteX1" fmla="*/ 0 w 17854"/>
                  <a:gd name="connsiteY1" fmla="*/ 0 h 3498"/>
                </a:gdLst>
                <a:ahLst/>
                <a:cxnLst>
                  <a:cxn ang="0">
                    <a:pos x="connsiteX0" y="connsiteY0"/>
                  </a:cxn>
                  <a:cxn ang="0">
                    <a:pos x="connsiteX1" y="connsiteY1"/>
                  </a:cxn>
                </a:cxnLst>
                <a:rect l="l" t="t" r="r" b="b"/>
                <a:pathLst>
                  <a:path w="17854" h="3498">
                    <a:moveTo>
                      <a:pt x="17854" y="349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2" name="Freeform: Shape 271">
                <a:extLst>
                  <a:ext uri="{FF2B5EF4-FFF2-40B4-BE49-F238E27FC236}">
                    <a16:creationId xmlns:a16="http://schemas.microsoft.com/office/drawing/2014/main" id="{4874E075-B0CA-6566-2A21-E867B69BD3A5}"/>
                  </a:ext>
                </a:extLst>
              </p:cNvPr>
              <p:cNvSpPr/>
              <p:nvPr/>
            </p:nvSpPr>
            <p:spPr>
              <a:xfrm>
                <a:off x="2716379" y="1320372"/>
                <a:ext cx="23735" cy="4063"/>
              </a:xfrm>
              <a:custGeom>
                <a:avLst/>
                <a:gdLst>
                  <a:gd name="connsiteX0" fmla="*/ 23736 w 23735"/>
                  <a:gd name="connsiteY0" fmla="*/ 4063 h 4063"/>
                  <a:gd name="connsiteX1" fmla="*/ 0 w 23735"/>
                  <a:gd name="connsiteY1" fmla="*/ 0 h 4063"/>
                </a:gdLst>
                <a:ahLst/>
                <a:cxnLst>
                  <a:cxn ang="0">
                    <a:pos x="connsiteX0" y="connsiteY0"/>
                  </a:cxn>
                  <a:cxn ang="0">
                    <a:pos x="connsiteX1" y="connsiteY1"/>
                  </a:cxn>
                </a:cxnLst>
                <a:rect l="l" t="t" r="r" b="b"/>
                <a:pathLst>
                  <a:path w="23735" h="4063">
                    <a:moveTo>
                      <a:pt x="23736" y="406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3" name="Freeform: Shape 272">
                <a:extLst>
                  <a:ext uri="{FF2B5EF4-FFF2-40B4-BE49-F238E27FC236}">
                    <a16:creationId xmlns:a16="http://schemas.microsoft.com/office/drawing/2014/main" id="{7A84970C-C8B1-049C-8636-137D37CCEB8C}"/>
                  </a:ext>
                </a:extLst>
              </p:cNvPr>
              <p:cNvSpPr/>
              <p:nvPr/>
            </p:nvSpPr>
            <p:spPr>
              <a:xfrm>
                <a:off x="2716379" y="1433156"/>
                <a:ext cx="31567" cy="4798"/>
              </a:xfrm>
              <a:custGeom>
                <a:avLst/>
                <a:gdLst>
                  <a:gd name="connsiteX0" fmla="*/ 31568 w 31567"/>
                  <a:gd name="connsiteY0" fmla="*/ 4798 h 4798"/>
                  <a:gd name="connsiteX1" fmla="*/ 0 w 31567"/>
                  <a:gd name="connsiteY1" fmla="*/ 0 h 4798"/>
                </a:gdLst>
                <a:ahLst/>
                <a:cxnLst>
                  <a:cxn ang="0">
                    <a:pos x="connsiteX0" y="connsiteY0"/>
                  </a:cxn>
                  <a:cxn ang="0">
                    <a:pos x="connsiteX1" y="connsiteY1"/>
                  </a:cxn>
                </a:cxnLst>
                <a:rect l="l" t="t" r="r" b="b"/>
                <a:pathLst>
                  <a:path w="31567" h="4798">
                    <a:moveTo>
                      <a:pt x="31568" y="479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4" name="Freeform: Shape 273">
                <a:extLst>
                  <a:ext uri="{FF2B5EF4-FFF2-40B4-BE49-F238E27FC236}">
                    <a16:creationId xmlns:a16="http://schemas.microsoft.com/office/drawing/2014/main" id="{8F1397F6-83E0-1C0D-DFF3-B240B2A810DE}"/>
                  </a:ext>
                </a:extLst>
              </p:cNvPr>
              <p:cNvSpPr/>
              <p:nvPr/>
            </p:nvSpPr>
            <p:spPr>
              <a:xfrm>
                <a:off x="2716379" y="1545948"/>
                <a:ext cx="42572" cy="5727"/>
              </a:xfrm>
              <a:custGeom>
                <a:avLst/>
                <a:gdLst>
                  <a:gd name="connsiteX0" fmla="*/ 42573 w 42572"/>
                  <a:gd name="connsiteY0" fmla="*/ 5727 h 5727"/>
                  <a:gd name="connsiteX1" fmla="*/ 0 w 42572"/>
                  <a:gd name="connsiteY1" fmla="*/ 0 h 5727"/>
                </a:gdLst>
                <a:ahLst/>
                <a:cxnLst>
                  <a:cxn ang="0">
                    <a:pos x="connsiteX0" y="connsiteY0"/>
                  </a:cxn>
                  <a:cxn ang="0">
                    <a:pos x="connsiteX1" y="connsiteY1"/>
                  </a:cxn>
                </a:cxnLst>
                <a:rect l="l" t="t" r="r" b="b"/>
                <a:pathLst>
                  <a:path w="42572" h="5727">
                    <a:moveTo>
                      <a:pt x="42573" y="572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5" name="Freeform: Shape 274">
                <a:extLst>
                  <a:ext uri="{FF2B5EF4-FFF2-40B4-BE49-F238E27FC236}">
                    <a16:creationId xmlns:a16="http://schemas.microsoft.com/office/drawing/2014/main" id="{7B69C97D-2245-54ED-6BAB-40EA69464234}"/>
                  </a:ext>
                </a:extLst>
              </p:cNvPr>
              <p:cNvSpPr/>
              <p:nvPr/>
            </p:nvSpPr>
            <p:spPr>
              <a:xfrm>
                <a:off x="2716379" y="1658732"/>
                <a:ext cx="58801" cy="6872"/>
              </a:xfrm>
              <a:custGeom>
                <a:avLst/>
                <a:gdLst>
                  <a:gd name="connsiteX0" fmla="*/ 58801 w 58801"/>
                  <a:gd name="connsiteY0" fmla="*/ 6872 h 6872"/>
                  <a:gd name="connsiteX1" fmla="*/ 0 w 58801"/>
                  <a:gd name="connsiteY1" fmla="*/ 0 h 6872"/>
                </a:gdLst>
                <a:ahLst/>
                <a:cxnLst>
                  <a:cxn ang="0">
                    <a:pos x="connsiteX0" y="connsiteY0"/>
                  </a:cxn>
                  <a:cxn ang="0">
                    <a:pos x="connsiteX1" y="connsiteY1"/>
                  </a:cxn>
                </a:cxnLst>
                <a:rect l="l" t="t" r="r" b="b"/>
                <a:pathLst>
                  <a:path w="58801" h="6872">
                    <a:moveTo>
                      <a:pt x="58801" y="687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6" name="Freeform: Shape 275">
                <a:extLst>
                  <a:ext uri="{FF2B5EF4-FFF2-40B4-BE49-F238E27FC236}">
                    <a16:creationId xmlns:a16="http://schemas.microsoft.com/office/drawing/2014/main" id="{93767A03-8185-D113-9928-4EF20022E144}"/>
                  </a:ext>
                </a:extLst>
              </p:cNvPr>
              <p:cNvSpPr/>
              <p:nvPr/>
            </p:nvSpPr>
            <p:spPr>
              <a:xfrm>
                <a:off x="2716379" y="1771517"/>
                <a:ext cx="82947" cy="8056"/>
              </a:xfrm>
              <a:custGeom>
                <a:avLst/>
                <a:gdLst>
                  <a:gd name="connsiteX0" fmla="*/ 82947 w 82947"/>
                  <a:gd name="connsiteY0" fmla="*/ 8057 h 8056"/>
                  <a:gd name="connsiteX1" fmla="*/ 0 w 82947"/>
                  <a:gd name="connsiteY1" fmla="*/ 0 h 8056"/>
                </a:gdLst>
                <a:ahLst/>
                <a:cxnLst>
                  <a:cxn ang="0">
                    <a:pos x="connsiteX0" y="connsiteY0"/>
                  </a:cxn>
                  <a:cxn ang="0">
                    <a:pos x="connsiteX1" y="connsiteY1"/>
                  </a:cxn>
                </a:cxnLst>
                <a:rect l="l" t="t" r="r" b="b"/>
                <a:pathLst>
                  <a:path w="82947" h="8056">
                    <a:moveTo>
                      <a:pt x="82947" y="805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7" name="Freeform: Shape 276">
                <a:extLst>
                  <a:ext uri="{FF2B5EF4-FFF2-40B4-BE49-F238E27FC236}">
                    <a16:creationId xmlns:a16="http://schemas.microsoft.com/office/drawing/2014/main" id="{043D6010-3C00-3941-3086-C67733F83862}"/>
                  </a:ext>
                </a:extLst>
              </p:cNvPr>
              <p:cNvSpPr/>
              <p:nvPr/>
            </p:nvSpPr>
            <p:spPr>
              <a:xfrm>
                <a:off x="2716379" y="1884301"/>
                <a:ext cx="114909" cy="8652"/>
              </a:xfrm>
              <a:custGeom>
                <a:avLst/>
                <a:gdLst>
                  <a:gd name="connsiteX0" fmla="*/ 114910 w 114909"/>
                  <a:gd name="connsiteY0" fmla="*/ 8652 h 8652"/>
                  <a:gd name="connsiteX1" fmla="*/ 0 w 114909"/>
                  <a:gd name="connsiteY1" fmla="*/ 0 h 8652"/>
                </a:gdLst>
                <a:ahLst/>
                <a:cxnLst>
                  <a:cxn ang="0">
                    <a:pos x="connsiteX0" y="connsiteY0"/>
                  </a:cxn>
                  <a:cxn ang="0">
                    <a:pos x="connsiteX1" y="connsiteY1"/>
                  </a:cxn>
                </a:cxnLst>
                <a:rect l="l" t="t" r="r" b="b"/>
                <a:pathLst>
                  <a:path w="114909" h="8652">
                    <a:moveTo>
                      <a:pt x="114910" y="865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8" name="Freeform: Shape 277">
                <a:extLst>
                  <a:ext uri="{FF2B5EF4-FFF2-40B4-BE49-F238E27FC236}">
                    <a16:creationId xmlns:a16="http://schemas.microsoft.com/office/drawing/2014/main" id="{C8CF60A3-4D07-96AB-BD72-E518DF02710D}"/>
                  </a:ext>
                </a:extLst>
              </p:cNvPr>
              <p:cNvSpPr/>
              <p:nvPr/>
            </p:nvSpPr>
            <p:spPr>
              <a:xfrm>
                <a:off x="2829161" y="982019"/>
                <a:ext cx="8884" cy="2615"/>
              </a:xfrm>
              <a:custGeom>
                <a:avLst/>
                <a:gdLst>
                  <a:gd name="connsiteX0" fmla="*/ 8884 w 8884"/>
                  <a:gd name="connsiteY0" fmla="*/ 2616 h 2615"/>
                  <a:gd name="connsiteX1" fmla="*/ 0 w 8884"/>
                  <a:gd name="connsiteY1" fmla="*/ 0 h 2615"/>
                </a:gdLst>
                <a:ahLst/>
                <a:cxnLst>
                  <a:cxn ang="0">
                    <a:pos x="connsiteX0" y="connsiteY0"/>
                  </a:cxn>
                  <a:cxn ang="0">
                    <a:pos x="connsiteX1" y="connsiteY1"/>
                  </a:cxn>
                </a:cxnLst>
                <a:rect l="l" t="t" r="r" b="b"/>
                <a:pathLst>
                  <a:path w="8884" h="2615">
                    <a:moveTo>
                      <a:pt x="8884" y="261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9" name="Freeform: Shape 278">
                <a:extLst>
                  <a:ext uri="{FF2B5EF4-FFF2-40B4-BE49-F238E27FC236}">
                    <a16:creationId xmlns:a16="http://schemas.microsoft.com/office/drawing/2014/main" id="{0CF4DB38-78BF-ED04-8505-F1E49DCF0D9D}"/>
                  </a:ext>
                </a:extLst>
              </p:cNvPr>
              <p:cNvSpPr/>
              <p:nvPr/>
            </p:nvSpPr>
            <p:spPr>
              <a:xfrm>
                <a:off x="2829161" y="1094803"/>
                <a:ext cx="12723" cy="2964"/>
              </a:xfrm>
              <a:custGeom>
                <a:avLst/>
                <a:gdLst>
                  <a:gd name="connsiteX0" fmla="*/ 12723 w 12723"/>
                  <a:gd name="connsiteY0" fmla="*/ 2964 h 2964"/>
                  <a:gd name="connsiteX1" fmla="*/ 0 w 12723"/>
                  <a:gd name="connsiteY1" fmla="*/ 0 h 2964"/>
                </a:gdLst>
                <a:ahLst/>
                <a:cxnLst>
                  <a:cxn ang="0">
                    <a:pos x="connsiteX0" y="connsiteY0"/>
                  </a:cxn>
                  <a:cxn ang="0">
                    <a:pos x="connsiteX1" y="connsiteY1"/>
                  </a:cxn>
                </a:cxnLst>
                <a:rect l="l" t="t" r="r" b="b"/>
                <a:pathLst>
                  <a:path w="12723" h="2964">
                    <a:moveTo>
                      <a:pt x="12723" y="296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0" name="Freeform: Shape 279">
                <a:extLst>
                  <a:ext uri="{FF2B5EF4-FFF2-40B4-BE49-F238E27FC236}">
                    <a16:creationId xmlns:a16="http://schemas.microsoft.com/office/drawing/2014/main" id="{90DB76DA-8966-F7DA-3A4C-B964F5E5D0BF}"/>
                  </a:ext>
                </a:extLst>
              </p:cNvPr>
              <p:cNvSpPr/>
              <p:nvPr/>
            </p:nvSpPr>
            <p:spPr>
              <a:xfrm>
                <a:off x="2829161" y="1207588"/>
                <a:ext cx="17428" cy="3428"/>
              </a:xfrm>
              <a:custGeom>
                <a:avLst/>
                <a:gdLst>
                  <a:gd name="connsiteX0" fmla="*/ 17428 w 17428"/>
                  <a:gd name="connsiteY0" fmla="*/ 3429 h 3428"/>
                  <a:gd name="connsiteX1" fmla="*/ 0 w 17428"/>
                  <a:gd name="connsiteY1" fmla="*/ 0 h 3428"/>
                </a:gdLst>
                <a:ahLst/>
                <a:cxnLst>
                  <a:cxn ang="0">
                    <a:pos x="connsiteX0" y="connsiteY0"/>
                  </a:cxn>
                  <a:cxn ang="0">
                    <a:pos x="connsiteX1" y="connsiteY1"/>
                  </a:cxn>
                </a:cxnLst>
                <a:rect l="l" t="t" r="r" b="b"/>
                <a:pathLst>
                  <a:path w="17428" h="3428">
                    <a:moveTo>
                      <a:pt x="17428" y="342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1" name="Freeform: Shape 280">
                <a:extLst>
                  <a:ext uri="{FF2B5EF4-FFF2-40B4-BE49-F238E27FC236}">
                    <a16:creationId xmlns:a16="http://schemas.microsoft.com/office/drawing/2014/main" id="{4949A72F-4400-2433-D431-AF437F1555E4}"/>
                  </a:ext>
                </a:extLst>
              </p:cNvPr>
              <p:cNvSpPr/>
              <p:nvPr/>
            </p:nvSpPr>
            <p:spPr>
              <a:xfrm>
                <a:off x="2829161" y="1320372"/>
                <a:ext cx="23441" cy="4024"/>
              </a:xfrm>
              <a:custGeom>
                <a:avLst/>
                <a:gdLst>
                  <a:gd name="connsiteX0" fmla="*/ 23442 w 23441"/>
                  <a:gd name="connsiteY0" fmla="*/ 4024 h 4024"/>
                  <a:gd name="connsiteX1" fmla="*/ 0 w 23441"/>
                  <a:gd name="connsiteY1" fmla="*/ 0 h 4024"/>
                </a:gdLst>
                <a:ahLst/>
                <a:cxnLst>
                  <a:cxn ang="0">
                    <a:pos x="connsiteX0" y="connsiteY0"/>
                  </a:cxn>
                  <a:cxn ang="0">
                    <a:pos x="connsiteX1" y="connsiteY1"/>
                  </a:cxn>
                </a:cxnLst>
                <a:rect l="l" t="t" r="r" b="b"/>
                <a:pathLst>
                  <a:path w="23441" h="4024">
                    <a:moveTo>
                      <a:pt x="23442" y="402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2" name="Freeform: Shape 281">
                <a:extLst>
                  <a:ext uri="{FF2B5EF4-FFF2-40B4-BE49-F238E27FC236}">
                    <a16:creationId xmlns:a16="http://schemas.microsoft.com/office/drawing/2014/main" id="{4790DADB-E9BE-A484-69FA-6C6AC3D89CE8}"/>
                  </a:ext>
                </a:extLst>
              </p:cNvPr>
              <p:cNvSpPr/>
              <p:nvPr/>
            </p:nvSpPr>
            <p:spPr>
              <a:xfrm>
                <a:off x="2829161" y="1433156"/>
                <a:ext cx="31513" cy="4790"/>
              </a:xfrm>
              <a:custGeom>
                <a:avLst/>
                <a:gdLst>
                  <a:gd name="connsiteX0" fmla="*/ 31513 w 31513"/>
                  <a:gd name="connsiteY0" fmla="*/ 4791 h 4790"/>
                  <a:gd name="connsiteX1" fmla="*/ 0 w 31513"/>
                  <a:gd name="connsiteY1" fmla="*/ 0 h 4790"/>
                </a:gdLst>
                <a:ahLst/>
                <a:cxnLst>
                  <a:cxn ang="0">
                    <a:pos x="connsiteX0" y="connsiteY0"/>
                  </a:cxn>
                  <a:cxn ang="0">
                    <a:pos x="connsiteX1" y="connsiteY1"/>
                  </a:cxn>
                </a:cxnLst>
                <a:rect l="l" t="t" r="r" b="b"/>
                <a:pathLst>
                  <a:path w="31513" h="4790">
                    <a:moveTo>
                      <a:pt x="31513" y="479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3" name="Freeform: Shape 282">
                <a:extLst>
                  <a:ext uri="{FF2B5EF4-FFF2-40B4-BE49-F238E27FC236}">
                    <a16:creationId xmlns:a16="http://schemas.microsoft.com/office/drawing/2014/main" id="{F55E46D4-48CA-64AB-52DD-57F86C02C70B}"/>
                  </a:ext>
                </a:extLst>
              </p:cNvPr>
              <p:cNvSpPr/>
              <p:nvPr/>
            </p:nvSpPr>
            <p:spPr>
              <a:xfrm>
                <a:off x="2829161" y="1545948"/>
                <a:ext cx="42975" cy="5765"/>
              </a:xfrm>
              <a:custGeom>
                <a:avLst/>
                <a:gdLst>
                  <a:gd name="connsiteX0" fmla="*/ 42975 w 42975"/>
                  <a:gd name="connsiteY0" fmla="*/ 5766 h 5765"/>
                  <a:gd name="connsiteX1" fmla="*/ 0 w 42975"/>
                  <a:gd name="connsiteY1" fmla="*/ 0 h 5765"/>
                </a:gdLst>
                <a:ahLst/>
                <a:cxnLst>
                  <a:cxn ang="0">
                    <a:pos x="connsiteX0" y="connsiteY0"/>
                  </a:cxn>
                  <a:cxn ang="0">
                    <a:pos x="connsiteX1" y="connsiteY1"/>
                  </a:cxn>
                </a:cxnLst>
                <a:rect l="l" t="t" r="r" b="b"/>
                <a:pathLst>
                  <a:path w="42975" h="5765">
                    <a:moveTo>
                      <a:pt x="42975" y="576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4" name="Freeform: Shape 283">
                <a:extLst>
                  <a:ext uri="{FF2B5EF4-FFF2-40B4-BE49-F238E27FC236}">
                    <a16:creationId xmlns:a16="http://schemas.microsoft.com/office/drawing/2014/main" id="{3E2DDB91-5014-094A-05B1-2E036AD1E60B}"/>
                  </a:ext>
                </a:extLst>
              </p:cNvPr>
              <p:cNvSpPr/>
              <p:nvPr/>
            </p:nvSpPr>
            <p:spPr>
              <a:xfrm>
                <a:off x="2829161" y="1658732"/>
                <a:ext cx="60047" cy="6965"/>
              </a:xfrm>
              <a:custGeom>
                <a:avLst/>
                <a:gdLst>
                  <a:gd name="connsiteX0" fmla="*/ 60047 w 60047"/>
                  <a:gd name="connsiteY0" fmla="*/ 6965 h 6965"/>
                  <a:gd name="connsiteX1" fmla="*/ 0 w 60047"/>
                  <a:gd name="connsiteY1" fmla="*/ 0 h 6965"/>
                </a:gdLst>
                <a:ahLst/>
                <a:cxnLst>
                  <a:cxn ang="0">
                    <a:pos x="connsiteX0" y="connsiteY0"/>
                  </a:cxn>
                  <a:cxn ang="0">
                    <a:pos x="connsiteX1" y="connsiteY1"/>
                  </a:cxn>
                </a:cxnLst>
                <a:rect l="l" t="t" r="r" b="b"/>
                <a:pathLst>
                  <a:path w="60047" h="6965">
                    <a:moveTo>
                      <a:pt x="60047" y="696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5" name="Freeform: Shape 284">
                <a:extLst>
                  <a:ext uri="{FF2B5EF4-FFF2-40B4-BE49-F238E27FC236}">
                    <a16:creationId xmlns:a16="http://schemas.microsoft.com/office/drawing/2014/main" id="{0AF7F852-30D0-2209-957B-239CC629673B}"/>
                  </a:ext>
                </a:extLst>
              </p:cNvPr>
              <p:cNvSpPr/>
              <p:nvPr/>
            </p:nvSpPr>
            <p:spPr>
              <a:xfrm>
                <a:off x="2829161" y="1771517"/>
                <a:ext cx="85609" cy="8226"/>
              </a:xfrm>
              <a:custGeom>
                <a:avLst/>
                <a:gdLst>
                  <a:gd name="connsiteX0" fmla="*/ 85610 w 85609"/>
                  <a:gd name="connsiteY0" fmla="*/ 8227 h 8226"/>
                  <a:gd name="connsiteX1" fmla="*/ 0 w 85609"/>
                  <a:gd name="connsiteY1" fmla="*/ 0 h 8226"/>
                </a:gdLst>
                <a:ahLst/>
                <a:cxnLst>
                  <a:cxn ang="0">
                    <a:pos x="connsiteX0" y="connsiteY0"/>
                  </a:cxn>
                  <a:cxn ang="0">
                    <a:pos x="connsiteX1" y="connsiteY1"/>
                  </a:cxn>
                </a:cxnLst>
                <a:rect l="l" t="t" r="r" b="b"/>
                <a:pathLst>
                  <a:path w="85609" h="8226">
                    <a:moveTo>
                      <a:pt x="85610" y="822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6" name="Freeform: Shape 285">
                <a:extLst>
                  <a:ext uri="{FF2B5EF4-FFF2-40B4-BE49-F238E27FC236}">
                    <a16:creationId xmlns:a16="http://schemas.microsoft.com/office/drawing/2014/main" id="{52ADC50A-5E04-B546-2316-B250B374BD57}"/>
                  </a:ext>
                </a:extLst>
              </p:cNvPr>
              <p:cNvSpPr/>
              <p:nvPr/>
            </p:nvSpPr>
            <p:spPr>
              <a:xfrm>
                <a:off x="2829161" y="1884301"/>
                <a:ext cx="119057" cy="8977"/>
              </a:xfrm>
              <a:custGeom>
                <a:avLst/>
                <a:gdLst>
                  <a:gd name="connsiteX0" fmla="*/ 119058 w 119057"/>
                  <a:gd name="connsiteY0" fmla="*/ 8978 h 8977"/>
                  <a:gd name="connsiteX1" fmla="*/ 0 w 119057"/>
                  <a:gd name="connsiteY1" fmla="*/ 0 h 8977"/>
                </a:gdLst>
                <a:ahLst/>
                <a:cxnLst>
                  <a:cxn ang="0">
                    <a:pos x="connsiteX0" y="connsiteY0"/>
                  </a:cxn>
                  <a:cxn ang="0">
                    <a:pos x="connsiteX1" y="connsiteY1"/>
                  </a:cxn>
                </a:cxnLst>
                <a:rect l="l" t="t" r="r" b="b"/>
                <a:pathLst>
                  <a:path w="119057" h="8977">
                    <a:moveTo>
                      <a:pt x="119058" y="897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7" name="Freeform: Shape 286">
                <a:extLst>
                  <a:ext uri="{FF2B5EF4-FFF2-40B4-BE49-F238E27FC236}">
                    <a16:creationId xmlns:a16="http://schemas.microsoft.com/office/drawing/2014/main" id="{1EA15D73-8CD1-A84E-344D-1F08D8C4E80D}"/>
                  </a:ext>
                </a:extLst>
              </p:cNvPr>
              <p:cNvSpPr/>
              <p:nvPr/>
            </p:nvSpPr>
            <p:spPr>
              <a:xfrm>
                <a:off x="2941942" y="982019"/>
                <a:ext cx="8327" cy="2461"/>
              </a:xfrm>
              <a:custGeom>
                <a:avLst/>
                <a:gdLst>
                  <a:gd name="connsiteX0" fmla="*/ 8327 w 8327"/>
                  <a:gd name="connsiteY0" fmla="*/ 2461 h 2461"/>
                  <a:gd name="connsiteX1" fmla="*/ 0 w 8327"/>
                  <a:gd name="connsiteY1" fmla="*/ 0 h 2461"/>
                </a:gdLst>
                <a:ahLst/>
                <a:cxnLst>
                  <a:cxn ang="0">
                    <a:pos x="connsiteX0" y="connsiteY0"/>
                  </a:cxn>
                  <a:cxn ang="0">
                    <a:pos x="connsiteX1" y="connsiteY1"/>
                  </a:cxn>
                </a:cxnLst>
                <a:rect l="l" t="t" r="r" b="b"/>
                <a:pathLst>
                  <a:path w="8327" h="2461">
                    <a:moveTo>
                      <a:pt x="8327" y="246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8" name="Freeform: Shape 287">
                <a:extLst>
                  <a:ext uri="{FF2B5EF4-FFF2-40B4-BE49-F238E27FC236}">
                    <a16:creationId xmlns:a16="http://schemas.microsoft.com/office/drawing/2014/main" id="{1539E198-E97D-A18A-1A34-9F610980B166}"/>
                  </a:ext>
                </a:extLst>
              </p:cNvPr>
              <p:cNvSpPr/>
              <p:nvPr/>
            </p:nvSpPr>
            <p:spPr>
              <a:xfrm>
                <a:off x="2941942" y="1094803"/>
                <a:ext cx="12181" cy="2817"/>
              </a:xfrm>
              <a:custGeom>
                <a:avLst/>
                <a:gdLst>
                  <a:gd name="connsiteX0" fmla="*/ 12181 w 12181"/>
                  <a:gd name="connsiteY0" fmla="*/ 2817 h 2817"/>
                  <a:gd name="connsiteX1" fmla="*/ 0 w 12181"/>
                  <a:gd name="connsiteY1" fmla="*/ 0 h 2817"/>
                </a:gdLst>
                <a:ahLst/>
                <a:cxnLst>
                  <a:cxn ang="0">
                    <a:pos x="connsiteX0" y="connsiteY0"/>
                  </a:cxn>
                  <a:cxn ang="0">
                    <a:pos x="connsiteX1" y="connsiteY1"/>
                  </a:cxn>
                </a:cxnLst>
                <a:rect l="l" t="t" r="r" b="b"/>
                <a:pathLst>
                  <a:path w="12181" h="2817">
                    <a:moveTo>
                      <a:pt x="12181" y="281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9" name="Freeform: Shape 288">
                <a:extLst>
                  <a:ext uri="{FF2B5EF4-FFF2-40B4-BE49-F238E27FC236}">
                    <a16:creationId xmlns:a16="http://schemas.microsoft.com/office/drawing/2014/main" id="{3E7B5B79-D9FD-6B13-0FF7-220C19AC98A2}"/>
                  </a:ext>
                </a:extLst>
              </p:cNvPr>
              <p:cNvSpPr/>
              <p:nvPr/>
            </p:nvSpPr>
            <p:spPr>
              <a:xfrm>
                <a:off x="2941942" y="1207588"/>
                <a:ext cx="16925" cy="3289"/>
              </a:xfrm>
              <a:custGeom>
                <a:avLst/>
                <a:gdLst>
                  <a:gd name="connsiteX0" fmla="*/ 16925 w 16925"/>
                  <a:gd name="connsiteY0" fmla="*/ 3289 h 3289"/>
                  <a:gd name="connsiteX1" fmla="*/ 0 w 16925"/>
                  <a:gd name="connsiteY1" fmla="*/ 0 h 3289"/>
                </a:gdLst>
                <a:ahLst/>
                <a:cxnLst>
                  <a:cxn ang="0">
                    <a:pos x="connsiteX0" y="connsiteY0"/>
                  </a:cxn>
                  <a:cxn ang="0">
                    <a:pos x="connsiteX1" y="connsiteY1"/>
                  </a:cxn>
                </a:cxnLst>
                <a:rect l="l" t="t" r="r" b="b"/>
                <a:pathLst>
                  <a:path w="16925" h="3289">
                    <a:moveTo>
                      <a:pt x="16925" y="328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0" name="Freeform: Shape 289">
                <a:extLst>
                  <a:ext uri="{FF2B5EF4-FFF2-40B4-BE49-F238E27FC236}">
                    <a16:creationId xmlns:a16="http://schemas.microsoft.com/office/drawing/2014/main" id="{32E5BC6C-01E1-C47C-6644-2B29B77532E9}"/>
                  </a:ext>
                </a:extLst>
              </p:cNvPr>
              <p:cNvSpPr/>
              <p:nvPr/>
            </p:nvSpPr>
            <p:spPr>
              <a:xfrm>
                <a:off x="2941942" y="1320372"/>
                <a:ext cx="23023" cy="3892"/>
              </a:xfrm>
              <a:custGeom>
                <a:avLst/>
                <a:gdLst>
                  <a:gd name="connsiteX0" fmla="*/ 23024 w 23023"/>
                  <a:gd name="connsiteY0" fmla="*/ 3893 h 3892"/>
                  <a:gd name="connsiteX1" fmla="*/ 0 w 23023"/>
                  <a:gd name="connsiteY1" fmla="*/ 0 h 3892"/>
                </a:gdLst>
                <a:ahLst/>
                <a:cxnLst>
                  <a:cxn ang="0">
                    <a:pos x="connsiteX0" y="connsiteY0"/>
                  </a:cxn>
                  <a:cxn ang="0">
                    <a:pos x="connsiteX1" y="connsiteY1"/>
                  </a:cxn>
                </a:cxnLst>
                <a:rect l="l" t="t" r="r" b="b"/>
                <a:pathLst>
                  <a:path w="23023" h="3892">
                    <a:moveTo>
                      <a:pt x="23024" y="389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1" name="Freeform: Shape 290">
                <a:extLst>
                  <a:ext uri="{FF2B5EF4-FFF2-40B4-BE49-F238E27FC236}">
                    <a16:creationId xmlns:a16="http://schemas.microsoft.com/office/drawing/2014/main" id="{56AB35A3-E2A7-C92C-BD59-48DC7F7073B9}"/>
                  </a:ext>
                </a:extLst>
              </p:cNvPr>
              <p:cNvSpPr/>
              <p:nvPr/>
            </p:nvSpPr>
            <p:spPr>
              <a:xfrm>
                <a:off x="2941942" y="1433156"/>
                <a:ext cx="31304" cy="4666"/>
              </a:xfrm>
              <a:custGeom>
                <a:avLst/>
                <a:gdLst>
                  <a:gd name="connsiteX0" fmla="*/ 31305 w 31304"/>
                  <a:gd name="connsiteY0" fmla="*/ 4667 h 4666"/>
                  <a:gd name="connsiteX1" fmla="*/ 0 w 31304"/>
                  <a:gd name="connsiteY1" fmla="*/ 0 h 4666"/>
                </a:gdLst>
                <a:ahLst/>
                <a:cxnLst>
                  <a:cxn ang="0">
                    <a:pos x="connsiteX0" y="connsiteY0"/>
                  </a:cxn>
                  <a:cxn ang="0">
                    <a:pos x="connsiteX1" y="connsiteY1"/>
                  </a:cxn>
                </a:cxnLst>
                <a:rect l="l" t="t" r="r" b="b"/>
                <a:pathLst>
                  <a:path w="31304" h="4666">
                    <a:moveTo>
                      <a:pt x="31305" y="466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2" name="Freeform: Shape 291">
                <a:extLst>
                  <a:ext uri="{FF2B5EF4-FFF2-40B4-BE49-F238E27FC236}">
                    <a16:creationId xmlns:a16="http://schemas.microsoft.com/office/drawing/2014/main" id="{D9BA6C19-FB3C-7210-134E-A5BC208238B6}"/>
                  </a:ext>
                </a:extLst>
              </p:cNvPr>
              <p:cNvSpPr/>
              <p:nvPr/>
            </p:nvSpPr>
            <p:spPr>
              <a:xfrm>
                <a:off x="2941942" y="1545948"/>
                <a:ext cx="43191" cy="5657"/>
              </a:xfrm>
              <a:custGeom>
                <a:avLst/>
                <a:gdLst>
                  <a:gd name="connsiteX0" fmla="*/ 43192 w 43191"/>
                  <a:gd name="connsiteY0" fmla="*/ 5657 h 5657"/>
                  <a:gd name="connsiteX1" fmla="*/ 0 w 43191"/>
                  <a:gd name="connsiteY1" fmla="*/ 0 h 5657"/>
                </a:gdLst>
                <a:ahLst/>
                <a:cxnLst>
                  <a:cxn ang="0">
                    <a:pos x="connsiteX0" y="connsiteY0"/>
                  </a:cxn>
                  <a:cxn ang="0">
                    <a:pos x="connsiteX1" y="connsiteY1"/>
                  </a:cxn>
                </a:cxnLst>
                <a:rect l="l" t="t" r="r" b="b"/>
                <a:pathLst>
                  <a:path w="43191" h="5657">
                    <a:moveTo>
                      <a:pt x="43192" y="565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3" name="Freeform: Shape 292">
                <a:extLst>
                  <a:ext uri="{FF2B5EF4-FFF2-40B4-BE49-F238E27FC236}">
                    <a16:creationId xmlns:a16="http://schemas.microsoft.com/office/drawing/2014/main" id="{438813D3-E2CB-9C2B-12BC-04AA52BFEAD2}"/>
                  </a:ext>
                </a:extLst>
              </p:cNvPr>
              <p:cNvSpPr/>
              <p:nvPr/>
            </p:nvSpPr>
            <p:spPr>
              <a:xfrm>
                <a:off x="2941942" y="1658732"/>
                <a:ext cx="61107" cy="6872"/>
              </a:xfrm>
              <a:custGeom>
                <a:avLst/>
                <a:gdLst>
                  <a:gd name="connsiteX0" fmla="*/ 61108 w 61107"/>
                  <a:gd name="connsiteY0" fmla="*/ 6872 h 6872"/>
                  <a:gd name="connsiteX1" fmla="*/ 0 w 61107"/>
                  <a:gd name="connsiteY1" fmla="*/ 0 h 6872"/>
                </a:gdLst>
                <a:ahLst/>
                <a:cxnLst>
                  <a:cxn ang="0">
                    <a:pos x="connsiteX0" y="connsiteY0"/>
                  </a:cxn>
                  <a:cxn ang="0">
                    <a:pos x="connsiteX1" y="connsiteY1"/>
                  </a:cxn>
                </a:cxnLst>
                <a:rect l="l" t="t" r="r" b="b"/>
                <a:pathLst>
                  <a:path w="61107" h="6872">
                    <a:moveTo>
                      <a:pt x="61108" y="687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4" name="Freeform: Shape 293">
                <a:extLst>
                  <a:ext uri="{FF2B5EF4-FFF2-40B4-BE49-F238E27FC236}">
                    <a16:creationId xmlns:a16="http://schemas.microsoft.com/office/drawing/2014/main" id="{DAE2497D-6611-3D0D-A48F-4A005587394D}"/>
                  </a:ext>
                </a:extLst>
              </p:cNvPr>
              <p:cNvSpPr/>
              <p:nvPr/>
            </p:nvSpPr>
            <p:spPr>
              <a:xfrm>
                <a:off x="2941942" y="1771517"/>
                <a:ext cx="88016" cy="8164"/>
              </a:xfrm>
              <a:custGeom>
                <a:avLst/>
                <a:gdLst>
                  <a:gd name="connsiteX0" fmla="*/ 88016 w 88016"/>
                  <a:gd name="connsiteY0" fmla="*/ 8165 h 8164"/>
                  <a:gd name="connsiteX1" fmla="*/ 0 w 88016"/>
                  <a:gd name="connsiteY1" fmla="*/ 0 h 8164"/>
                </a:gdLst>
                <a:ahLst/>
                <a:cxnLst>
                  <a:cxn ang="0">
                    <a:pos x="connsiteX0" y="connsiteY0"/>
                  </a:cxn>
                  <a:cxn ang="0">
                    <a:pos x="connsiteX1" y="connsiteY1"/>
                  </a:cxn>
                </a:cxnLst>
                <a:rect l="l" t="t" r="r" b="b"/>
                <a:pathLst>
                  <a:path w="88016" h="8164">
                    <a:moveTo>
                      <a:pt x="88016" y="816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5" name="Freeform: Shape 294">
                <a:extLst>
                  <a:ext uri="{FF2B5EF4-FFF2-40B4-BE49-F238E27FC236}">
                    <a16:creationId xmlns:a16="http://schemas.microsoft.com/office/drawing/2014/main" id="{785ED90C-3D11-3B2A-0F06-0C565FA6A4CF}"/>
                  </a:ext>
                </a:extLst>
              </p:cNvPr>
              <p:cNvSpPr/>
              <p:nvPr/>
            </p:nvSpPr>
            <p:spPr>
              <a:xfrm>
                <a:off x="2941942" y="1884301"/>
                <a:ext cx="122021" cy="8985"/>
              </a:xfrm>
              <a:custGeom>
                <a:avLst/>
                <a:gdLst>
                  <a:gd name="connsiteX0" fmla="*/ 122022 w 122021"/>
                  <a:gd name="connsiteY0" fmla="*/ 8985 h 8985"/>
                  <a:gd name="connsiteX1" fmla="*/ 0 w 122021"/>
                  <a:gd name="connsiteY1" fmla="*/ 0 h 8985"/>
                </a:gdLst>
                <a:ahLst/>
                <a:cxnLst>
                  <a:cxn ang="0">
                    <a:pos x="connsiteX0" y="connsiteY0"/>
                  </a:cxn>
                  <a:cxn ang="0">
                    <a:pos x="connsiteX1" y="connsiteY1"/>
                  </a:cxn>
                </a:cxnLst>
                <a:rect l="l" t="t" r="r" b="b"/>
                <a:pathLst>
                  <a:path w="122021" h="8985">
                    <a:moveTo>
                      <a:pt x="122022" y="898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6" name="Freeform: Shape 295">
                <a:extLst>
                  <a:ext uri="{FF2B5EF4-FFF2-40B4-BE49-F238E27FC236}">
                    <a16:creationId xmlns:a16="http://schemas.microsoft.com/office/drawing/2014/main" id="{5FB37E19-5E71-59B4-A874-A5B9CEB8761F}"/>
                  </a:ext>
                </a:extLst>
              </p:cNvPr>
              <p:cNvSpPr/>
              <p:nvPr/>
            </p:nvSpPr>
            <p:spPr>
              <a:xfrm>
                <a:off x="3054724" y="982019"/>
                <a:ext cx="7669" cy="2228"/>
              </a:xfrm>
              <a:custGeom>
                <a:avLst/>
                <a:gdLst>
                  <a:gd name="connsiteX0" fmla="*/ 7669 w 7669"/>
                  <a:gd name="connsiteY0" fmla="*/ 2229 h 2228"/>
                  <a:gd name="connsiteX1" fmla="*/ 0 w 7669"/>
                  <a:gd name="connsiteY1" fmla="*/ 0 h 2228"/>
                </a:gdLst>
                <a:ahLst/>
                <a:cxnLst>
                  <a:cxn ang="0">
                    <a:pos x="connsiteX0" y="connsiteY0"/>
                  </a:cxn>
                  <a:cxn ang="0">
                    <a:pos x="connsiteX1" y="connsiteY1"/>
                  </a:cxn>
                </a:cxnLst>
                <a:rect l="l" t="t" r="r" b="b"/>
                <a:pathLst>
                  <a:path w="7669" h="2228">
                    <a:moveTo>
                      <a:pt x="7669" y="222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7" name="Freeform: Shape 296">
                <a:extLst>
                  <a:ext uri="{FF2B5EF4-FFF2-40B4-BE49-F238E27FC236}">
                    <a16:creationId xmlns:a16="http://schemas.microsoft.com/office/drawing/2014/main" id="{F8ED6927-236A-3F33-58E3-5725476BB8C0}"/>
                  </a:ext>
                </a:extLst>
              </p:cNvPr>
              <p:cNvSpPr/>
              <p:nvPr/>
            </p:nvSpPr>
            <p:spPr>
              <a:xfrm>
                <a:off x="3054724" y="1094803"/>
                <a:ext cx="11175" cy="2515"/>
              </a:xfrm>
              <a:custGeom>
                <a:avLst/>
                <a:gdLst>
                  <a:gd name="connsiteX0" fmla="*/ 11175 w 11175"/>
                  <a:gd name="connsiteY0" fmla="*/ 2515 h 2515"/>
                  <a:gd name="connsiteX1" fmla="*/ 0 w 11175"/>
                  <a:gd name="connsiteY1" fmla="*/ 0 h 2515"/>
                </a:gdLst>
                <a:ahLst/>
                <a:cxnLst>
                  <a:cxn ang="0">
                    <a:pos x="connsiteX0" y="connsiteY0"/>
                  </a:cxn>
                  <a:cxn ang="0">
                    <a:pos x="connsiteX1" y="connsiteY1"/>
                  </a:cxn>
                </a:cxnLst>
                <a:rect l="l" t="t" r="r" b="b"/>
                <a:pathLst>
                  <a:path w="11175" h="2515">
                    <a:moveTo>
                      <a:pt x="11175" y="251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8" name="Freeform: Shape 297">
                <a:extLst>
                  <a:ext uri="{FF2B5EF4-FFF2-40B4-BE49-F238E27FC236}">
                    <a16:creationId xmlns:a16="http://schemas.microsoft.com/office/drawing/2014/main" id="{7022436F-844B-EB69-CD74-1BB6B5CE3DCC}"/>
                  </a:ext>
                </a:extLst>
              </p:cNvPr>
              <p:cNvSpPr/>
              <p:nvPr/>
            </p:nvSpPr>
            <p:spPr>
              <a:xfrm>
                <a:off x="3054724" y="1207588"/>
                <a:ext cx="14286" cy="2685"/>
              </a:xfrm>
              <a:custGeom>
                <a:avLst/>
                <a:gdLst>
                  <a:gd name="connsiteX0" fmla="*/ 14286 w 14286"/>
                  <a:gd name="connsiteY0" fmla="*/ 2686 h 2685"/>
                  <a:gd name="connsiteX1" fmla="*/ 0 w 14286"/>
                  <a:gd name="connsiteY1" fmla="*/ 0 h 2685"/>
                </a:gdLst>
                <a:ahLst/>
                <a:cxnLst>
                  <a:cxn ang="0">
                    <a:pos x="connsiteX0" y="connsiteY0"/>
                  </a:cxn>
                  <a:cxn ang="0">
                    <a:pos x="connsiteX1" y="connsiteY1"/>
                  </a:cxn>
                </a:cxnLst>
                <a:rect l="l" t="t" r="r" b="b"/>
                <a:pathLst>
                  <a:path w="14286" h="2685">
                    <a:moveTo>
                      <a:pt x="14286" y="268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9" name="Freeform: Shape 298">
                <a:extLst>
                  <a:ext uri="{FF2B5EF4-FFF2-40B4-BE49-F238E27FC236}">
                    <a16:creationId xmlns:a16="http://schemas.microsoft.com/office/drawing/2014/main" id="{006E50E1-9FBE-2D36-5820-C3E988D7929F}"/>
                  </a:ext>
                </a:extLst>
              </p:cNvPr>
              <p:cNvSpPr/>
              <p:nvPr/>
            </p:nvSpPr>
            <p:spPr>
              <a:xfrm>
                <a:off x="3054724" y="1320372"/>
                <a:ext cx="16638" cy="2716"/>
              </a:xfrm>
              <a:custGeom>
                <a:avLst/>
                <a:gdLst>
                  <a:gd name="connsiteX0" fmla="*/ 16639 w 16638"/>
                  <a:gd name="connsiteY0" fmla="*/ 2716 h 2716"/>
                  <a:gd name="connsiteX1" fmla="*/ 0 w 16638"/>
                  <a:gd name="connsiteY1" fmla="*/ 0 h 2716"/>
                </a:gdLst>
                <a:ahLst/>
                <a:cxnLst>
                  <a:cxn ang="0">
                    <a:pos x="connsiteX0" y="connsiteY0"/>
                  </a:cxn>
                  <a:cxn ang="0">
                    <a:pos x="connsiteX1" y="connsiteY1"/>
                  </a:cxn>
                </a:cxnLst>
                <a:rect l="l" t="t" r="r" b="b"/>
                <a:pathLst>
                  <a:path w="16638" h="2716">
                    <a:moveTo>
                      <a:pt x="16639" y="271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0" name="Freeform: Shape 299">
                <a:extLst>
                  <a:ext uri="{FF2B5EF4-FFF2-40B4-BE49-F238E27FC236}">
                    <a16:creationId xmlns:a16="http://schemas.microsoft.com/office/drawing/2014/main" id="{2C176918-6945-AFBA-C925-6217DFBEF1AB}"/>
                  </a:ext>
                </a:extLst>
              </p:cNvPr>
              <p:cNvSpPr/>
              <p:nvPr/>
            </p:nvSpPr>
            <p:spPr>
              <a:xfrm>
                <a:off x="3054724" y="1433156"/>
                <a:ext cx="17559" cy="2522"/>
              </a:xfrm>
              <a:custGeom>
                <a:avLst/>
                <a:gdLst>
                  <a:gd name="connsiteX0" fmla="*/ 17560 w 17559"/>
                  <a:gd name="connsiteY0" fmla="*/ 2523 h 2522"/>
                  <a:gd name="connsiteX1" fmla="*/ 0 w 17559"/>
                  <a:gd name="connsiteY1" fmla="*/ 0 h 2522"/>
                </a:gdLst>
                <a:ahLst/>
                <a:cxnLst>
                  <a:cxn ang="0">
                    <a:pos x="connsiteX0" y="connsiteY0"/>
                  </a:cxn>
                  <a:cxn ang="0">
                    <a:pos x="connsiteX1" y="connsiteY1"/>
                  </a:cxn>
                </a:cxnLst>
                <a:rect l="l" t="t" r="r" b="b"/>
                <a:pathLst>
                  <a:path w="17559" h="2522">
                    <a:moveTo>
                      <a:pt x="17560" y="252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1" name="Freeform: Shape 300">
                <a:extLst>
                  <a:ext uri="{FF2B5EF4-FFF2-40B4-BE49-F238E27FC236}">
                    <a16:creationId xmlns:a16="http://schemas.microsoft.com/office/drawing/2014/main" id="{A519BDF2-955D-1C64-4A0A-20FF5C1C3758}"/>
                  </a:ext>
                </a:extLst>
              </p:cNvPr>
              <p:cNvSpPr/>
              <p:nvPr/>
            </p:nvSpPr>
            <p:spPr>
              <a:xfrm>
                <a:off x="3054724" y="1545948"/>
                <a:ext cx="17823" cy="2236"/>
              </a:xfrm>
              <a:custGeom>
                <a:avLst/>
                <a:gdLst>
                  <a:gd name="connsiteX0" fmla="*/ 17823 w 17823"/>
                  <a:gd name="connsiteY0" fmla="*/ 2237 h 2236"/>
                  <a:gd name="connsiteX1" fmla="*/ 0 w 17823"/>
                  <a:gd name="connsiteY1" fmla="*/ 0 h 2236"/>
                </a:gdLst>
                <a:ahLst/>
                <a:cxnLst>
                  <a:cxn ang="0">
                    <a:pos x="connsiteX0" y="connsiteY0"/>
                  </a:cxn>
                  <a:cxn ang="0">
                    <a:pos x="connsiteX1" y="connsiteY1"/>
                  </a:cxn>
                </a:cxnLst>
                <a:rect l="l" t="t" r="r" b="b"/>
                <a:pathLst>
                  <a:path w="17823" h="2236">
                    <a:moveTo>
                      <a:pt x="17823" y="223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2" name="Freeform: Shape 301">
                <a:extLst>
                  <a:ext uri="{FF2B5EF4-FFF2-40B4-BE49-F238E27FC236}">
                    <a16:creationId xmlns:a16="http://schemas.microsoft.com/office/drawing/2014/main" id="{CAED8DBA-A2C1-600B-2BFC-BC8AEFD7E640}"/>
                  </a:ext>
                </a:extLst>
              </p:cNvPr>
              <p:cNvSpPr/>
              <p:nvPr/>
            </p:nvSpPr>
            <p:spPr>
              <a:xfrm>
                <a:off x="3054724" y="1658732"/>
                <a:ext cx="17869" cy="1927"/>
              </a:xfrm>
              <a:custGeom>
                <a:avLst/>
                <a:gdLst>
                  <a:gd name="connsiteX0" fmla="*/ 17869 w 17869"/>
                  <a:gd name="connsiteY0" fmla="*/ 1927 h 1927"/>
                  <a:gd name="connsiteX1" fmla="*/ 0 w 17869"/>
                  <a:gd name="connsiteY1" fmla="*/ 0 h 1927"/>
                </a:gdLst>
                <a:ahLst/>
                <a:cxnLst>
                  <a:cxn ang="0">
                    <a:pos x="connsiteX0" y="connsiteY0"/>
                  </a:cxn>
                  <a:cxn ang="0">
                    <a:pos x="connsiteX1" y="connsiteY1"/>
                  </a:cxn>
                </a:cxnLst>
                <a:rect l="l" t="t" r="r" b="b"/>
                <a:pathLst>
                  <a:path w="17869" h="1927">
                    <a:moveTo>
                      <a:pt x="17869" y="192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3" name="Freeform: Shape 302">
                <a:extLst>
                  <a:ext uri="{FF2B5EF4-FFF2-40B4-BE49-F238E27FC236}">
                    <a16:creationId xmlns:a16="http://schemas.microsoft.com/office/drawing/2014/main" id="{0796AAEA-E826-699A-28C1-3DF179F906BF}"/>
                  </a:ext>
                </a:extLst>
              </p:cNvPr>
              <p:cNvSpPr/>
              <p:nvPr/>
            </p:nvSpPr>
            <p:spPr>
              <a:xfrm>
                <a:off x="3054724" y="1771517"/>
                <a:ext cx="17877" cy="1602"/>
              </a:xfrm>
              <a:custGeom>
                <a:avLst/>
                <a:gdLst>
                  <a:gd name="connsiteX0" fmla="*/ 17877 w 17877"/>
                  <a:gd name="connsiteY0" fmla="*/ 1602 h 1602"/>
                  <a:gd name="connsiteX1" fmla="*/ 0 w 17877"/>
                  <a:gd name="connsiteY1" fmla="*/ 0 h 1602"/>
                </a:gdLst>
                <a:ahLst/>
                <a:cxnLst>
                  <a:cxn ang="0">
                    <a:pos x="connsiteX0" y="connsiteY0"/>
                  </a:cxn>
                  <a:cxn ang="0">
                    <a:pos x="connsiteX1" y="connsiteY1"/>
                  </a:cxn>
                </a:cxnLst>
                <a:rect l="l" t="t" r="r" b="b"/>
                <a:pathLst>
                  <a:path w="17877" h="1602">
                    <a:moveTo>
                      <a:pt x="17877" y="160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4" name="Freeform: Shape 303">
                <a:extLst>
                  <a:ext uri="{FF2B5EF4-FFF2-40B4-BE49-F238E27FC236}">
                    <a16:creationId xmlns:a16="http://schemas.microsoft.com/office/drawing/2014/main" id="{28534A07-15C4-BC28-C06D-F64B043FEBB8}"/>
                  </a:ext>
                </a:extLst>
              </p:cNvPr>
              <p:cNvSpPr/>
              <p:nvPr/>
            </p:nvSpPr>
            <p:spPr>
              <a:xfrm>
                <a:off x="3054724" y="1884301"/>
                <a:ext cx="17931" cy="1307"/>
              </a:xfrm>
              <a:custGeom>
                <a:avLst/>
                <a:gdLst>
                  <a:gd name="connsiteX0" fmla="*/ 17931 w 17931"/>
                  <a:gd name="connsiteY0" fmla="*/ 1308 h 1307"/>
                  <a:gd name="connsiteX1" fmla="*/ 0 w 17931"/>
                  <a:gd name="connsiteY1" fmla="*/ 0 h 1307"/>
                </a:gdLst>
                <a:ahLst/>
                <a:cxnLst>
                  <a:cxn ang="0">
                    <a:pos x="connsiteX0" y="connsiteY0"/>
                  </a:cxn>
                  <a:cxn ang="0">
                    <a:pos x="connsiteX1" y="connsiteY1"/>
                  </a:cxn>
                </a:cxnLst>
                <a:rect l="l" t="t" r="r" b="b"/>
                <a:pathLst>
                  <a:path w="17931" h="1307">
                    <a:moveTo>
                      <a:pt x="17931" y="130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5" name="Freeform: Shape 304">
                <a:extLst>
                  <a:ext uri="{FF2B5EF4-FFF2-40B4-BE49-F238E27FC236}">
                    <a16:creationId xmlns:a16="http://schemas.microsoft.com/office/drawing/2014/main" id="{F16CCEBE-0EEE-50F8-89D3-11396F0AD4C2}"/>
                  </a:ext>
                </a:extLst>
              </p:cNvPr>
              <p:cNvSpPr/>
              <p:nvPr/>
            </p:nvSpPr>
            <p:spPr>
              <a:xfrm>
                <a:off x="3078467" y="981857"/>
                <a:ext cx="8497" cy="4016"/>
              </a:xfrm>
              <a:custGeom>
                <a:avLst/>
                <a:gdLst>
                  <a:gd name="connsiteX0" fmla="*/ 8497 w 8497"/>
                  <a:gd name="connsiteY0" fmla="*/ 0 h 4016"/>
                  <a:gd name="connsiteX1" fmla="*/ 0 w 8497"/>
                  <a:gd name="connsiteY1" fmla="*/ 162 h 4016"/>
                  <a:gd name="connsiteX2" fmla="*/ 7577 w 8497"/>
                  <a:gd name="connsiteY2" fmla="*/ 4017 h 4016"/>
                </a:gdLst>
                <a:ahLst/>
                <a:cxnLst>
                  <a:cxn ang="0">
                    <a:pos x="connsiteX0" y="connsiteY0"/>
                  </a:cxn>
                  <a:cxn ang="0">
                    <a:pos x="connsiteX1" y="connsiteY1"/>
                  </a:cxn>
                  <a:cxn ang="0">
                    <a:pos x="connsiteX2" y="connsiteY2"/>
                  </a:cxn>
                </a:cxnLst>
                <a:rect l="l" t="t" r="r" b="b"/>
                <a:pathLst>
                  <a:path w="8497" h="4016">
                    <a:moveTo>
                      <a:pt x="8497" y="0"/>
                    </a:moveTo>
                    <a:lnTo>
                      <a:pt x="0" y="162"/>
                    </a:lnTo>
                    <a:lnTo>
                      <a:pt x="7577" y="401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6" name="Freeform: Shape 305">
                <a:extLst>
                  <a:ext uri="{FF2B5EF4-FFF2-40B4-BE49-F238E27FC236}">
                    <a16:creationId xmlns:a16="http://schemas.microsoft.com/office/drawing/2014/main" id="{637A0C4D-5AB0-EA9E-640F-AB53E02345F3}"/>
                  </a:ext>
                </a:extLst>
              </p:cNvPr>
              <p:cNvSpPr/>
              <p:nvPr/>
            </p:nvSpPr>
            <p:spPr>
              <a:xfrm>
                <a:off x="3078467" y="1094292"/>
                <a:ext cx="10323" cy="4914"/>
              </a:xfrm>
              <a:custGeom>
                <a:avLst/>
                <a:gdLst>
                  <a:gd name="connsiteX0" fmla="*/ 10324 w 10323"/>
                  <a:gd name="connsiteY0" fmla="*/ 0 h 4914"/>
                  <a:gd name="connsiteX1" fmla="*/ 0 w 10323"/>
                  <a:gd name="connsiteY1" fmla="*/ 511 h 4914"/>
                  <a:gd name="connsiteX2" fmla="*/ 9349 w 10323"/>
                  <a:gd name="connsiteY2" fmla="*/ 4915 h 4914"/>
                </a:gdLst>
                <a:ahLst/>
                <a:cxnLst>
                  <a:cxn ang="0">
                    <a:pos x="connsiteX0" y="connsiteY0"/>
                  </a:cxn>
                  <a:cxn ang="0">
                    <a:pos x="connsiteX1" y="connsiteY1"/>
                  </a:cxn>
                  <a:cxn ang="0">
                    <a:pos x="connsiteX2" y="connsiteY2"/>
                  </a:cxn>
                </a:cxnLst>
                <a:rect l="l" t="t" r="r" b="b"/>
                <a:pathLst>
                  <a:path w="10323" h="4914">
                    <a:moveTo>
                      <a:pt x="10324" y="0"/>
                    </a:moveTo>
                    <a:lnTo>
                      <a:pt x="0" y="511"/>
                    </a:lnTo>
                    <a:lnTo>
                      <a:pt x="9349" y="491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7" name="Freeform: Shape 306">
                <a:extLst>
                  <a:ext uri="{FF2B5EF4-FFF2-40B4-BE49-F238E27FC236}">
                    <a16:creationId xmlns:a16="http://schemas.microsoft.com/office/drawing/2014/main" id="{DF6C75F5-9516-89FB-048B-4CDBFE3CB772}"/>
                  </a:ext>
                </a:extLst>
              </p:cNvPr>
              <p:cNvSpPr/>
              <p:nvPr/>
            </p:nvSpPr>
            <p:spPr>
              <a:xfrm>
                <a:off x="3078467" y="1206643"/>
                <a:ext cx="12591" cy="6036"/>
              </a:xfrm>
              <a:custGeom>
                <a:avLst/>
                <a:gdLst>
                  <a:gd name="connsiteX0" fmla="*/ 12591 w 12591"/>
                  <a:gd name="connsiteY0" fmla="*/ 0 h 6036"/>
                  <a:gd name="connsiteX1" fmla="*/ 0 w 12591"/>
                  <a:gd name="connsiteY1" fmla="*/ 944 h 6036"/>
                  <a:gd name="connsiteX2" fmla="*/ 11554 w 12591"/>
                  <a:gd name="connsiteY2" fmla="*/ 6037 h 6036"/>
                </a:gdLst>
                <a:ahLst/>
                <a:cxnLst>
                  <a:cxn ang="0">
                    <a:pos x="connsiteX0" y="connsiteY0"/>
                  </a:cxn>
                  <a:cxn ang="0">
                    <a:pos x="connsiteX1" y="connsiteY1"/>
                  </a:cxn>
                  <a:cxn ang="0">
                    <a:pos x="connsiteX2" y="connsiteY2"/>
                  </a:cxn>
                </a:cxnLst>
                <a:rect l="l" t="t" r="r" b="b"/>
                <a:pathLst>
                  <a:path w="12591" h="6036">
                    <a:moveTo>
                      <a:pt x="12591" y="0"/>
                    </a:moveTo>
                    <a:lnTo>
                      <a:pt x="0" y="944"/>
                    </a:lnTo>
                    <a:lnTo>
                      <a:pt x="11554" y="603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8" name="Freeform: Shape 307">
                <a:extLst>
                  <a:ext uri="{FF2B5EF4-FFF2-40B4-BE49-F238E27FC236}">
                    <a16:creationId xmlns:a16="http://schemas.microsoft.com/office/drawing/2014/main" id="{5D79B2C0-AA1F-2310-19FD-42645669C6B7}"/>
                  </a:ext>
                </a:extLst>
              </p:cNvPr>
              <p:cNvSpPr/>
              <p:nvPr/>
            </p:nvSpPr>
            <p:spPr>
              <a:xfrm>
                <a:off x="3078467" y="1318901"/>
                <a:ext cx="15423" cy="7429"/>
              </a:xfrm>
              <a:custGeom>
                <a:avLst/>
                <a:gdLst>
                  <a:gd name="connsiteX0" fmla="*/ 15424 w 15423"/>
                  <a:gd name="connsiteY0" fmla="*/ 0 h 7429"/>
                  <a:gd name="connsiteX1" fmla="*/ 0 w 15423"/>
                  <a:gd name="connsiteY1" fmla="*/ 1470 h 7429"/>
                  <a:gd name="connsiteX2" fmla="*/ 14302 w 15423"/>
                  <a:gd name="connsiteY2" fmla="*/ 7430 h 7429"/>
                </a:gdLst>
                <a:ahLst/>
                <a:cxnLst>
                  <a:cxn ang="0">
                    <a:pos x="connsiteX0" y="connsiteY0"/>
                  </a:cxn>
                  <a:cxn ang="0">
                    <a:pos x="connsiteX1" y="connsiteY1"/>
                  </a:cxn>
                  <a:cxn ang="0">
                    <a:pos x="connsiteX2" y="connsiteY2"/>
                  </a:cxn>
                </a:cxnLst>
                <a:rect l="l" t="t" r="r" b="b"/>
                <a:pathLst>
                  <a:path w="15423" h="7429">
                    <a:moveTo>
                      <a:pt x="15424" y="0"/>
                    </a:moveTo>
                    <a:lnTo>
                      <a:pt x="0" y="1470"/>
                    </a:lnTo>
                    <a:lnTo>
                      <a:pt x="14302" y="743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9" name="Freeform: Shape 308">
                <a:extLst>
                  <a:ext uri="{FF2B5EF4-FFF2-40B4-BE49-F238E27FC236}">
                    <a16:creationId xmlns:a16="http://schemas.microsoft.com/office/drawing/2014/main" id="{05C49406-BBF2-5D17-9E1C-C31315D4AF01}"/>
                  </a:ext>
                </a:extLst>
              </p:cNvPr>
              <p:cNvSpPr/>
              <p:nvPr/>
            </p:nvSpPr>
            <p:spPr>
              <a:xfrm>
                <a:off x="3078467" y="1431020"/>
                <a:ext cx="18999" cy="9186"/>
              </a:xfrm>
              <a:custGeom>
                <a:avLst/>
                <a:gdLst>
                  <a:gd name="connsiteX0" fmla="*/ 18999 w 18999"/>
                  <a:gd name="connsiteY0" fmla="*/ 0 h 9186"/>
                  <a:gd name="connsiteX1" fmla="*/ 0 w 18999"/>
                  <a:gd name="connsiteY1" fmla="*/ 2136 h 9186"/>
                  <a:gd name="connsiteX2" fmla="*/ 17769 w 18999"/>
                  <a:gd name="connsiteY2" fmla="*/ 9187 h 9186"/>
                </a:gdLst>
                <a:ahLst/>
                <a:cxnLst>
                  <a:cxn ang="0">
                    <a:pos x="connsiteX0" y="connsiteY0"/>
                  </a:cxn>
                  <a:cxn ang="0">
                    <a:pos x="connsiteX1" y="connsiteY1"/>
                  </a:cxn>
                  <a:cxn ang="0">
                    <a:pos x="connsiteX2" y="connsiteY2"/>
                  </a:cxn>
                </a:cxnLst>
                <a:rect l="l" t="t" r="r" b="b"/>
                <a:pathLst>
                  <a:path w="18999" h="9186">
                    <a:moveTo>
                      <a:pt x="18999" y="0"/>
                    </a:moveTo>
                    <a:lnTo>
                      <a:pt x="0" y="2136"/>
                    </a:lnTo>
                    <a:lnTo>
                      <a:pt x="17769" y="918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0" name="Freeform: Shape 309">
                <a:extLst>
                  <a:ext uri="{FF2B5EF4-FFF2-40B4-BE49-F238E27FC236}">
                    <a16:creationId xmlns:a16="http://schemas.microsoft.com/office/drawing/2014/main" id="{757150E5-B66E-9AFF-963A-7A3B5A45EB98}"/>
                  </a:ext>
                </a:extLst>
              </p:cNvPr>
              <p:cNvSpPr/>
              <p:nvPr/>
            </p:nvSpPr>
            <p:spPr>
              <a:xfrm>
                <a:off x="3078467" y="1542930"/>
                <a:ext cx="23596" cy="11454"/>
              </a:xfrm>
              <a:custGeom>
                <a:avLst/>
                <a:gdLst>
                  <a:gd name="connsiteX0" fmla="*/ 23596 w 23596"/>
                  <a:gd name="connsiteY0" fmla="*/ 0 h 11454"/>
                  <a:gd name="connsiteX1" fmla="*/ 0 w 23596"/>
                  <a:gd name="connsiteY1" fmla="*/ 3018 h 11454"/>
                  <a:gd name="connsiteX2" fmla="*/ 22234 w 23596"/>
                  <a:gd name="connsiteY2" fmla="*/ 11454 h 11454"/>
                </a:gdLst>
                <a:ahLst/>
                <a:cxnLst>
                  <a:cxn ang="0">
                    <a:pos x="connsiteX0" y="connsiteY0"/>
                  </a:cxn>
                  <a:cxn ang="0">
                    <a:pos x="connsiteX1" y="connsiteY1"/>
                  </a:cxn>
                  <a:cxn ang="0">
                    <a:pos x="connsiteX2" y="connsiteY2"/>
                  </a:cxn>
                </a:cxnLst>
                <a:rect l="l" t="t" r="r" b="b"/>
                <a:pathLst>
                  <a:path w="23596" h="11454">
                    <a:moveTo>
                      <a:pt x="23596" y="0"/>
                    </a:moveTo>
                    <a:lnTo>
                      <a:pt x="0" y="3018"/>
                    </a:lnTo>
                    <a:lnTo>
                      <a:pt x="22234" y="1145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1" name="Freeform: Shape 310">
                <a:extLst>
                  <a:ext uri="{FF2B5EF4-FFF2-40B4-BE49-F238E27FC236}">
                    <a16:creationId xmlns:a16="http://schemas.microsoft.com/office/drawing/2014/main" id="{0F3A8D06-0808-C10B-B9AA-15F06001E967}"/>
                  </a:ext>
                </a:extLst>
              </p:cNvPr>
              <p:cNvSpPr/>
              <p:nvPr/>
            </p:nvSpPr>
            <p:spPr>
              <a:xfrm>
                <a:off x="3078467" y="1654522"/>
                <a:ext cx="29547" cy="14394"/>
              </a:xfrm>
              <a:custGeom>
                <a:avLst/>
                <a:gdLst>
                  <a:gd name="connsiteX0" fmla="*/ 29548 w 29547"/>
                  <a:gd name="connsiteY0" fmla="*/ 0 h 14394"/>
                  <a:gd name="connsiteX1" fmla="*/ 0 w 29547"/>
                  <a:gd name="connsiteY1" fmla="*/ 4210 h 14394"/>
                  <a:gd name="connsiteX2" fmla="*/ 28054 w 29547"/>
                  <a:gd name="connsiteY2" fmla="*/ 14395 h 14394"/>
                </a:gdLst>
                <a:ahLst/>
                <a:cxnLst>
                  <a:cxn ang="0">
                    <a:pos x="connsiteX0" y="connsiteY0"/>
                  </a:cxn>
                  <a:cxn ang="0">
                    <a:pos x="connsiteX1" y="connsiteY1"/>
                  </a:cxn>
                  <a:cxn ang="0">
                    <a:pos x="connsiteX2" y="connsiteY2"/>
                  </a:cxn>
                </a:cxnLst>
                <a:rect l="l" t="t" r="r" b="b"/>
                <a:pathLst>
                  <a:path w="29547" h="14394">
                    <a:moveTo>
                      <a:pt x="29548" y="0"/>
                    </a:moveTo>
                    <a:lnTo>
                      <a:pt x="0" y="4210"/>
                    </a:lnTo>
                    <a:lnTo>
                      <a:pt x="28054" y="1439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2" name="Freeform: Shape 311">
                <a:extLst>
                  <a:ext uri="{FF2B5EF4-FFF2-40B4-BE49-F238E27FC236}">
                    <a16:creationId xmlns:a16="http://schemas.microsoft.com/office/drawing/2014/main" id="{235F5337-02D8-9908-E0C5-E2298A1DD5CF}"/>
                  </a:ext>
                </a:extLst>
              </p:cNvPr>
              <p:cNvSpPr/>
              <p:nvPr/>
            </p:nvSpPr>
            <p:spPr>
              <a:xfrm>
                <a:off x="3078467" y="1765596"/>
                <a:ext cx="36992" cy="18102"/>
              </a:xfrm>
              <a:custGeom>
                <a:avLst/>
                <a:gdLst>
                  <a:gd name="connsiteX0" fmla="*/ 36993 w 36992"/>
                  <a:gd name="connsiteY0" fmla="*/ 0 h 18102"/>
                  <a:gd name="connsiteX1" fmla="*/ 0 w 36992"/>
                  <a:gd name="connsiteY1" fmla="*/ 5920 h 18102"/>
                  <a:gd name="connsiteX2" fmla="*/ 35422 w 36992"/>
                  <a:gd name="connsiteY2" fmla="*/ 18102 h 18102"/>
                </a:gdLst>
                <a:ahLst/>
                <a:cxnLst>
                  <a:cxn ang="0">
                    <a:pos x="connsiteX0" y="connsiteY0"/>
                  </a:cxn>
                  <a:cxn ang="0">
                    <a:pos x="connsiteX1" y="connsiteY1"/>
                  </a:cxn>
                  <a:cxn ang="0">
                    <a:pos x="connsiteX2" y="connsiteY2"/>
                  </a:cxn>
                </a:cxnLst>
                <a:rect l="l" t="t" r="r" b="b"/>
                <a:pathLst>
                  <a:path w="36992" h="18102">
                    <a:moveTo>
                      <a:pt x="36993" y="0"/>
                    </a:moveTo>
                    <a:lnTo>
                      <a:pt x="0" y="5920"/>
                    </a:lnTo>
                    <a:lnTo>
                      <a:pt x="35422" y="1810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3" name="Freeform: Shape 312">
                <a:extLst>
                  <a:ext uri="{FF2B5EF4-FFF2-40B4-BE49-F238E27FC236}">
                    <a16:creationId xmlns:a16="http://schemas.microsoft.com/office/drawing/2014/main" id="{8A83343F-0249-6E43-99BA-55B04F3CC7D1}"/>
                  </a:ext>
                </a:extLst>
              </p:cNvPr>
              <p:cNvSpPr/>
              <p:nvPr/>
            </p:nvSpPr>
            <p:spPr>
              <a:xfrm>
                <a:off x="3078467" y="1875981"/>
                <a:ext cx="44940" cy="22126"/>
              </a:xfrm>
              <a:custGeom>
                <a:avLst/>
                <a:gdLst>
                  <a:gd name="connsiteX0" fmla="*/ 44941 w 44940"/>
                  <a:gd name="connsiteY0" fmla="*/ 0 h 22126"/>
                  <a:gd name="connsiteX1" fmla="*/ 0 w 44940"/>
                  <a:gd name="connsiteY1" fmla="*/ 8320 h 22126"/>
                  <a:gd name="connsiteX2" fmla="*/ 43571 w 44940"/>
                  <a:gd name="connsiteY2" fmla="*/ 22127 h 22126"/>
                </a:gdLst>
                <a:ahLst/>
                <a:cxnLst>
                  <a:cxn ang="0">
                    <a:pos x="connsiteX0" y="connsiteY0"/>
                  </a:cxn>
                  <a:cxn ang="0">
                    <a:pos x="connsiteX1" y="connsiteY1"/>
                  </a:cxn>
                  <a:cxn ang="0">
                    <a:pos x="connsiteX2" y="connsiteY2"/>
                  </a:cxn>
                </a:cxnLst>
                <a:rect l="l" t="t" r="r" b="b"/>
                <a:pathLst>
                  <a:path w="44940" h="22126">
                    <a:moveTo>
                      <a:pt x="44941" y="0"/>
                    </a:moveTo>
                    <a:lnTo>
                      <a:pt x="0" y="8320"/>
                    </a:lnTo>
                    <a:lnTo>
                      <a:pt x="43571" y="2212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4" name="Freeform: Shape 313">
                <a:extLst>
                  <a:ext uri="{FF2B5EF4-FFF2-40B4-BE49-F238E27FC236}">
                    <a16:creationId xmlns:a16="http://schemas.microsoft.com/office/drawing/2014/main" id="{A805FBD3-219F-58B2-5478-05B719EFDFE9}"/>
                  </a:ext>
                </a:extLst>
              </p:cNvPr>
              <p:cNvSpPr/>
              <p:nvPr/>
            </p:nvSpPr>
            <p:spPr>
              <a:xfrm>
                <a:off x="3191256" y="982019"/>
                <a:ext cx="7352" cy="3567"/>
              </a:xfrm>
              <a:custGeom>
                <a:avLst/>
                <a:gdLst>
                  <a:gd name="connsiteX0" fmla="*/ 7352 w 7352"/>
                  <a:gd name="connsiteY0" fmla="*/ 124 h 3567"/>
                  <a:gd name="connsiteX1" fmla="*/ 0 w 7352"/>
                  <a:gd name="connsiteY1" fmla="*/ 0 h 3567"/>
                  <a:gd name="connsiteX2" fmla="*/ 6431 w 7352"/>
                  <a:gd name="connsiteY2" fmla="*/ 3568 h 3567"/>
                </a:gdLst>
                <a:ahLst/>
                <a:cxnLst>
                  <a:cxn ang="0">
                    <a:pos x="connsiteX0" y="connsiteY0"/>
                  </a:cxn>
                  <a:cxn ang="0">
                    <a:pos x="connsiteX1" y="connsiteY1"/>
                  </a:cxn>
                  <a:cxn ang="0">
                    <a:pos x="connsiteX2" y="connsiteY2"/>
                  </a:cxn>
                </a:cxnLst>
                <a:rect l="l" t="t" r="r" b="b"/>
                <a:pathLst>
                  <a:path w="7352" h="3567">
                    <a:moveTo>
                      <a:pt x="7352" y="124"/>
                    </a:moveTo>
                    <a:lnTo>
                      <a:pt x="0" y="0"/>
                    </a:lnTo>
                    <a:lnTo>
                      <a:pt x="6431" y="356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5" name="Freeform: Shape 314">
                <a:extLst>
                  <a:ext uri="{FF2B5EF4-FFF2-40B4-BE49-F238E27FC236}">
                    <a16:creationId xmlns:a16="http://schemas.microsoft.com/office/drawing/2014/main" id="{0E1B93C2-CE11-15A0-7AE7-86280FFF4468}"/>
                  </a:ext>
                </a:extLst>
              </p:cNvPr>
              <p:cNvSpPr/>
              <p:nvPr/>
            </p:nvSpPr>
            <p:spPr>
              <a:xfrm>
                <a:off x="3191256" y="1094579"/>
                <a:ext cx="9441" cy="4473"/>
              </a:xfrm>
              <a:custGeom>
                <a:avLst/>
                <a:gdLst>
                  <a:gd name="connsiteX0" fmla="*/ 9442 w 9441"/>
                  <a:gd name="connsiteY0" fmla="*/ 0 h 4473"/>
                  <a:gd name="connsiteX1" fmla="*/ 0 w 9441"/>
                  <a:gd name="connsiteY1" fmla="*/ 224 h 4473"/>
                  <a:gd name="connsiteX2" fmla="*/ 8436 w 9441"/>
                  <a:gd name="connsiteY2" fmla="*/ 4473 h 4473"/>
                </a:gdLst>
                <a:ahLst/>
                <a:cxnLst>
                  <a:cxn ang="0">
                    <a:pos x="connsiteX0" y="connsiteY0"/>
                  </a:cxn>
                  <a:cxn ang="0">
                    <a:pos x="connsiteX1" y="connsiteY1"/>
                  </a:cxn>
                  <a:cxn ang="0">
                    <a:pos x="connsiteX2" y="connsiteY2"/>
                  </a:cxn>
                </a:cxnLst>
                <a:rect l="l" t="t" r="r" b="b"/>
                <a:pathLst>
                  <a:path w="9441" h="4473">
                    <a:moveTo>
                      <a:pt x="9442" y="0"/>
                    </a:moveTo>
                    <a:lnTo>
                      <a:pt x="0" y="224"/>
                    </a:lnTo>
                    <a:lnTo>
                      <a:pt x="8436" y="447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6" name="Freeform: Shape 315">
                <a:extLst>
                  <a:ext uri="{FF2B5EF4-FFF2-40B4-BE49-F238E27FC236}">
                    <a16:creationId xmlns:a16="http://schemas.microsoft.com/office/drawing/2014/main" id="{E209464F-B5EA-38E5-D88A-3752E7BB49D9}"/>
                  </a:ext>
                </a:extLst>
              </p:cNvPr>
              <p:cNvSpPr/>
              <p:nvPr/>
            </p:nvSpPr>
            <p:spPr>
              <a:xfrm>
                <a:off x="3191256" y="1206953"/>
                <a:ext cx="12034" cy="5734"/>
              </a:xfrm>
              <a:custGeom>
                <a:avLst/>
                <a:gdLst>
                  <a:gd name="connsiteX0" fmla="*/ 12034 w 12034"/>
                  <a:gd name="connsiteY0" fmla="*/ 0 h 5734"/>
                  <a:gd name="connsiteX1" fmla="*/ 0 w 12034"/>
                  <a:gd name="connsiteY1" fmla="*/ 635 h 5734"/>
                  <a:gd name="connsiteX2" fmla="*/ 10920 w 12034"/>
                  <a:gd name="connsiteY2" fmla="*/ 5735 h 5734"/>
                </a:gdLst>
                <a:ahLst/>
                <a:cxnLst>
                  <a:cxn ang="0">
                    <a:pos x="connsiteX0" y="connsiteY0"/>
                  </a:cxn>
                  <a:cxn ang="0">
                    <a:pos x="connsiteX1" y="connsiteY1"/>
                  </a:cxn>
                  <a:cxn ang="0">
                    <a:pos x="connsiteX2" y="connsiteY2"/>
                  </a:cxn>
                </a:cxnLst>
                <a:rect l="l" t="t" r="r" b="b"/>
                <a:pathLst>
                  <a:path w="12034" h="5734">
                    <a:moveTo>
                      <a:pt x="12034" y="0"/>
                    </a:moveTo>
                    <a:lnTo>
                      <a:pt x="0" y="635"/>
                    </a:lnTo>
                    <a:lnTo>
                      <a:pt x="10920" y="573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7" name="Freeform: Shape 316">
                <a:extLst>
                  <a:ext uri="{FF2B5EF4-FFF2-40B4-BE49-F238E27FC236}">
                    <a16:creationId xmlns:a16="http://schemas.microsoft.com/office/drawing/2014/main" id="{5EEAFF08-893A-7BCC-2EF7-0619BC971E80}"/>
                  </a:ext>
                </a:extLst>
              </p:cNvPr>
              <p:cNvSpPr/>
              <p:nvPr/>
            </p:nvSpPr>
            <p:spPr>
              <a:xfrm>
                <a:off x="3191256" y="1319242"/>
                <a:ext cx="15253" cy="7305"/>
              </a:xfrm>
              <a:custGeom>
                <a:avLst/>
                <a:gdLst>
                  <a:gd name="connsiteX0" fmla="*/ 15254 w 15253"/>
                  <a:gd name="connsiteY0" fmla="*/ 0 h 7305"/>
                  <a:gd name="connsiteX1" fmla="*/ 0 w 15253"/>
                  <a:gd name="connsiteY1" fmla="*/ 1130 h 7305"/>
                  <a:gd name="connsiteX2" fmla="*/ 13992 w 15253"/>
                  <a:gd name="connsiteY2" fmla="*/ 7306 h 7305"/>
                </a:gdLst>
                <a:ahLst/>
                <a:cxnLst>
                  <a:cxn ang="0">
                    <a:pos x="connsiteX0" y="connsiteY0"/>
                  </a:cxn>
                  <a:cxn ang="0">
                    <a:pos x="connsiteX1" y="connsiteY1"/>
                  </a:cxn>
                  <a:cxn ang="0">
                    <a:pos x="connsiteX2" y="connsiteY2"/>
                  </a:cxn>
                </a:cxnLst>
                <a:rect l="l" t="t" r="r" b="b"/>
                <a:pathLst>
                  <a:path w="15253" h="7305">
                    <a:moveTo>
                      <a:pt x="15254" y="0"/>
                    </a:moveTo>
                    <a:lnTo>
                      <a:pt x="0" y="1130"/>
                    </a:lnTo>
                    <a:lnTo>
                      <a:pt x="13992" y="730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8" name="Freeform: Shape 317">
                <a:extLst>
                  <a:ext uri="{FF2B5EF4-FFF2-40B4-BE49-F238E27FC236}">
                    <a16:creationId xmlns:a16="http://schemas.microsoft.com/office/drawing/2014/main" id="{371E180E-F6AD-A4B3-AFC6-F04527CCBF2C}"/>
                  </a:ext>
                </a:extLst>
              </p:cNvPr>
              <p:cNvSpPr/>
              <p:nvPr/>
            </p:nvSpPr>
            <p:spPr>
              <a:xfrm>
                <a:off x="3191256" y="1431407"/>
                <a:ext cx="19309" cy="9294"/>
              </a:xfrm>
              <a:custGeom>
                <a:avLst/>
                <a:gdLst>
                  <a:gd name="connsiteX0" fmla="*/ 19309 w 19309"/>
                  <a:gd name="connsiteY0" fmla="*/ 0 h 9294"/>
                  <a:gd name="connsiteX1" fmla="*/ 0 w 19309"/>
                  <a:gd name="connsiteY1" fmla="*/ 1749 h 9294"/>
                  <a:gd name="connsiteX2" fmla="*/ 17862 w 19309"/>
                  <a:gd name="connsiteY2" fmla="*/ 9295 h 9294"/>
                </a:gdLst>
                <a:ahLst/>
                <a:cxnLst>
                  <a:cxn ang="0">
                    <a:pos x="connsiteX0" y="connsiteY0"/>
                  </a:cxn>
                  <a:cxn ang="0">
                    <a:pos x="connsiteX1" y="connsiteY1"/>
                  </a:cxn>
                  <a:cxn ang="0">
                    <a:pos x="connsiteX2" y="connsiteY2"/>
                  </a:cxn>
                </a:cxnLst>
                <a:rect l="l" t="t" r="r" b="b"/>
                <a:pathLst>
                  <a:path w="19309" h="9294">
                    <a:moveTo>
                      <a:pt x="19309" y="0"/>
                    </a:moveTo>
                    <a:lnTo>
                      <a:pt x="0" y="1749"/>
                    </a:lnTo>
                    <a:lnTo>
                      <a:pt x="17862" y="929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9" name="Freeform: Shape 318">
                <a:extLst>
                  <a:ext uri="{FF2B5EF4-FFF2-40B4-BE49-F238E27FC236}">
                    <a16:creationId xmlns:a16="http://schemas.microsoft.com/office/drawing/2014/main" id="{EED44EA2-80CE-0EA8-F0D1-D55E1C088A1D}"/>
                  </a:ext>
                </a:extLst>
              </p:cNvPr>
              <p:cNvSpPr/>
              <p:nvPr/>
            </p:nvSpPr>
            <p:spPr>
              <a:xfrm>
                <a:off x="3191256" y="1543386"/>
                <a:ext cx="24540" cy="11848"/>
              </a:xfrm>
              <a:custGeom>
                <a:avLst/>
                <a:gdLst>
                  <a:gd name="connsiteX0" fmla="*/ 24541 w 24540"/>
                  <a:gd name="connsiteY0" fmla="*/ 0 h 11848"/>
                  <a:gd name="connsiteX1" fmla="*/ 0 w 24540"/>
                  <a:gd name="connsiteY1" fmla="*/ 2562 h 11848"/>
                  <a:gd name="connsiteX2" fmla="*/ 22854 w 24540"/>
                  <a:gd name="connsiteY2" fmla="*/ 11849 h 11848"/>
                </a:gdLst>
                <a:ahLst/>
                <a:cxnLst>
                  <a:cxn ang="0">
                    <a:pos x="connsiteX0" y="connsiteY0"/>
                  </a:cxn>
                  <a:cxn ang="0">
                    <a:pos x="connsiteX1" y="connsiteY1"/>
                  </a:cxn>
                  <a:cxn ang="0">
                    <a:pos x="connsiteX2" y="connsiteY2"/>
                  </a:cxn>
                </a:cxnLst>
                <a:rect l="l" t="t" r="r" b="b"/>
                <a:pathLst>
                  <a:path w="24540" h="11848">
                    <a:moveTo>
                      <a:pt x="24541" y="0"/>
                    </a:moveTo>
                    <a:lnTo>
                      <a:pt x="0" y="2562"/>
                    </a:lnTo>
                    <a:lnTo>
                      <a:pt x="22854" y="1184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0" name="Freeform: Shape 319">
                <a:extLst>
                  <a:ext uri="{FF2B5EF4-FFF2-40B4-BE49-F238E27FC236}">
                    <a16:creationId xmlns:a16="http://schemas.microsoft.com/office/drawing/2014/main" id="{D85B3340-F490-D26E-7F93-A1FA09121C0C}"/>
                  </a:ext>
                </a:extLst>
              </p:cNvPr>
              <p:cNvSpPr/>
              <p:nvPr/>
            </p:nvSpPr>
            <p:spPr>
              <a:xfrm>
                <a:off x="3191256" y="1655048"/>
                <a:ext cx="31343" cy="15184"/>
              </a:xfrm>
              <a:custGeom>
                <a:avLst/>
                <a:gdLst>
                  <a:gd name="connsiteX0" fmla="*/ 31343 w 31343"/>
                  <a:gd name="connsiteY0" fmla="*/ 0 h 15184"/>
                  <a:gd name="connsiteX1" fmla="*/ 0 w 31343"/>
                  <a:gd name="connsiteY1" fmla="*/ 3684 h 15184"/>
                  <a:gd name="connsiteX2" fmla="*/ 29385 w 31343"/>
                  <a:gd name="connsiteY2" fmla="*/ 15184 h 15184"/>
                </a:gdLst>
                <a:ahLst/>
                <a:cxnLst>
                  <a:cxn ang="0">
                    <a:pos x="connsiteX0" y="connsiteY0"/>
                  </a:cxn>
                  <a:cxn ang="0">
                    <a:pos x="connsiteX1" y="connsiteY1"/>
                  </a:cxn>
                  <a:cxn ang="0">
                    <a:pos x="connsiteX2" y="connsiteY2"/>
                  </a:cxn>
                </a:cxnLst>
                <a:rect l="l" t="t" r="r" b="b"/>
                <a:pathLst>
                  <a:path w="31343" h="15184">
                    <a:moveTo>
                      <a:pt x="31343" y="0"/>
                    </a:moveTo>
                    <a:lnTo>
                      <a:pt x="0" y="3684"/>
                    </a:lnTo>
                    <a:lnTo>
                      <a:pt x="29385" y="1518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1" name="Freeform: Shape 320">
                <a:extLst>
                  <a:ext uri="{FF2B5EF4-FFF2-40B4-BE49-F238E27FC236}">
                    <a16:creationId xmlns:a16="http://schemas.microsoft.com/office/drawing/2014/main" id="{BBB5BF20-0BAF-49EE-F557-1BCA7417DDD1}"/>
                  </a:ext>
                </a:extLst>
              </p:cNvPr>
              <p:cNvSpPr/>
              <p:nvPr/>
            </p:nvSpPr>
            <p:spPr>
              <a:xfrm>
                <a:off x="3191256" y="1766177"/>
                <a:ext cx="39918" cy="19417"/>
              </a:xfrm>
              <a:custGeom>
                <a:avLst/>
                <a:gdLst>
                  <a:gd name="connsiteX0" fmla="*/ 39918 w 39918"/>
                  <a:gd name="connsiteY0" fmla="*/ 0 h 19417"/>
                  <a:gd name="connsiteX1" fmla="*/ 0 w 39918"/>
                  <a:gd name="connsiteY1" fmla="*/ 5340 h 19417"/>
                  <a:gd name="connsiteX2" fmla="*/ 37736 w 39918"/>
                  <a:gd name="connsiteY2" fmla="*/ 19418 h 19417"/>
                </a:gdLst>
                <a:ahLst/>
                <a:cxnLst>
                  <a:cxn ang="0">
                    <a:pos x="connsiteX0" y="connsiteY0"/>
                  </a:cxn>
                  <a:cxn ang="0">
                    <a:pos x="connsiteX1" y="connsiteY1"/>
                  </a:cxn>
                  <a:cxn ang="0">
                    <a:pos x="connsiteX2" y="connsiteY2"/>
                  </a:cxn>
                </a:cxnLst>
                <a:rect l="l" t="t" r="r" b="b"/>
                <a:pathLst>
                  <a:path w="39918" h="19417">
                    <a:moveTo>
                      <a:pt x="39918" y="0"/>
                    </a:moveTo>
                    <a:lnTo>
                      <a:pt x="0" y="5340"/>
                    </a:lnTo>
                    <a:lnTo>
                      <a:pt x="37736" y="1941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2" name="Freeform: Shape 321">
                <a:extLst>
                  <a:ext uri="{FF2B5EF4-FFF2-40B4-BE49-F238E27FC236}">
                    <a16:creationId xmlns:a16="http://schemas.microsoft.com/office/drawing/2014/main" id="{55A29942-B77B-CF25-11B9-4E12A119AF89}"/>
                  </a:ext>
                </a:extLst>
              </p:cNvPr>
              <p:cNvSpPr/>
              <p:nvPr/>
            </p:nvSpPr>
            <p:spPr>
              <a:xfrm>
                <a:off x="3191256" y="1876523"/>
                <a:ext cx="49297" cy="24115"/>
              </a:xfrm>
              <a:custGeom>
                <a:avLst/>
                <a:gdLst>
                  <a:gd name="connsiteX0" fmla="*/ 49298 w 49297"/>
                  <a:gd name="connsiteY0" fmla="*/ 0 h 24115"/>
                  <a:gd name="connsiteX1" fmla="*/ 0 w 49297"/>
                  <a:gd name="connsiteY1" fmla="*/ 7778 h 24115"/>
                  <a:gd name="connsiteX2" fmla="*/ 47162 w 49297"/>
                  <a:gd name="connsiteY2" fmla="*/ 24116 h 24115"/>
                </a:gdLst>
                <a:ahLst/>
                <a:cxnLst>
                  <a:cxn ang="0">
                    <a:pos x="connsiteX0" y="connsiteY0"/>
                  </a:cxn>
                  <a:cxn ang="0">
                    <a:pos x="connsiteX1" y="connsiteY1"/>
                  </a:cxn>
                  <a:cxn ang="0">
                    <a:pos x="connsiteX2" y="connsiteY2"/>
                  </a:cxn>
                </a:cxnLst>
                <a:rect l="l" t="t" r="r" b="b"/>
                <a:pathLst>
                  <a:path w="49297" h="24115">
                    <a:moveTo>
                      <a:pt x="49298" y="0"/>
                    </a:moveTo>
                    <a:lnTo>
                      <a:pt x="0" y="7778"/>
                    </a:lnTo>
                    <a:lnTo>
                      <a:pt x="47162" y="2411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3" name="Freeform: Shape 322">
                <a:extLst>
                  <a:ext uri="{FF2B5EF4-FFF2-40B4-BE49-F238E27FC236}">
                    <a16:creationId xmlns:a16="http://schemas.microsoft.com/office/drawing/2014/main" id="{775B1E9B-16BD-D363-C05A-CF026D5F5F7A}"/>
                  </a:ext>
                </a:extLst>
              </p:cNvPr>
              <p:cNvSpPr/>
              <p:nvPr/>
            </p:nvSpPr>
            <p:spPr>
              <a:xfrm>
                <a:off x="3304037" y="982019"/>
                <a:ext cx="6462" cy="3343"/>
              </a:xfrm>
              <a:custGeom>
                <a:avLst/>
                <a:gdLst>
                  <a:gd name="connsiteX0" fmla="*/ 6462 w 6462"/>
                  <a:gd name="connsiteY0" fmla="*/ 348 h 3343"/>
                  <a:gd name="connsiteX1" fmla="*/ 0 w 6462"/>
                  <a:gd name="connsiteY1" fmla="*/ 0 h 3343"/>
                  <a:gd name="connsiteX2" fmla="*/ 5541 w 6462"/>
                  <a:gd name="connsiteY2" fmla="*/ 3343 h 3343"/>
                </a:gdLst>
                <a:ahLst/>
                <a:cxnLst>
                  <a:cxn ang="0">
                    <a:pos x="connsiteX0" y="connsiteY0"/>
                  </a:cxn>
                  <a:cxn ang="0">
                    <a:pos x="connsiteX1" y="connsiteY1"/>
                  </a:cxn>
                  <a:cxn ang="0">
                    <a:pos x="connsiteX2" y="connsiteY2"/>
                  </a:cxn>
                </a:cxnLst>
                <a:rect l="l" t="t" r="r" b="b"/>
                <a:pathLst>
                  <a:path w="6462" h="3343">
                    <a:moveTo>
                      <a:pt x="6462" y="348"/>
                    </a:moveTo>
                    <a:lnTo>
                      <a:pt x="0" y="0"/>
                    </a:lnTo>
                    <a:lnTo>
                      <a:pt x="5541" y="334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4" name="Freeform: Shape 323">
                <a:extLst>
                  <a:ext uri="{FF2B5EF4-FFF2-40B4-BE49-F238E27FC236}">
                    <a16:creationId xmlns:a16="http://schemas.microsoft.com/office/drawing/2014/main" id="{E8311C99-BCC9-A218-0F05-34384328E4B7}"/>
                  </a:ext>
                </a:extLst>
              </p:cNvPr>
              <p:cNvSpPr/>
              <p:nvPr/>
            </p:nvSpPr>
            <p:spPr>
              <a:xfrm>
                <a:off x="3304037" y="1094803"/>
                <a:ext cx="8760" cy="4124"/>
              </a:xfrm>
              <a:custGeom>
                <a:avLst/>
                <a:gdLst>
                  <a:gd name="connsiteX0" fmla="*/ 8761 w 8760"/>
                  <a:gd name="connsiteY0" fmla="*/ 8 h 4124"/>
                  <a:gd name="connsiteX1" fmla="*/ 0 w 8760"/>
                  <a:gd name="connsiteY1" fmla="*/ 0 h 4124"/>
                  <a:gd name="connsiteX2" fmla="*/ 7724 w 8760"/>
                  <a:gd name="connsiteY2" fmla="*/ 4125 h 4124"/>
                </a:gdLst>
                <a:ahLst/>
                <a:cxnLst>
                  <a:cxn ang="0">
                    <a:pos x="connsiteX0" y="connsiteY0"/>
                  </a:cxn>
                  <a:cxn ang="0">
                    <a:pos x="connsiteX1" y="connsiteY1"/>
                  </a:cxn>
                  <a:cxn ang="0">
                    <a:pos x="connsiteX2" y="connsiteY2"/>
                  </a:cxn>
                </a:cxnLst>
                <a:rect l="l" t="t" r="r" b="b"/>
                <a:pathLst>
                  <a:path w="8760" h="4124">
                    <a:moveTo>
                      <a:pt x="8761" y="8"/>
                    </a:moveTo>
                    <a:lnTo>
                      <a:pt x="0" y="0"/>
                    </a:lnTo>
                    <a:lnTo>
                      <a:pt x="7724" y="412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5" name="Freeform: Shape 324">
                <a:extLst>
                  <a:ext uri="{FF2B5EF4-FFF2-40B4-BE49-F238E27FC236}">
                    <a16:creationId xmlns:a16="http://schemas.microsoft.com/office/drawing/2014/main" id="{6D56A520-778B-D372-DED1-71F94902EB61}"/>
                  </a:ext>
                </a:extLst>
              </p:cNvPr>
              <p:cNvSpPr/>
              <p:nvPr/>
            </p:nvSpPr>
            <p:spPr>
              <a:xfrm>
                <a:off x="3304037" y="1207201"/>
                <a:ext cx="11593" cy="5502"/>
              </a:xfrm>
              <a:custGeom>
                <a:avLst/>
                <a:gdLst>
                  <a:gd name="connsiteX0" fmla="*/ 11593 w 11593"/>
                  <a:gd name="connsiteY0" fmla="*/ 0 h 5502"/>
                  <a:gd name="connsiteX1" fmla="*/ 0 w 11593"/>
                  <a:gd name="connsiteY1" fmla="*/ 387 h 5502"/>
                  <a:gd name="connsiteX2" fmla="*/ 10417 w 11593"/>
                  <a:gd name="connsiteY2" fmla="*/ 5503 h 5502"/>
                </a:gdLst>
                <a:ahLst/>
                <a:cxnLst>
                  <a:cxn ang="0">
                    <a:pos x="connsiteX0" y="connsiteY0"/>
                  </a:cxn>
                  <a:cxn ang="0">
                    <a:pos x="connsiteX1" y="connsiteY1"/>
                  </a:cxn>
                  <a:cxn ang="0">
                    <a:pos x="connsiteX2" y="connsiteY2"/>
                  </a:cxn>
                </a:cxnLst>
                <a:rect l="l" t="t" r="r" b="b"/>
                <a:pathLst>
                  <a:path w="11593" h="5502">
                    <a:moveTo>
                      <a:pt x="11593" y="0"/>
                    </a:moveTo>
                    <a:lnTo>
                      <a:pt x="0" y="387"/>
                    </a:lnTo>
                    <a:lnTo>
                      <a:pt x="10417" y="550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6" name="Freeform: Shape 325">
                <a:extLst>
                  <a:ext uri="{FF2B5EF4-FFF2-40B4-BE49-F238E27FC236}">
                    <a16:creationId xmlns:a16="http://schemas.microsoft.com/office/drawing/2014/main" id="{E0EB2D6C-27F6-5175-DB0B-8EAE6EDD26E7}"/>
                  </a:ext>
                </a:extLst>
              </p:cNvPr>
              <p:cNvSpPr/>
              <p:nvPr/>
            </p:nvSpPr>
            <p:spPr>
              <a:xfrm>
                <a:off x="3304037" y="1319513"/>
                <a:ext cx="15106" cy="7213"/>
              </a:xfrm>
              <a:custGeom>
                <a:avLst/>
                <a:gdLst>
                  <a:gd name="connsiteX0" fmla="*/ 15107 w 15106"/>
                  <a:gd name="connsiteY0" fmla="*/ 0 h 7213"/>
                  <a:gd name="connsiteX1" fmla="*/ 0 w 15106"/>
                  <a:gd name="connsiteY1" fmla="*/ 859 h 7213"/>
                  <a:gd name="connsiteX2" fmla="*/ 13737 w 15106"/>
                  <a:gd name="connsiteY2" fmla="*/ 7213 h 7213"/>
                </a:gdLst>
                <a:ahLst/>
                <a:cxnLst>
                  <a:cxn ang="0">
                    <a:pos x="connsiteX0" y="connsiteY0"/>
                  </a:cxn>
                  <a:cxn ang="0">
                    <a:pos x="connsiteX1" y="connsiteY1"/>
                  </a:cxn>
                  <a:cxn ang="0">
                    <a:pos x="connsiteX2" y="connsiteY2"/>
                  </a:cxn>
                </a:cxnLst>
                <a:rect l="l" t="t" r="r" b="b"/>
                <a:pathLst>
                  <a:path w="15106" h="7213">
                    <a:moveTo>
                      <a:pt x="15107" y="0"/>
                    </a:moveTo>
                    <a:lnTo>
                      <a:pt x="0" y="859"/>
                    </a:lnTo>
                    <a:lnTo>
                      <a:pt x="13737" y="721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7" name="Freeform: Shape 326">
                <a:extLst>
                  <a:ext uri="{FF2B5EF4-FFF2-40B4-BE49-F238E27FC236}">
                    <a16:creationId xmlns:a16="http://schemas.microsoft.com/office/drawing/2014/main" id="{FA703864-06F0-3725-E9AF-6F7129C2124C}"/>
                  </a:ext>
                </a:extLst>
              </p:cNvPr>
              <p:cNvSpPr/>
              <p:nvPr/>
            </p:nvSpPr>
            <p:spPr>
              <a:xfrm>
                <a:off x="3304037" y="1431724"/>
                <a:ext cx="19549" cy="9364"/>
              </a:xfrm>
              <a:custGeom>
                <a:avLst/>
                <a:gdLst>
                  <a:gd name="connsiteX0" fmla="*/ 19549 w 19549"/>
                  <a:gd name="connsiteY0" fmla="*/ 0 h 9364"/>
                  <a:gd name="connsiteX1" fmla="*/ 0 w 19549"/>
                  <a:gd name="connsiteY1" fmla="*/ 1432 h 9364"/>
                  <a:gd name="connsiteX2" fmla="*/ 17924 w 19549"/>
                  <a:gd name="connsiteY2" fmla="*/ 9365 h 9364"/>
                </a:gdLst>
                <a:ahLst/>
                <a:cxnLst>
                  <a:cxn ang="0">
                    <a:pos x="connsiteX0" y="connsiteY0"/>
                  </a:cxn>
                  <a:cxn ang="0">
                    <a:pos x="connsiteX1" y="connsiteY1"/>
                  </a:cxn>
                  <a:cxn ang="0">
                    <a:pos x="connsiteX2" y="connsiteY2"/>
                  </a:cxn>
                </a:cxnLst>
                <a:rect l="l" t="t" r="r" b="b"/>
                <a:pathLst>
                  <a:path w="19549" h="9364">
                    <a:moveTo>
                      <a:pt x="19549" y="0"/>
                    </a:moveTo>
                    <a:lnTo>
                      <a:pt x="0" y="1432"/>
                    </a:lnTo>
                    <a:lnTo>
                      <a:pt x="17924" y="936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8" name="Freeform: Shape 327">
                <a:extLst>
                  <a:ext uri="{FF2B5EF4-FFF2-40B4-BE49-F238E27FC236}">
                    <a16:creationId xmlns:a16="http://schemas.microsoft.com/office/drawing/2014/main" id="{E87B77C1-7114-551D-0FFB-8963E357578E}"/>
                  </a:ext>
                </a:extLst>
              </p:cNvPr>
              <p:cNvSpPr/>
              <p:nvPr/>
            </p:nvSpPr>
            <p:spPr>
              <a:xfrm>
                <a:off x="3304037" y="1543750"/>
                <a:ext cx="25275" cy="12150"/>
              </a:xfrm>
              <a:custGeom>
                <a:avLst/>
                <a:gdLst>
                  <a:gd name="connsiteX0" fmla="*/ 25276 w 25275"/>
                  <a:gd name="connsiteY0" fmla="*/ 0 h 12150"/>
                  <a:gd name="connsiteX1" fmla="*/ 0 w 25275"/>
                  <a:gd name="connsiteY1" fmla="*/ 2198 h 12150"/>
                  <a:gd name="connsiteX2" fmla="*/ 23341 w 25275"/>
                  <a:gd name="connsiteY2" fmla="*/ 12151 h 12150"/>
                </a:gdLst>
                <a:ahLst/>
                <a:cxnLst>
                  <a:cxn ang="0">
                    <a:pos x="connsiteX0" y="connsiteY0"/>
                  </a:cxn>
                  <a:cxn ang="0">
                    <a:pos x="connsiteX1" y="connsiteY1"/>
                  </a:cxn>
                  <a:cxn ang="0">
                    <a:pos x="connsiteX2" y="connsiteY2"/>
                  </a:cxn>
                </a:cxnLst>
                <a:rect l="l" t="t" r="r" b="b"/>
                <a:pathLst>
                  <a:path w="25275" h="12150">
                    <a:moveTo>
                      <a:pt x="25276" y="0"/>
                    </a:moveTo>
                    <a:lnTo>
                      <a:pt x="0" y="2198"/>
                    </a:lnTo>
                    <a:lnTo>
                      <a:pt x="23341" y="1215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9" name="Freeform: Shape 328">
                <a:extLst>
                  <a:ext uri="{FF2B5EF4-FFF2-40B4-BE49-F238E27FC236}">
                    <a16:creationId xmlns:a16="http://schemas.microsoft.com/office/drawing/2014/main" id="{CC0D280A-7060-ED7A-62E1-50CEB56E9734}"/>
                  </a:ext>
                </a:extLst>
              </p:cNvPr>
              <p:cNvSpPr/>
              <p:nvPr/>
            </p:nvSpPr>
            <p:spPr>
              <a:xfrm>
                <a:off x="3304037" y="1655451"/>
                <a:ext cx="32759" cy="15803"/>
              </a:xfrm>
              <a:custGeom>
                <a:avLst/>
                <a:gdLst>
                  <a:gd name="connsiteX0" fmla="*/ 32760 w 32759"/>
                  <a:gd name="connsiteY0" fmla="*/ 0 h 15803"/>
                  <a:gd name="connsiteX1" fmla="*/ 0 w 32759"/>
                  <a:gd name="connsiteY1" fmla="*/ 3281 h 15803"/>
                  <a:gd name="connsiteX2" fmla="*/ 30453 w 32759"/>
                  <a:gd name="connsiteY2" fmla="*/ 15804 h 15803"/>
                </a:gdLst>
                <a:ahLst/>
                <a:cxnLst>
                  <a:cxn ang="0">
                    <a:pos x="connsiteX0" y="connsiteY0"/>
                  </a:cxn>
                  <a:cxn ang="0">
                    <a:pos x="connsiteX1" y="connsiteY1"/>
                  </a:cxn>
                  <a:cxn ang="0">
                    <a:pos x="connsiteX2" y="connsiteY2"/>
                  </a:cxn>
                </a:cxnLst>
                <a:rect l="l" t="t" r="r" b="b"/>
                <a:pathLst>
                  <a:path w="32759" h="15803">
                    <a:moveTo>
                      <a:pt x="32760" y="0"/>
                    </a:moveTo>
                    <a:lnTo>
                      <a:pt x="0" y="3281"/>
                    </a:lnTo>
                    <a:lnTo>
                      <a:pt x="30453" y="1580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0" name="Freeform: Shape 329">
                <a:extLst>
                  <a:ext uri="{FF2B5EF4-FFF2-40B4-BE49-F238E27FC236}">
                    <a16:creationId xmlns:a16="http://schemas.microsoft.com/office/drawing/2014/main" id="{0B19C945-9DDF-692E-67BD-7BB9FFCC3E85}"/>
                  </a:ext>
                </a:extLst>
              </p:cNvPr>
              <p:cNvSpPr/>
              <p:nvPr/>
            </p:nvSpPr>
            <p:spPr>
              <a:xfrm>
                <a:off x="3304037" y="1766579"/>
                <a:ext cx="42301" cy="20485"/>
              </a:xfrm>
              <a:custGeom>
                <a:avLst/>
                <a:gdLst>
                  <a:gd name="connsiteX0" fmla="*/ 42302 w 42301"/>
                  <a:gd name="connsiteY0" fmla="*/ 0 h 20485"/>
                  <a:gd name="connsiteX1" fmla="*/ 0 w 42301"/>
                  <a:gd name="connsiteY1" fmla="*/ 4938 h 20485"/>
                  <a:gd name="connsiteX2" fmla="*/ 39647 w 42301"/>
                  <a:gd name="connsiteY2" fmla="*/ 20486 h 20485"/>
                </a:gdLst>
                <a:ahLst/>
                <a:cxnLst>
                  <a:cxn ang="0">
                    <a:pos x="connsiteX0" y="connsiteY0"/>
                  </a:cxn>
                  <a:cxn ang="0">
                    <a:pos x="connsiteX1" y="connsiteY1"/>
                  </a:cxn>
                  <a:cxn ang="0">
                    <a:pos x="connsiteX2" y="connsiteY2"/>
                  </a:cxn>
                </a:cxnLst>
                <a:rect l="l" t="t" r="r" b="b"/>
                <a:pathLst>
                  <a:path w="42301" h="20485">
                    <a:moveTo>
                      <a:pt x="42302" y="0"/>
                    </a:moveTo>
                    <a:lnTo>
                      <a:pt x="0" y="4938"/>
                    </a:lnTo>
                    <a:lnTo>
                      <a:pt x="39647" y="2048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1" name="Freeform: Shape 330">
                <a:extLst>
                  <a:ext uri="{FF2B5EF4-FFF2-40B4-BE49-F238E27FC236}">
                    <a16:creationId xmlns:a16="http://schemas.microsoft.com/office/drawing/2014/main" id="{A474027C-85F6-C178-9C7D-A557ED89CE35}"/>
                  </a:ext>
                </a:extLst>
              </p:cNvPr>
              <p:cNvSpPr/>
              <p:nvPr/>
            </p:nvSpPr>
            <p:spPr>
              <a:xfrm>
                <a:off x="3304037" y="1876840"/>
                <a:ext cx="52927" cy="25787"/>
              </a:xfrm>
              <a:custGeom>
                <a:avLst/>
                <a:gdLst>
                  <a:gd name="connsiteX0" fmla="*/ 52928 w 52927"/>
                  <a:gd name="connsiteY0" fmla="*/ 0 h 25787"/>
                  <a:gd name="connsiteX1" fmla="*/ 0 w 52927"/>
                  <a:gd name="connsiteY1" fmla="*/ 7461 h 25787"/>
                  <a:gd name="connsiteX2" fmla="*/ 50211 w 52927"/>
                  <a:gd name="connsiteY2" fmla="*/ 25787 h 25787"/>
                </a:gdLst>
                <a:ahLst/>
                <a:cxnLst>
                  <a:cxn ang="0">
                    <a:pos x="connsiteX0" y="connsiteY0"/>
                  </a:cxn>
                  <a:cxn ang="0">
                    <a:pos x="connsiteX1" y="connsiteY1"/>
                  </a:cxn>
                  <a:cxn ang="0">
                    <a:pos x="connsiteX2" y="connsiteY2"/>
                  </a:cxn>
                </a:cxnLst>
                <a:rect l="l" t="t" r="r" b="b"/>
                <a:pathLst>
                  <a:path w="52927" h="25787">
                    <a:moveTo>
                      <a:pt x="52928" y="0"/>
                    </a:moveTo>
                    <a:lnTo>
                      <a:pt x="0" y="7461"/>
                    </a:lnTo>
                    <a:lnTo>
                      <a:pt x="50211" y="2578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2" name="Freeform: Shape 331">
                <a:extLst>
                  <a:ext uri="{FF2B5EF4-FFF2-40B4-BE49-F238E27FC236}">
                    <a16:creationId xmlns:a16="http://schemas.microsoft.com/office/drawing/2014/main" id="{EC727B1C-BC4D-3D58-0A1F-81307216E74A}"/>
                  </a:ext>
                </a:extLst>
              </p:cNvPr>
              <p:cNvSpPr/>
              <p:nvPr/>
            </p:nvSpPr>
            <p:spPr>
              <a:xfrm>
                <a:off x="3416819" y="982019"/>
                <a:ext cx="5727" cy="3157"/>
              </a:xfrm>
              <a:custGeom>
                <a:avLst/>
                <a:gdLst>
                  <a:gd name="connsiteX0" fmla="*/ 5727 w 5727"/>
                  <a:gd name="connsiteY0" fmla="*/ 519 h 3157"/>
                  <a:gd name="connsiteX1" fmla="*/ 0 w 5727"/>
                  <a:gd name="connsiteY1" fmla="*/ 0 h 3157"/>
                  <a:gd name="connsiteX2" fmla="*/ 4806 w 5727"/>
                  <a:gd name="connsiteY2" fmla="*/ 3158 h 3157"/>
                </a:gdLst>
                <a:ahLst/>
                <a:cxnLst>
                  <a:cxn ang="0">
                    <a:pos x="connsiteX0" y="connsiteY0"/>
                  </a:cxn>
                  <a:cxn ang="0">
                    <a:pos x="connsiteX1" y="connsiteY1"/>
                  </a:cxn>
                  <a:cxn ang="0">
                    <a:pos x="connsiteX2" y="connsiteY2"/>
                  </a:cxn>
                </a:cxnLst>
                <a:rect l="l" t="t" r="r" b="b"/>
                <a:pathLst>
                  <a:path w="5727" h="3157">
                    <a:moveTo>
                      <a:pt x="5727" y="519"/>
                    </a:moveTo>
                    <a:lnTo>
                      <a:pt x="0" y="0"/>
                    </a:lnTo>
                    <a:lnTo>
                      <a:pt x="4806" y="315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3" name="Freeform: Shape 332">
                <a:extLst>
                  <a:ext uri="{FF2B5EF4-FFF2-40B4-BE49-F238E27FC236}">
                    <a16:creationId xmlns:a16="http://schemas.microsoft.com/office/drawing/2014/main" id="{04529E6B-9721-3011-04F2-EA3449230D31}"/>
                  </a:ext>
                </a:extLst>
              </p:cNvPr>
              <p:cNvSpPr/>
              <p:nvPr/>
            </p:nvSpPr>
            <p:spPr>
              <a:xfrm>
                <a:off x="3416819" y="1094803"/>
                <a:ext cx="8187" cy="4016"/>
              </a:xfrm>
              <a:custGeom>
                <a:avLst/>
                <a:gdLst>
                  <a:gd name="connsiteX0" fmla="*/ 8188 w 8187"/>
                  <a:gd name="connsiteY0" fmla="*/ 186 h 4016"/>
                  <a:gd name="connsiteX1" fmla="*/ 0 w 8187"/>
                  <a:gd name="connsiteY1" fmla="*/ 0 h 4016"/>
                  <a:gd name="connsiteX2" fmla="*/ 7136 w 8187"/>
                  <a:gd name="connsiteY2" fmla="*/ 4017 h 4016"/>
                </a:gdLst>
                <a:ahLst/>
                <a:cxnLst>
                  <a:cxn ang="0">
                    <a:pos x="connsiteX0" y="connsiteY0"/>
                  </a:cxn>
                  <a:cxn ang="0">
                    <a:pos x="connsiteX1" y="connsiteY1"/>
                  </a:cxn>
                  <a:cxn ang="0">
                    <a:pos x="connsiteX2" y="connsiteY2"/>
                  </a:cxn>
                </a:cxnLst>
                <a:rect l="l" t="t" r="r" b="b"/>
                <a:pathLst>
                  <a:path w="8187" h="4016">
                    <a:moveTo>
                      <a:pt x="8188" y="186"/>
                    </a:moveTo>
                    <a:lnTo>
                      <a:pt x="0" y="0"/>
                    </a:lnTo>
                    <a:lnTo>
                      <a:pt x="7136" y="401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4" name="Freeform: Shape 333">
                <a:extLst>
                  <a:ext uri="{FF2B5EF4-FFF2-40B4-BE49-F238E27FC236}">
                    <a16:creationId xmlns:a16="http://schemas.microsoft.com/office/drawing/2014/main" id="{2005A7EA-73FE-493F-2C44-3E39D1978D4D}"/>
                  </a:ext>
                </a:extLst>
              </p:cNvPr>
              <p:cNvSpPr/>
              <p:nvPr/>
            </p:nvSpPr>
            <p:spPr>
              <a:xfrm>
                <a:off x="3416819" y="1207394"/>
                <a:ext cx="11221" cy="5301"/>
              </a:xfrm>
              <a:custGeom>
                <a:avLst/>
                <a:gdLst>
                  <a:gd name="connsiteX0" fmla="*/ 11222 w 11221"/>
                  <a:gd name="connsiteY0" fmla="*/ 0 h 5301"/>
                  <a:gd name="connsiteX1" fmla="*/ 0 w 11221"/>
                  <a:gd name="connsiteY1" fmla="*/ 193 h 5301"/>
                  <a:gd name="connsiteX2" fmla="*/ 9991 w 11221"/>
                  <a:gd name="connsiteY2" fmla="*/ 5301 h 5301"/>
                </a:gdLst>
                <a:ahLst/>
                <a:cxnLst>
                  <a:cxn ang="0">
                    <a:pos x="connsiteX0" y="connsiteY0"/>
                  </a:cxn>
                  <a:cxn ang="0">
                    <a:pos x="connsiteX1" y="connsiteY1"/>
                  </a:cxn>
                  <a:cxn ang="0">
                    <a:pos x="connsiteX2" y="connsiteY2"/>
                  </a:cxn>
                </a:cxnLst>
                <a:rect l="l" t="t" r="r" b="b"/>
                <a:pathLst>
                  <a:path w="11221" h="5301">
                    <a:moveTo>
                      <a:pt x="11222" y="0"/>
                    </a:moveTo>
                    <a:lnTo>
                      <a:pt x="0" y="193"/>
                    </a:lnTo>
                    <a:lnTo>
                      <a:pt x="9991" y="530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5" name="Freeform: Shape 334">
                <a:extLst>
                  <a:ext uri="{FF2B5EF4-FFF2-40B4-BE49-F238E27FC236}">
                    <a16:creationId xmlns:a16="http://schemas.microsoft.com/office/drawing/2014/main" id="{1E68A238-3213-0277-EBD5-0316A9EFDF62}"/>
                  </a:ext>
                </a:extLst>
              </p:cNvPr>
              <p:cNvSpPr/>
              <p:nvPr/>
            </p:nvSpPr>
            <p:spPr>
              <a:xfrm>
                <a:off x="3416819" y="1319737"/>
                <a:ext cx="14975" cy="7120"/>
              </a:xfrm>
              <a:custGeom>
                <a:avLst/>
                <a:gdLst>
                  <a:gd name="connsiteX0" fmla="*/ 14975 w 14975"/>
                  <a:gd name="connsiteY0" fmla="*/ 0 h 7120"/>
                  <a:gd name="connsiteX1" fmla="*/ 0 w 14975"/>
                  <a:gd name="connsiteY1" fmla="*/ 635 h 7120"/>
                  <a:gd name="connsiteX2" fmla="*/ 13513 w 14975"/>
                  <a:gd name="connsiteY2" fmla="*/ 7120 h 7120"/>
                </a:gdLst>
                <a:ahLst/>
                <a:cxnLst>
                  <a:cxn ang="0">
                    <a:pos x="connsiteX0" y="connsiteY0"/>
                  </a:cxn>
                  <a:cxn ang="0">
                    <a:pos x="connsiteX1" y="connsiteY1"/>
                  </a:cxn>
                  <a:cxn ang="0">
                    <a:pos x="connsiteX2" y="connsiteY2"/>
                  </a:cxn>
                </a:cxnLst>
                <a:rect l="l" t="t" r="r" b="b"/>
                <a:pathLst>
                  <a:path w="14975" h="7120">
                    <a:moveTo>
                      <a:pt x="14975" y="0"/>
                    </a:moveTo>
                    <a:lnTo>
                      <a:pt x="0" y="635"/>
                    </a:lnTo>
                    <a:lnTo>
                      <a:pt x="13513" y="712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6" name="Freeform: Shape 335">
                <a:extLst>
                  <a:ext uri="{FF2B5EF4-FFF2-40B4-BE49-F238E27FC236}">
                    <a16:creationId xmlns:a16="http://schemas.microsoft.com/office/drawing/2014/main" id="{6BC4B951-000A-0179-3B5D-7BD97AE12844}"/>
                  </a:ext>
                </a:extLst>
              </p:cNvPr>
              <p:cNvSpPr/>
              <p:nvPr/>
            </p:nvSpPr>
            <p:spPr>
              <a:xfrm>
                <a:off x="3416819" y="1431972"/>
                <a:ext cx="19719" cy="9418"/>
              </a:xfrm>
              <a:custGeom>
                <a:avLst/>
                <a:gdLst>
                  <a:gd name="connsiteX0" fmla="*/ 19719 w 19719"/>
                  <a:gd name="connsiteY0" fmla="*/ 0 h 9418"/>
                  <a:gd name="connsiteX1" fmla="*/ 0 w 19719"/>
                  <a:gd name="connsiteY1" fmla="*/ 1184 h 9418"/>
                  <a:gd name="connsiteX2" fmla="*/ 17955 w 19719"/>
                  <a:gd name="connsiteY2" fmla="*/ 9419 h 9418"/>
                </a:gdLst>
                <a:ahLst/>
                <a:cxnLst>
                  <a:cxn ang="0">
                    <a:pos x="connsiteX0" y="connsiteY0"/>
                  </a:cxn>
                  <a:cxn ang="0">
                    <a:pos x="connsiteX1" y="connsiteY1"/>
                  </a:cxn>
                  <a:cxn ang="0">
                    <a:pos x="connsiteX2" y="connsiteY2"/>
                  </a:cxn>
                </a:cxnLst>
                <a:rect l="l" t="t" r="r" b="b"/>
                <a:pathLst>
                  <a:path w="19719" h="9418">
                    <a:moveTo>
                      <a:pt x="19719" y="0"/>
                    </a:moveTo>
                    <a:lnTo>
                      <a:pt x="0" y="1184"/>
                    </a:lnTo>
                    <a:lnTo>
                      <a:pt x="17955" y="941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7" name="Freeform: Shape 336">
                <a:extLst>
                  <a:ext uri="{FF2B5EF4-FFF2-40B4-BE49-F238E27FC236}">
                    <a16:creationId xmlns:a16="http://schemas.microsoft.com/office/drawing/2014/main" id="{F9F9BCBA-116E-AEF5-30F3-188105BB70EE}"/>
                  </a:ext>
                </a:extLst>
              </p:cNvPr>
              <p:cNvSpPr/>
              <p:nvPr/>
            </p:nvSpPr>
            <p:spPr>
              <a:xfrm>
                <a:off x="3416819" y="1544029"/>
                <a:ext cx="25856" cy="12390"/>
              </a:xfrm>
              <a:custGeom>
                <a:avLst/>
                <a:gdLst>
                  <a:gd name="connsiteX0" fmla="*/ 25856 w 25856"/>
                  <a:gd name="connsiteY0" fmla="*/ 0 h 12390"/>
                  <a:gd name="connsiteX1" fmla="*/ 0 w 25856"/>
                  <a:gd name="connsiteY1" fmla="*/ 1919 h 12390"/>
                  <a:gd name="connsiteX2" fmla="*/ 23713 w 25856"/>
                  <a:gd name="connsiteY2" fmla="*/ 12390 h 12390"/>
                </a:gdLst>
                <a:ahLst/>
                <a:cxnLst>
                  <a:cxn ang="0">
                    <a:pos x="connsiteX0" y="connsiteY0"/>
                  </a:cxn>
                  <a:cxn ang="0">
                    <a:pos x="connsiteX1" y="connsiteY1"/>
                  </a:cxn>
                  <a:cxn ang="0">
                    <a:pos x="connsiteX2" y="connsiteY2"/>
                  </a:cxn>
                </a:cxnLst>
                <a:rect l="l" t="t" r="r" b="b"/>
                <a:pathLst>
                  <a:path w="25856" h="12390">
                    <a:moveTo>
                      <a:pt x="25856" y="0"/>
                    </a:moveTo>
                    <a:lnTo>
                      <a:pt x="0" y="1919"/>
                    </a:lnTo>
                    <a:lnTo>
                      <a:pt x="23713" y="1239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8" name="Freeform: Shape 337">
                <a:extLst>
                  <a:ext uri="{FF2B5EF4-FFF2-40B4-BE49-F238E27FC236}">
                    <a16:creationId xmlns:a16="http://schemas.microsoft.com/office/drawing/2014/main" id="{A6D76125-9716-55BA-F021-BD35B7B425D3}"/>
                  </a:ext>
                </a:extLst>
              </p:cNvPr>
              <p:cNvSpPr/>
              <p:nvPr/>
            </p:nvSpPr>
            <p:spPr>
              <a:xfrm>
                <a:off x="3416819" y="1655745"/>
                <a:ext cx="33912" cy="16314"/>
              </a:xfrm>
              <a:custGeom>
                <a:avLst/>
                <a:gdLst>
                  <a:gd name="connsiteX0" fmla="*/ 33913 w 33912"/>
                  <a:gd name="connsiteY0" fmla="*/ 0 h 16314"/>
                  <a:gd name="connsiteX1" fmla="*/ 0 w 33912"/>
                  <a:gd name="connsiteY1" fmla="*/ 2987 h 16314"/>
                  <a:gd name="connsiteX2" fmla="*/ 31328 w 33912"/>
                  <a:gd name="connsiteY2" fmla="*/ 16314 h 16314"/>
                </a:gdLst>
                <a:ahLst/>
                <a:cxnLst>
                  <a:cxn ang="0">
                    <a:pos x="connsiteX0" y="connsiteY0"/>
                  </a:cxn>
                  <a:cxn ang="0">
                    <a:pos x="connsiteX1" y="connsiteY1"/>
                  </a:cxn>
                  <a:cxn ang="0">
                    <a:pos x="connsiteX2" y="connsiteY2"/>
                  </a:cxn>
                </a:cxnLst>
                <a:rect l="l" t="t" r="r" b="b"/>
                <a:pathLst>
                  <a:path w="33912" h="16314">
                    <a:moveTo>
                      <a:pt x="33913" y="0"/>
                    </a:moveTo>
                    <a:lnTo>
                      <a:pt x="0" y="2987"/>
                    </a:lnTo>
                    <a:lnTo>
                      <a:pt x="31328" y="1631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9" name="Freeform: Shape 338">
                <a:extLst>
                  <a:ext uri="{FF2B5EF4-FFF2-40B4-BE49-F238E27FC236}">
                    <a16:creationId xmlns:a16="http://schemas.microsoft.com/office/drawing/2014/main" id="{1EAFC4C9-8651-ED6F-0A07-486445732CCA}"/>
                  </a:ext>
                </a:extLst>
              </p:cNvPr>
              <p:cNvSpPr/>
              <p:nvPr/>
            </p:nvSpPr>
            <p:spPr>
              <a:xfrm>
                <a:off x="3416819" y="1766834"/>
                <a:ext cx="44290" cy="21399"/>
              </a:xfrm>
              <a:custGeom>
                <a:avLst/>
                <a:gdLst>
                  <a:gd name="connsiteX0" fmla="*/ 44291 w 44290"/>
                  <a:gd name="connsiteY0" fmla="*/ 0 h 21399"/>
                  <a:gd name="connsiteX1" fmla="*/ 0 w 44290"/>
                  <a:gd name="connsiteY1" fmla="*/ 4682 h 21399"/>
                  <a:gd name="connsiteX2" fmla="*/ 41280 w 44290"/>
                  <a:gd name="connsiteY2" fmla="*/ 21399 h 21399"/>
                </a:gdLst>
                <a:ahLst/>
                <a:cxnLst>
                  <a:cxn ang="0">
                    <a:pos x="connsiteX0" y="connsiteY0"/>
                  </a:cxn>
                  <a:cxn ang="0">
                    <a:pos x="connsiteX1" y="connsiteY1"/>
                  </a:cxn>
                  <a:cxn ang="0">
                    <a:pos x="connsiteX2" y="connsiteY2"/>
                  </a:cxn>
                </a:cxnLst>
                <a:rect l="l" t="t" r="r" b="b"/>
                <a:pathLst>
                  <a:path w="44290" h="21399">
                    <a:moveTo>
                      <a:pt x="44291" y="0"/>
                    </a:moveTo>
                    <a:lnTo>
                      <a:pt x="0" y="4682"/>
                    </a:lnTo>
                    <a:lnTo>
                      <a:pt x="41280" y="2139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0" name="Freeform: Shape 339">
                <a:extLst>
                  <a:ext uri="{FF2B5EF4-FFF2-40B4-BE49-F238E27FC236}">
                    <a16:creationId xmlns:a16="http://schemas.microsoft.com/office/drawing/2014/main" id="{86C776A5-0645-E0E9-D60D-B3EC08289344}"/>
                  </a:ext>
                </a:extLst>
              </p:cNvPr>
              <p:cNvSpPr/>
              <p:nvPr/>
            </p:nvSpPr>
            <p:spPr>
              <a:xfrm>
                <a:off x="3416819" y="1876995"/>
                <a:ext cx="56015" cy="27218"/>
              </a:xfrm>
              <a:custGeom>
                <a:avLst/>
                <a:gdLst>
                  <a:gd name="connsiteX0" fmla="*/ 56016 w 56015"/>
                  <a:gd name="connsiteY0" fmla="*/ 0 h 27218"/>
                  <a:gd name="connsiteX1" fmla="*/ 0 w 56015"/>
                  <a:gd name="connsiteY1" fmla="*/ 7306 h 27218"/>
                  <a:gd name="connsiteX2" fmla="*/ 52866 w 56015"/>
                  <a:gd name="connsiteY2" fmla="*/ 27219 h 27218"/>
                </a:gdLst>
                <a:ahLst/>
                <a:cxnLst>
                  <a:cxn ang="0">
                    <a:pos x="connsiteX0" y="connsiteY0"/>
                  </a:cxn>
                  <a:cxn ang="0">
                    <a:pos x="connsiteX1" y="connsiteY1"/>
                  </a:cxn>
                  <a:cxn ang="0">
                    <a:pos x="connsiteX2" y="connsiteY2"/>
                  </a:cxn>
                </a:cxnLst>
                <a:rect l="l" t="t" r="r" b="b"/>
                <a:pathLst>
                  <a:path w="56015" h="27218">
                    <a:moveTo>
                      <a:pt x="56016" y="0"/>
                    </a:moveTo>
                    <a:lnTo>
                      <a:pt x="0" y="7306"/>
                    </a:lnTo>
                    <a:lnTo>
                      <a:pt x="52866" y="2721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1" name="Freeform: Shape 340">
                <a:extLst>
                  <a:ext uri="{FF2B5EF4-FFF2-40B4-BE49-F238E27FC236}">
                    <a16:creationId xmlns:a16="http://schemas.microsoft.com/office/drawing/2014/main" id="{19EE523B-6D8D-2E44-65CC-D52EB00A8CE7}"/>
                  </a:ext>
                </a:extLst>
              </p:cNvPr>
              <p:cNvSpPr/>
              <p:nvPr/>
            </p:nvSpPr>
            <p:spPr>
              <a:xfrm>
                <a:off x="3529600" y="982019"/>
                <a:ext cx="5100" cy="2979"/>
              </a:xfrm>
              <a:custGeom>
                <a:avLst/>
                <a:gdLst>
                  <a:gd name="connsiteX0" fmla="*/ 5100 w 5100"/>
                  <a:gd name="connsiteY0" fmla="*/ 658 h 2979"/>
                  <a:gd name="connsiteX1" fmla="*/ 0 w 5100"/>
                  <a:gd name="connsiteY1" fmla="*/ 0 h 2979"/>
                  <a:gd name="connsiteX2" fmla="*/ 4187 w 5100"/>
                  <a:gd name="connsiteY2" fmla="*/ 2980 h 2979"/>
                </a:gdLst>
                <a:ahLst/>
                <a:cxnLst>
                  <a:cxn ang="0">
                    <a:pos x="connsiteX0" y="connsiteY0"/>
                  </a:cxn>
                  <a:cxn ang="0">
                    <a:pos x="connsiteX1" y="connsiteY1"/>
                  </a:cxn>
                  <a:cxn ang="0">
                    <a:pos x="connsiteX2" y="connsiteY2"/>
                  </a:cxn>
                </a:cxnLst>
                <a:rect l="l" t="t" r="r" b="b"/>
                <a:pathLst>
                  <a:path w="5100" h="2979">
                    <a:moveTo>
                      <a:pt x="5100" y="658"/>
                    </a:moveTo>
                    <a:lnTo>
                      <a:pt x="0" y="0"/>
                    </a:lnTo>
                    <a:lnTo>
                      <a:pt x="4187" y="298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2" name="Freeform: Shape 341">
                <a:extLst>
                  <a:ext uri="{FF2B5EF4-FFF2-40B4-BE49-F238E27FC236}">
                    <a16:creationId xmlns:a16="http://schemas.microsoft.com/office/drawing/2014/main" id="{87A163E4-508B-29D6-931D-FB6C6095D183}"/>
                  </a:ext>
                </a:extLst>
              </p:cNvPr>
              <p:cNvSpPr/>
              <p:nvPr/>
            </p:nvSpPr>
            <p:spPr>
              <a:xfrm>
                <a:off x="3529600" y="1094803"/>
                <a:ext cx="7692" cy="3916"/>
              </a:xfrm>
              <a:custGeom>
                <a:avLst/>
                <a:gdLst>
                  <a:gd name="connsiteX0" fmla="*/ 7693 w 7692"/>
                  <a:gd name="connsiteY0" fmla="*/ 341 h 3916"/>
                  <a:gd name="connsiteX1" fmla="*/ 0 w 7692"/>
                  <a:gd name="connsiteY1" fmla="*/ 0 h 3916"/>
                  <a:gd name="connsiteX2" fmla="*/ 6633 w 7692"/>
                  <a:gd name="connsiteY2" fmla="*/ 3916 h 3916"/>
                </a:gdLst>
                <a:ahLst/>
                <a:cxnLst>
                  <a:cxn ang="0">
                    <a:pos x="connsiteX0" y="connsiteY0"/>
                  </a:cxn>
                  <a:cxn ang="0">
                    <a:pos x="connsiteX1" y="connsiteY1"/>
                  </a:cxn>
                  <a:cxn ang="0">
                    <a:pos x="connsiteX2" y="connsiteY2"/>
                  </a:cxn>
                </a:cxnLst>
                <a:rect l="l" t="t" r="r" b="b"/>
                <a:pathLst>
                  <a:path w="7692" h="3916">
                    <a:moveTo>
                      <a:pt x="7693" y="341"/>
                    </a:moveTo>
                    <a:lnTo>
                      <a:pt x="0" y="0"/>
                    </a:lnTo>
                    <a:lnTo>
                      <a:pt x="6633" y="391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3" name="Freeform: Shape 342">
                <a:extLst>
                  <a:ext uri="{FF2B5EF4-FFF2-40B4-BE49-F238E27FC236}">
                    <a16:creationId xmlns:a16="http://schemas.microsoft.com/office/drawing/2014/main" id="{35C13828-C70E-FEE6-C5AA-E923AC3A2345}"/>
                  </a:ext>
                </a:extLst>
              </p:cNvPr>
              <p:cNvSpPr/>
              <p:nvPr/>
            </p:nvSpPr>
            <p:spPr>
              <a:xfrm>
                <a:off x="3529600" y="1207557"/>
                <a:ext cx="10881" cy="5123"/>
              </a:xfrm>
              <a:custGeom>
                <a:avLst/>
                <a:gdLst>
                  <a:gd name="connsiteX0" fmla="*/ 10881 w 10881"/>
                  <a:gd name="connsiteY0" fmla="*/ 0 h 5123"/>
                  <a:gd name="connsiteX1" fmla="*/ 0 w 10881"/>
                  <a:gd name="connsiteY1" fmla="*/ 31 h 5123"/>
                  <a:gd name="connsiteX2" fmla="*/ 9612 w 10881"/>
                  <a:gd name="connsiteY2" fmla="*/ 5123 h 5123"/>
                </a:gdLst>
                <a:ahLst/>
                <a:cxnLst>
                  <a:cxn ang="0">
                    <a:pos x="connsiteX0" y="connsiteY0"/>
                  </a:cxn>
                  <a:cxn ang="0">
                    <a:pos x="connsiteX1" y="connsiteY1"/>
                  </a:cxn>
                  <a:cxn ang="0">
                    <a:pos x="connsiteX2" y="connsiteY2"/>
                  </a:cxn>
                </a:cxnLst>
                <a:rect l="l" t="t" r="r" b="b"/>
                <a:pathLst>
                  <a:path w="10881" h="5123">
                    <a:moveTo>
                      <a:pt x="10881" y="0"/>
                    </a:moveTo>
                    <a:lnTo>
                      <a:pt x="0" y="31"/>
                    </a:lnTo>
                    <a:lnTo>
                      <a:pt x="9612" y="512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4" name="Freeform: Shape 343">
                <a:extLst>
                  <a:ext uri="{FF2B5EF4-FFF2-40B4-BE49-F238E27FC236}">
                    <a16:creationId xmlns:a16="http://schemas.microsoft.com/office/drawing/2014/main" id="{10BBB1DC-78CF-CFF5-A930-06700000F564}"/>
                  </a:ext>
                </a:extLst>
              </p:cNvPr>
              <p:cNvSpPr/>
              <p:nvPr/>
            </p:nvSpPr>
            <p:spPr>
              <a:xfrm>
                <a:off x="3529600" y="1319923"/>
                <a:ext cx="14828" cy="7027"/>
              </a:xfrm>
              <a:custGeom>
                <a:avLst/>
                <a:gdLst>
                  <a:gd name="connsiteX0" fmla="*/ 14828 w 14828"/>
                  <a:gd name="connsiteY0" fmla="*/ 0 h 7027"/>
                  <a:gd name="connsiteX1" fmla="*/ 0 w 14828"/>
                  <a:gd name="connsiteY1" fmla="*/ 449 h 7027"/>
                  <a:gd name="connsiteX2" fmla="*/ 13296 w 14828"/>
                  <a:gd name="connsiteY2" fmla="*/ 7027 h 7027"/>
                </a:gdLst>
                <a:ahLst/>
                <a:cxnLst>
                  <a:cxn ang="0">
                    <a:pos x="connsiteX0" y="connsiteY0"/>
                  </a:cxn>
                  <a:cxn ang="0">
                    <a:pos x="connsiteX1" y="connsiteY1"/>
                  </a:cxn>
                  <a:cxn ang="0">
                    <a:pos x="connsiteX2" y="connsiteY2"/>
                  </a:cxn>
                </a:cxnLst>
                <a:rect l="l" t="t" r="r" b="b"/>
                <a:pathLst>
                  <a:path w="14828" h="7027">
                    <a:moveTo>
                      <a:pt x="14828" y="0"/>
                    </a:moveTo>
                    <a:lnTo>
                      <a:pt x="0" y="449"/>
                    </a:lnTo>
                    <a:lnTo>
                      <a:pt x="13296" y="702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5" name="Freeform: Shape 344">
                <a:extLst>
                  <a:ext uri="{FF2B5EF4-FFF2-40B4-BE49-F238E27FC236}">
                    <a16:creationId xmlns:a16="http://schemas.microsoft.com/office/drawing/2014/main" id="{84CD55B8-F04E-F9D8-833C-1DEDE9C76DEC}"/>
                  </a:ext>
                </a:extLst>
              </p:cNvPr>
              <p:cNvSpPr/>
              <p:nvPr/>
            </p:nvSpPr>
            <p:spPr>
              <a:xfrm>
                <a:off x="3529600" y="1432181"/>
                <a:ext cx="19827" cy="9441"/>
              </a:xfrm>
              <a:custGeom>
                <a:avLst/>
                <a:gdLst>
                  <a:gd name="connsiteX0" fmla="*/ 19828 w 19827"/>
                  <a:gd name="connsiteY0" fmla="*/ 0 h 9441"/>
                  <a:gd name="connsiteX1" fmla="*/ 0 w 19827"/>
                  <a:gd name="connsiteY1" fmla="*/ 975 h 9441"/>
                  <a:gd name="connsiteX2" fmla="*/ 17955 w 19827"/>
                  <a:gd name="connsiteY2" fmla="*/ 9442 h 9441"/>
                </a:gdLst>
                <a:ahLst/>
                <a:cxnLst>
                  <a:cxn ang="0">
                    <a:pos x="connsiteX0" y="connsiteY0"/>
                  </a:cxn>
                  <a:cxn ang="0">
                    <a:pos x="connsiteX1" y="connsiteY1"/>
                  </a:cxn>
                  <a:cxn ang="0">
                    <a:pos x="connsiteX2" y="connsiteY2"/>
                  </a:cxn>
                </a:cxnLst>
                <a:rect l="l" t="t" r="r" b="b"/>
                <a:pathLst>
                  <a:path w="19827" h="9441">
                    <a:moveTo>
                      <a:pt x="19828" y="0"/>
                    </a:moveTo>
                    <a:lnTo>
                      <a:pt x="0" y="975"/>
                    </a:lnTo>
                    <a:lnTo>
                      <a:pt x="17955" y="944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6" name="Freeform: Shape 345">
                <a:extLst>
                  <a:ext uri="{FF2B5EF4-FFF2-40B4-BE49-F238E27FC236}">
                    <a16:creationId xmlns:a16="http://schemas.microsoft.com/office/drawing/2014/main" id="{700CB7DF-BE87-BC02-3110-15278A274B53}"/>
                  </a:ext>
                </a:extLst>
              </p:cNvPr>
              <p:cNvSpPr/>
              <p:nvPr/>
            </p:nvSpPr>
            <p:spPr>
              <a:xfrm>
                <a:off x="3529600" y="1544245"/>
                <a:ext cx="26312" cy="12584"/>
              </a:xfrm>
              <a:custGeom>
                <a:avLst/>
                <a:gdLst>
                  <a:gd name="connsiteX0" fmla="*/ 26313 w 26312"/>
                  <a:gd name="connsiteY0" fmla="*/ 0 h 12584"/>
                  <a:gd name="connsiteX1" fmla="*/ 0 w 26312"/>
                  <a:gd name="connsiteY1" fmla="*/ 1703 h 12584"/>
                  <a:gd name="connsiteX2" fmla="*/ 24015 w 26312"/>
                  <a:gd name="connsiteY2" fmla="*/ 12584 h 12584"/>
                </a:gdLst>
                <a:ahLst/>
                <a:cxnLst>
                  <a:cxn ang="0">
                    <a:pos x="connsiteX0" y="connsiteY0"/>
                  </a:cxn>
                  <a:cxn ang="0">
                    <a:pos x="connsiteX1" y="connsiteY1"/>
                  </a:cxn>
                  <a:cxn ang="0">
                    <a:pos x="connsiteX2" y="connsiteY2"/>
                  </a:cxn>
                </a:cxnLst>
                <a:rect l="l" t="t" r="r" b="b"/>
                <a:pathLst>
                  <a:path w="26312" h="12584">
                    <a:moveTo>
                      <a:pt x="26313" y="0"/>
                    </a:moveTo>
                    <a:lnTo>
                      <a:pt x="0" y="1703"/>
                    </a:lnTo>
                    <a:lnTo>
                      <a:pt x="24015" y="1258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7" name="Freeform: Shape 346">
                <a:extLst>
                  <a:ext uri="{FF2B5EF4-FFF2-40B4-BE49-F238E27FC236}">
                    <a16:creationId xmlns:a16="http://schemas.microsoft.com/office/drawing/2014/main" id="{86FAB60A-2126-236F-0A0C-599D6CE82ACB}"/>
                  </a:ext>
                </a:extLst>
              </p:cNvPr>
              <p:cNvSpPr/>
              <p:nvPr/>
            </p:nvSpPr>
            <p:spPr>
              <a:xfrm>
                <a:off x="3529600" y="1655954"/>
                <a:ext cx="34880" cy="16740"/>
              </a:xfrm>
              <a:custGeom>
                <a:avLst/>
                <a:gdLst>
                  <a:gd name="connsiteX0" fmla="*/ 34880 w 34880"/>
                  <a:gd name="connsiteY0" fmla="*/ 0 h 16740"/>
                  <a:gd name="connsiteX1" fmla="*/ 0 w 34880"/>
                  <a:gd name="connsiteY1" fmla="*/ 2778 h 16740"/>
                  <a:gd name="connsiteX2" fmla="*/ 32087 w 34880"/>
                  <a:gd name="connsiteY2" fmla="*/ 16740 h 16740"/>
                </a:gdLst>
                <a:ahLst/>
                <a:cxnLst>
                  <a:cxn ang="0">
                    <a:pos x="connsiteX0" y="connsiteY0"/>
                  </a:cxn>
                  <a:cxn ang="0">
                    <a:pos x="connsiteX1" y="connsiteY1"/>
                  </a:cxn>
                  <a:cxn ang="0">
                    <a:pos x="connsiteX2" y="connsiteY2"/>
                  </a:cxn>
                </a:cxnLst>
                <a:rect l="l" t="t" r="r" b="b"/>
                <a:pathLst>
                  <a:path w="34880" h="16740">
                    <a:moveTo>
                      <a:pt x="34880" y="0"/>
                    </a:moveTo>
                    <a:lnTo>
                      <a:pt x="0" y="2778"/>
                    </a:lnTo>
                    <a:lnTo>
                      <a:pt x="32087" y="1674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8" name="Freeform: Shape 347">
                <a:extLst>
                  <a:ext uri="{FF2B5EF4-FFF2-40B4-BE49-F238E27FC236}">
                    <a16:creationId xmlns:a16="http://schemas.microsoft.com/office/drawing/2014/main" id="{41EFFBD3-C59A-45E4-0DC4-BC018EC14E9E}"/>
                  </a:ext>
                </a:extLst>
              </p:cNvPr>
              <p:cNvSpPr/>
              <p:nvPr/>
            </p:nvSpPr>
            <p:spPr>
              <a:xfrm>
                <a:off x="3529600" y="1766981"/>
                <a:ext cx="46008" cy="22188"/>
              </a:xfrm>
              <a:custGeom>
                <a:avLst/>
                <a:gdLst>
                  <a:gd name="connsiteX0" fmla="*/ 46009 w 46008"/>
                  <a:gd name="connsiteY0" fmla="*/ 0 h 22188"/>
                  <a:gd name="connsiteX1" fmla="*/ 0 w 46008"/>
                  <a:gd name="connsiteY1" fmla="*/ 4535 h 22188"/>
                  <a:gd name="connsiteX2" fmla="*/ 42728 w 46008"/>
                  <a:gd name="connsiteY2" fmla="*/ 22189 h 22188"/>
                </a:gdLst>
                <a:ahLst/>
                <a:cxnLst>
                  <a:cxn ang="0">
                    <a:pos x="connsiteX0" y="connsiteY0"/>
                  </a:cxn>
                  <a:cxn ang="0">
                    <a:pos x="connsiteX1" y="connsiteY1"/>
                  </a:cxn>
                  <a:cxn ang="0">
                    <a:pos x="connsiteX2" y="connsiteY2"/>
                  </a:cxn>
                </a:cxnLst>
                <a:rect l="l" t="t" r="r" b="b"/>
                <a:pathLst>
                  <a:path w="46008" h="22188">
                    <a:moveTo>
                      <a:pt x="46009" y="0"/>
                    </a:moveTo>
                    <a:lnTo>
                      <a:pt x="0" y="4535"/>
                    </a:lnTo>
                    <a:lnTo>
                      <a:pt x="42728" y="2218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9" name="Freeform: Shape 348">
                <a:extLst>
                  <a:ext uri="{FF2B5EF4-FFF2-40B4-BE49-F238E27FC236}">
                    <a16:creationId xmlns:a16="http://schemas.microsoft.com/office/drawing/2014/main" id="{A0492DD4-0AC6-8FEF-3D67-7DB6309BF938}"/>
                  </a:ext>
                </a:extLst>
              </p:cNvPr>
              <p:cNvSpPr/>
              <p:nvPr/>
            </p:nvSpPr>
            <p:spPr>
              <a:xfrm>
                <a:off x="3529600" y="1877018"/>
                <a:ext cx="58685" cy="28472"/>
              </a:xfrm>
              <a:custGeom>
                <a:avLst/>
                <a:gdLst>
                  <a:gd name="connsiteX0" fmla="*/ 58685 w 58685"/>
                  <a:gd name="connsiteY0" fmla="*/ 0 h 28472"/>
                  <a:gd name="connsiteX1" fmla="*/ 0 w 58685"/>
                  <a:gd name="connsiteY1" fmla="*/ 7283 h 28472"/>
                  <a:gd name="connsiteX2" fmla="*/ 55211 w 58685"/>
                  <a:gd name="connsiteY2" fmla="*/ 28473 h 28472"/>
                </a:gdLst>
                <a:ahLst/>
                <a:cxnLst>
                  <a:cxn ang="0">
                    <a:pos x="connsiteX0" y="connsiteY0"/>
                  </a:cxn>
                  <a:cxn ang="0">
                    <a:pos x="connsiteX1" y="connsiteY1"/>
                  </a:cxn>
                  <a:cxn ang="0">
                    <a:pos x="connsiteX2" y="connsiteY2"/>
                  </a:cxn>
                </a:cxnLst>
                <a:rect l="l" t="t" r="r" b="b"/>
                <a:pathLst>
                  <a:path w="58685" h="28472">
                    <a:moveTo>
                      <a:pt x="58685" y="0"/>
                    </a:moveTo>
                    <a:lnTo>
                      <a:pt x="0" y="7283"/>
                    </a:lnTo>
                    <a:lnTo>
                      <a:pt x="55211" y="2847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0" name="Freeform: Shape 349">
                <a:extLst>
                  <a:ext uri="{FF2B5EF4-FFF2-40B4-BE49-F238E27FC236}">
                    <a16:creationId xmlns:a16="http://schemas.microsoft.com/office/drawing/2014/main" id="{5655F748-15EE-31A3-DEE6-75E09E8A71A2}"/>
                  </a:ext>
                </a:extLst>
              </p:cNvPr>
              <p:cNvSpPr/>
              <p:nvPr/>
            </p:nvSpPr>
            <p:spPr>
              <a:xfrm>
                <a:off x="3642382" y="982019"/>
                <a:ext cx="4542" cy="2817"/>
              </a:xfrm>
              <a:custGeom>
                <a:avLst/>
                <a:gdLst>
                  <a:gd name="connsiteX0" fmla="*/ 4543 w 4542"/>
                  <a:gd name="connsiteY0" fmla="*/ 782 h 2817"/>
                  <a:gd name="connsiteX1" fmla="*/ 0 w 4542"/>
                  <a:gd name="connsiteY1" fmla="*/ 0 h 2817"/>
                  <a:gd name="connsiteX2" fmla="*/ 3637 w 4542"/>
                  <a:gd name="connsiteY2" fmla="*/ 2817 h 2817"/>
                </a:gdLst>
                <a:ahLst/>
                <a:cxnLst>
                  <a:cxn ang="0">
                    <a:pos x="connsiteX0" y="connsiteY0"/>
                  </a:cxn>
                  <a:cxn ang="0">
                    <a:pos x="connsiteX1" y="connsiteY1"/>
                  </a:cxn>
                  <a:cxn ang="0">
                    <a:pos x="connsiteX2" y="connsiteY2"/>
                  </a:cxn>
                </a:cxnLst>
                <a:rect l="l" t="t" r="r" b="b"/>
                <a:pathLst>
                  <a:path w="4542" h="2817">
                    <a:moveTo>
                      <a:pt x="4543" y="782"/>
                    </a:moveTo>
                    <a:lnTo>
                      <a:pt x="0" y="0"/>
                    </a:lnTo>
                    <a:lnTo>
                      <a:pt x="3637" y="281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1" name="Freeform: Shape 350">
                <a:extLst>
                  <a:ext uri="{FF2B5EF4-FFF2-40B4-BE49-F238E27FC236}">
                    <a16:creationId xmlns:a16="http://schemas.microsoft.com/office/drawing/2014/main" id="{8DEC6846-1C54-23E9-1835-F186ABAF37E7}"/>
                  </a:ext>
                </a:extLst>
              </p:cNvPr>
              <p:cNvSpPr/>
              <p:nvPr/>
            </p:nvSpPr>
            <p:spPr>
              <a:xfrm>
                <a:off x="3642382" y="1094803"/>
                <a:ext cx="7235" cy="3815"/>
              </a:xfrm>
              <a:custGeom>
                <a:avLst/>
                <a:gdLst>
                  <a:gd name="connsiteX0" fmla="*/ 7236 w 7235"/>
                  <a:gd name="connsiteY0" fmla="*/ 464 h 3815"/>
                  <a:gd name="connsiteX1" fmla="*/ 0 w 7235"/>
                  <a:gd name="connsiteY1" fmla="*/ 0 h 3815"/>
                  <a:gd name="connsiteX2" fmla="*/ 6168 w 7235"/>
                  <a:gd name="connsiteY2" fmla="*/ 3815 h 3815"/>
                </a:gdLst>
                <a:ahLst/>
                <a:cxnLst>
                  <a:cxn ang="0">
                    <a:pos x="connsiteX0" y="connsiteY0"/>
                  </a:cxn>
                  <a:cxn ang="0">
                    <a:pos x="connsiteX1" y="connsiteY1"/>
                  </a:cxn>
                  <a:cxn ang="0">
                    <a:pos x="connsiteX2" y="connsiteY2"/>
                  </a:cxn>
                </a:cxnLst>
                <a:rect l="l" t="t" r="r" b="b"/>
                <a:pathLst>
                  <a:path w="7235" h="3815">
                    <a:moveTo>
                      <a:pt x="7236" y="464"/>
                    </a:moveTo>
                    <a:lnTo>
                      <a:pt x="0" y="0"/>
                    </a:lnTo>
                    <a:lnTo>
                      <a:pt x="6168" y="381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2" name="Freeform: Shape 351">
                <a:extLst>
                  <a:ext uri="{FF2B5EF4-FFF2-40B4-BE49-F238E27FC236}">
                    <a16:creationId xmlns:a16="http://schemas.microsoft.com/office/drawing/2014/main" id="{791FB7CB-39BA-A9F0-47BA-B592584780E0}"/>
                  </a:ext>
                </a:extLst>
              </p:cNvPr>
              <p:cNvSpPr/>
              <p:nvPr/>
            </p:nvSpPr>
            <p:spPr>
              <a:xfrm>
                <a:off x="3642382" y="1207588"/>
                <a:ext cx="10548" cy="5061"/>
              </a:xfrm>
              <a:custGeom>
                <a:avLst/>
                <a:gdLst>
                  <a:gd name="connsiteX0" fmla="*/ 10548 w 10548"/>
                  <a:gd name="connsiteY0" fmla="*/ 108 h 5061"/>
                  <a:gd name="connsiteX1" fmla="*/ 0 w 10548"/>
                  <a:gd name="connsiteY1" fmla="*/ 0 h 5061"/>
                  <a:gd name="connsiteX2" fmla="*/ 9256 w 10548"/>
                  <a:gd name="connsiteY2" fmla="*/ 5062 h 5061"/>
                </a:gdLst>
                <a:ahLst/>
                <a:cxnLst>
                  <a:cxn ang="0">
                    <a:pos x="connsiteX0" y="connsiteY0"/>
                  </a:cxn>
                  <a:cxn ang="0">
                    <a:pos x="connsiteX1" y="connsiteY1"/>
                  </a:cxn>
                  <a:cxn ang="0">
                    <a:pos x="connsiteX2" y="connsiteY2"/>
                  </a:cxn>
                </a:cxnLst>
                <a:rect l="l" t="t" r="r" b="b"/>
                <a:pathLst>
                  <a:path w="10548" h="5061">
                    <a:moveTo>
                      <a:pt x="10548" y="108"/>
                    </a:moveTo>
                    <a:lnTo>
                      <a:pt x="0" y="0"/>
                    </a:lnTo>
                    <a:lnTo>
                      <a:pt x="9256" y="506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3" name="Freeform: Shape 352">
                <a:extLst>
                  <a:ext uri="{FF2B5EF4-FFF2-40B4-BE49-F238E27FC236}">
                    <a16:creationId xmlns:a16="http://schemas.microsoft.com/office/drawing/2014/main" id="{E0E37874-0918-460B-A829-D594046095BA}"/>
                  </a:ext>
                </a:extLst>
              </p:cNvPr>
              <p:cNvSpPr/>
              <p:nvPr/>
            </p:nvSpPr>
            <p:spPr>
              <a:xfrm>
                <a:off x="3642382" y="1320078"/>
                <a:ext cx="14665" cy="6934"/>
              </a:xfrm>
              <a:custGeom>
                <a:avLst/>
                <a:gdLst>
                  <a:gd name="connsiteX0" fmla="*/ 14665 w 14665"/>
                  <a:gd name="connsiteY0" fmla="*/ 0 h 6934"/>
                  <a:gd name="connsiteX1" fmla="*/ 0 w 14665"/>
                  <a:gd name="connsiteY1" fmla="*/ 294 h 6934"/>
                  <a:gd name="connsiteX2" fmla="*/ 13079 w 14665"/>
                  <a:gd name="connsiteY2" fmla="*/ 6934 h 6934"/>
                </a:gdLst>
                <a:ahLst/>
                <a:cxnLst>
                  <a:cxn ang="0">
                    <a:pos x="connsiteX0" y="connsiteY0"/>
                  </a:cxn>
                  <a:cxn ang="0">
                    <a:pos x="connsiteX1" y="connsiteY1"/>
                  </a:cxn>
                  <a:cxn ang="0">
                    <a:pos x="connsiteX2" y="connsiteY2"/>
                  </a:cxn>
                </a:cxnLst>
                <a:rect l="l" t="t" r="r" b="b"/>
                <a:pathLst>
                  <a:path w="14665" h="6934">
                    <a:moveTo>
                      <a:pt x="14665" y="0"/>
                    </a:moveTo>
                    <a:lnTo>
                      <a:pt x="0" y="294"/>
                    </a:lnTo>
                    <a:lnTo>
                      <a:pt x="13079" y="693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4" name="Freeform: Shape 353">
                <a:extLst>
                  <a:ext uri="{FF2B5EF4-FFF2-40B4-BE49-F238E27FC236}">
                    <a16:creationId xmlns:a16="http://schemas.microsoft.com/office/drawing/2014/main" id="{94DD5A43-3FFD-778A-AEA1-1ECF08753552}"/>
                  </a:ext>
                </a:extLst>
              </p:cNvPr>
              <p:cNvSpPr/>
              <p:nvPr/>
            </p:nvSpPr>
            <p:spPr>
              <a:xfrm>
                <a:off x="3642382" y="1432351"/>
                <a:ext cx="19873" cy="9441"/>
              </a:xfrm>
              <a:custGeom>
                <a:avLst/>
                <a:gdLst>
                  <a:gd name="connsiteX0" fmla="*/ 19874 w 19873"/>
                  <a:gd name="connsiteY0" fmla="*/ 0 h 9441"/>
                  <a:gd name="connsiteX1" fmla="*/ 0 w 19873"/>
                  <a:gd name="connsiteY1" fmla="*/ 805 h 9441"/>
                  <a:gd name="connsiteX2" fmla="*/ 17916 w 19873"/>
                  <a:gd name="connsiteY2" fmla="*/ 9442 h 9441"/>
                </a:gdLst>
                <a:ahLst/>
                <a:cxnLst>
                  <a:cxn ang="0">
                    <a:pos x="connsiteX0" y="connsiteY0"/>
                  </a:cxn>
                  <a:cxn ang="0">
                    <a:pos x="connsiteX1" y="connsiteY1"/>
                  </a:cxn>
                  <a:cxn ang="0">
                    <a:pos x="connsiteX2" y="connsiteY2"/>
                  </a:cxn>
                </a:cxnLst>
                <a:rect l="l" t="t" r="r" b="b"/>
                <a:pathLst>
                  <a:path w="19873" h="9441">
                    <a:moveTo>
                      <a:pt x="19874" y="0"/>
                    </a:moveTo>
                    <a:lnTo>
                      <a:pt x="0" y="805"/>
                    </a:lnTo>
                    <a:lnTo>
                      <a:pt x="17916" y="944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5" name="Freeform: Shape 354">
                <a:extLst>
                  <a:ext uri="{FF2B5EF4-FFF2-40B4-BE49-F238E27FC236}">
                    <a16:creationId xmlns:a16="http://schemas.microsoft.com/office/drawing/2014/main" id="{2E3023E6-B759-7274-32AC-3EB0E579A7FF}"/>
                  </a:ext>
                </a:extLst>
              </p:cNvPr>
              <p:cNvSpPr/>
              <p:nvPr/>
            </p:nvSpPr>
            <p:spPr>
              <a:xfrm>
                <a:off x="3642382" y="1544423"/>
                <a:ext cx="26668" cy="12723"/>
              </a:xfrm>
              <a:custGeom>
                <a:avLst/>
                <a:gdLst>
                  <a:gd name="connsiteX0" fmla="*/ 26669 w 26668"/>
                  <a:gd name="connsiteY0" fmla="*/ 0 h 12723"/>
                  <a:gd name="connsiteX1" fmla="*/ 0 w 26668"/>
                  <a:gd name="connsiteY1" fmla="*/ 1525 h 12723"/>
                  <a:gd name="connsiteX2" fmla="*/ 24246 w 26668"/>
                  <a:gd name="connsiteY2" fmla="*/ 12723 h 12723"/>
                </a:gdLst>
                <a:ahLst/>
                <a:cxnLst>
                  <a:cxn ang="0">
                    <a:pos x="connsiteX0" y="connsiteY0"/>
                  </a:cxn>
                  <a:cxn ang="0">
                    <a:pos x="connsiteX1" y="connsiteY1"/>
                  </a:cxn>
                  <a:cxn ang="0">
                    <a:pos x="connsiteX2" y="connsiteY2"/>
                  </a:cxn>
                </a:cxnLst>
                <a:rect l="l" t="t" r="r" b="b"/>
                <a:pathLst>
                  <a:path w="26668" h="12723">
                    <a:moveTo>
                      <a:pt x="26669" y="0"/>
                    </a:moveTo>
                    <a:lnTo>
                      <a:pt x="0" y="1525"/>
                    </a:lnTo>
                    <a:lnTo>
                      <a:pt x="24246" y="1272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6" name="Freeform: Shape 355">
                <a:extLst>
                  <a:ext uri="{FF2B5EF4-FFF2-40B4-BE49-F238E27FC236}">
                    <a16:creationId xmlns:a16="http://schemas.microsoft.com/office/drawing/2014/main" id="{7703FE0A-72F2-F14F-240D-CF74A8AE4900}"/>
                  </a:ext>
                </a:extLst>
              </p:cNvPr>
              <p:cNvSpPr/>
              <p:nvPr/>
            </p:nvSpPr>
            <p:spPr>
              <a:xfrm>
                <a:off x="3642382" y="1656101"/>
                <a:ext cx="35700" cy="17103"/>
              </a:xfrm>
              <a:custGeom>
                <a:avLst/>
                <a:gdLst>
                  <a:gd name="connsiteX0" fmla="*/ 35700 w 35700"/>
                  <a:gd name="connsiteY0" fmla="*/ 0 h 17103"/>
                  <a:gd name="connsiteX1" fmla="*/ 0 w 35700"/>
                  <a:gd name="connsiteY1" fmla="*/ 2631 h 17103"/>
                  <a:gd name="connsiteX2" fmla="*/ 32736 w 35700"/>
                  <a:gd name="connsiteY2" fmla="*/ 17104 h 17103"/>
                </a:gdLst>
                <a:ahLst/>
                <a:cxnLst>
                  <a:cxn ang="0">
                    <a:pos x="connsiteX0" y="connsiteY0"/>
                  </a:cxn>
                  <a:cxn ang="0">
                    <a:pos x="connsiteX1" y="connsiteY1"/>
                  </a:cxn>
                  <a:cxn ang="0">
                    <a:pos x="connsiteX2" y="connsiteY2"/>
                  </a:cxn>
                </a:cxnLst>
                <a:rect l="l" t="t" r="r" b="b"/>
                <a:pathLst>
                  <a:path w="35700" h="17103">
                    <a:moveTo>
                      <a:pt x="35700" y="0"/>
                    </a:moveTo>
                    <a:lnTo>
                      <a:pt x="0" y="2631"/>
                    </a:lnTo>
                    <a:lnTo>
                      <a:pt x="32736" y="1710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7" name="Freeform: Shape 356">
                <a:extLst>
                  <a:ext uri="{FF2B5EF4-FFF2-40B4-BE49-F238E27FC236}">
                    <a16:creationId xmlns:a16="http://schemas.microsoft.com/office/drawing/2014/main" id="{A0AAB502-1297-D295-2191-6C0E89D180FE}"/>
                  </a:ext>
                </a:extLst>
              </p:cNvPr>
              <p:cNvSpPr/>
              <p:nvPr/>
            </p:nvSpPr>
            <p:spPr>
              <a:xfrm>
                <a:off x="3642382" y="1767043"/>
                <a:ext cx="47525" cy="22885"/>
              </a:xfrm>
              <a:custGeom>
                <a:avLst/>
                <a:gdLst>
                  <a:gd name="connsiteX0" fmla="*/ 47525 w 47525"/>
                  <a:gd name="connsiteY0" fmla="*/ 0 h 22885"/>
                  <a:gd name="connsiteX1" fmla="*/ 0 w 47525"/>
                  <a:gd name="connsiteY1" fmla="*/ 4473 h 22885"/>
                  <a:gd name="connsiteX2" fmla="*/ 44043 w 47525"/>
                  <a:gd name="connsiteY2" fmla="*/ 22885 h 22885"/>
                </a:gdLst>
                <a:ahLst/>
                <a:cxnLst>
                  <a:cxn ang="0">
                    <a:pos x="connsiteX0" y="connsiteY0"/>
                  </a:cxn>
                  <a:cxn ang="0">
                    <a:pos x="connsiteX1" y="connsiteY1"/>
                  </a:cxn>
                  <a:cxn ang="0">
                    <a:pos x="connsiteX2" y="connsiteY2"/>
                  </a:cxn>
                </a:cxnLst>
                <a:rect l="l" t="t" r="r" b="b"/>
                <a:pathLst>
                  <a:path w="47525" h="22885">
                    <a:moveTo>
                      <a:pt x="47525" y="0"/>
                    </a:moveTo>
                    <a:lnTo>
                      <a:pt x="0" y="4473"/>
                    </a:lnTo>
                    <a:lnTo>
                      <a:pt x="44043" y="2288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8" name="Freeform: Shape 357">
                <a:extLst>
                  <a:ext uri="{FF2B5EF4-FFF2-40B4-BE49-F238E27FC236}">
                    <a16:creationId xmlns:a16="http://schemas.microsoft.com/office/drawing/2014/main" id="{AF510369-A895-2F91-915B-3F41C7F55E14}"/>
                  </a:ext>
                </a:extLst>
              </p:cNvPr>
              <p:cNvSpPr/>
              <p:nvPr/>
            </p:nvSpPr>
            <p:spPr>
              <a:xfrm>
                <a:off x="3642389" y="1876933"/>
                <a:ext cx="61038" cy="29594"/>
              </a:xfrm>
              <a:custGeom>
                <a:avLst/>
                <a:gdLst>
                  <a:gd name="connsiteX0" fmla="*/ 61038 w 61038"/>
                  <a:gd name="connsiteY0" fmla="*/ 0 h 29594"/>
                  <a:gd name="connsiteX1" fmla="*/ 0 w 61038"/>
                  <a:gd name="connsiteY1" fmla="*/ 7368 h 29594"/>
                  <a:gd name="connsiteX2" fmla="*/ 57323 w 61038"/>
                  <a:gd name="connsiteY2" fmla="*/ 29595 h 29594"/>
                </a:gdLst>
                <a:ahLst/>
                <a:cxnLst>
                  <a:cxn ang="0">
                    <a:pos x="connsiteX0" y="connsiteY0"/>
                  </a:cxn>
                  <a:cxn ang="0">
                    <a:pos x="connsiteX1" y="connsiteY1"/>
                  </a:cxn>
                  <a:cxn ang="0">
                    <a:pos x="connsiteX2" y="connsiteY2"/>
                  </a:cxn>
                </a:cxnLst>
                <a:rect l="l" t="t" r="r" b="b"/>
                <a:pathLst>
                  <a:path w="61038" h="29594">
                    <a:moveTo>
                      <a:pt x="61038" y="0"/>
                    </a:moveTo>
                    <a:lnTo>
                      <a:pt x="0" y="7368"/>
                    </a:lnTo>
                    <a:lnTo>
                      <a:pt x="57323" y="2959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9" name="Freeform: Shape 358">
                <a:extLst>
                  <a:ext uri="{FF2B5EF4-FFF2-40B4-BE49-F238E27FC236}">
                    <a16:creationId xmlns:a16="http://schemas.microsoft.com/office/drawing/2014/main" id="{A80F3FFA-AD72-2A9E-2945-38B3331EE686}"/>
                  </a:ext>
                </a:extLst>
              </p:cNvPr>
              <p:cNvSpPr/>
              <p:nvPr/>
            </p:nvSpPr>
            <p:spPr>
              <a:xfrm>
                <a:off x="3755171" y="982019"/>
                <a:ext cx="4008" cy="2662"/>
              </a:xfrm>
              <a:custGeom>
                <a:avLst/>
                <a:gdLst>
                  <a:gd name="connsiteX0" fmla="*/ 4009 w 4008"/>
                  <a:gd name="connsiteY0" fmla="*/ 875 h 2662"/>
                  <a:gd name="connsiteX1" fmla="*/ 0 w 4008"/>
                  <a:gd name="connsiteY1" fmla="*/ 0 h 2662"/>
                  <a:gd name="connsiteX2" fmla="*/ 3119 w 4008"/>
                  <a:gd name="connsiteY2" fmla="*/ 2662 h 2662"/>
                </a:gdLst>
                <a:ahLst/>
                <a:cxnLst>
                  <a:cxn ang="0">
                    <a:pos x="connsiteX0" y="connsiteY0"/>
                  </a:cxn>
                  <a:cxn ang="0">
                    <a:pos x="connsiteX1" y="connsiteY1"/>
                  </a:cxn>
                  <a:cxn ang="0">
                    <a:pos x="connsiteX2" y="connsiteY2"/>
                  </a:cxn>
                </a:cxnLst>
                <a:rect l="l" t="t" r="r" b="b"/>
                <a:pathLst>
                  <a:path w="4008" h="2662">
                    <a:moveTo>
                      <a:pt x="4009" y="875"/>
                    </a:moveTo>
                    <a:lnTo>
                      <a:pt x="0" y="0"/>
                    </a:lnTo>
                    <a:lnTo>
                      <a:pt x="3119" y="266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0" name="Freeform: Shape 359">
                <a:extLst>
                  <a:ext uri="{FF2B5EF4-FFF2-40B4-BE49-F238E27FC236}">
                    <a16:creationId xmlns:a16="http://schemas.microsoft.com/office/drawing/2014/main" id="{561556F8-428A-231C-A7B0-1F2EFFDD2354}"/>
                  </a:ext>
                </a:extLst>
              </p:cNvPr>
              <p:cNvSpPr/>
              <p:nvPr/>
            </p:nvSpPr>
            <p:spPr>
              <a:xfrm>
                <a:off x="3755171" y="1094803"/>
                <a:ext cx="6787" cy="3699"/>
              </a:xfrm>
              <a:custGeom>
                <a:avLst/>
                <a:gdLst>
                  <a:gd name="connsiteX0" fmla="*/ 6787 w 6787"/>
                  <a:gd name="connsiteY0" fmla="*/ 573 h 3699"/>
                  <a:gd name="connsiteX1" fmla="*/ 0 w 6787"/>
                  <a:gd name="connsiteY1" fmla="*/ 0 h 3699"/>
                  <a:gd name="connsiteX2" fmla="*/ 5719 w 6787"/>
                  <a:gd name="connsiteY2" fmla="*/ 3699 h 3699"/>
                </a:gdLst>
                <a:ahLst/>
                <a:cxnLst>
                  <a:cxn ang="0">
                    <a:pos x="connsiteX0" y="connsiteY0"/>
                  </a:cxn>
                  <a:cxn ang="0">
                    <a:pos x="connsiteX1" y="connsiteY1"/>
                  </a:cxn>
                  <a:cxn ang="0">
                    <a:pos x="connsiteX2" y="connsiteY2"/>
                  </a:cxn>
                </a:cxnLst>
                <a:rect l="l" t="t" r="r" b="b"/>
                <a:pathLst>
                  <a:path w="6787" h="3699">
                    <a:moveTo>
                      <a:pt x="6787" y="573"/>
                    </a:moveTo>
                    <a:lnTo>
                      <a:pt x="0" y="0"/>
                    </a:lnTo>
                    <a:lnTo>
                      <a:pt x="5719" y="369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1" name="Freeform: Shape 360">
                <a:extLst>
                  <a:ext uri="{FF2B5EF4-FFF2-40B4-BE49-F238E27FC236}">
                    <a16:creationId xmlns:a16="http://schemas.microsoft.com/office/drawing/2014/main" id="{B853E0D1-35C6-BBC8-3B9A-698D3711CEA3}"/>
                  </a:ext>
                </a:extLst>
              </p:cNvPr>
              <p:cNvSpPr/>
              <p:nvPr/>
            </p:nvSpPr>
            <p:spPr>
              <a:xfrm>
                <a:off x="3755171" y="1207588"/>
                <a:ext cx="10207" cy="5007"/>
              </a:xfrm>
              <a:custGeom>
                <a:avLst/>
                <a:gdLst>
                  <a:gd name="connsiteX0" fmla="*/ 10208 w 10207"/>
                  <a:gd name="connsiteY0" fmla="*/ 232 h 5007"/>
                  <a:gd name="connsiteX1" fmla="*/ 0 w 10207"/>
                  <a:gd name="connsiteY1" fmla="*/ 0 h 5007"/>
                  <a:gd name="connsiteX2" fmla="*/ 8900 w 10207"/>
                  <a:gd name="connsiteY2" fmla="*/ 5007 h 5007"/>
                </a:gdLst>
                <a:ahLst/>
                <a:cxnLst>
                  <a:cxn ang="0">
                    <a:pos x="connsiteX0" y="connsiteY0"/>
                  </a:cxn>
                  <a:cxn ang="0">
                    <a:pos x="connsiteX1" y="connsiteY1"/>
                  </a:cxn>
                  <a:cxn ang="0">
                    <a:pos x="connsiteX2" y="connsiteY2"/>
                  </a:cxn>
                </a:cxnLst>
                <a:rect l="l" t="t" r="r" b="b"/>
                <a:pathLst>
                  <a:path w="10207" h="5007">
                    <a:moveTo>
                      <a:pt x="10208" y="232"/>
                    </a:moveTo>
                    <a:lnTo>
                      <a:pt x="0" y="0"/>
                    </a:lnTo>
                    <a:lnTo>
                      <a:pt x="8900" y="500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2" name="Freeform: Shape 361">
                <a:extLst>
                  <a:ext uri="{FF2B5EF4-FFF2-40B4-BE49-F238E27FC236}">
                    <a16:creationId xmlns:a16="http://schemas.microsoft.com/office/drawing/2014/main" id="{B934F0FE-52F7-834E-0706-2724E01D5941}"/>
                  </a:ext>
                </a:extLst>
              </p:cNvPr>
              <p:cNvSpPr/>
              <p:nvPr/>
            </p:nvSpPr>
            <p:spPr>
              <a:xfrm>
                <a:off x="3755171" y="1320209"/>
                <a:ext cx="14448" cy="6818"/>
              </a:xfrm>
              <a:custGeom>
                <a:avLst/>
                <a:gdLst>
                  <a:gd name="connsiteX0" fmla="*/ 14449 w 14448"/>
                  <a:gd name="connsiteY0" fmla="*/ 0 h 6818"/>
                  <a:gd name="connsiteX1" fmla="*/ 0 w 14448"/>
                  <a:gd name="connsiteY1" fmla="*/ 162 h 6818"/>
                  <a:gd name="connsiteX2" fmla="*/ 12831 w 14448"/>
                  <a:gd name="connsiteY2" fmla="*/ 6818 h 6818"/>
                </a:gdLst>
                <a:ahLst/>
                <a:cxnLst>
                  <a:cxn ang="0">
                    <a:pos x="connsiteX0" y="connsiteY0"/>
                  </a:cxn>
                  <a:cxn ang="0">
                    <a:pos x="connsiteX1" y="connsiteY1"/>
                  </a:cxn>
                  <a:cxn ang="0">
                    <a:pos x="connsiteX2" y="connsiteY2"/>
                  </a:cxn>
                </a:cxnLst>
                <a:rect l="l" t="t" r="r" b="b"/>
                <a:pathLst>
                  <a:path w="14448" h="6818">
                    <a:moveTo>
                      <a:pt x="14449" y="0"/>
                    </a:moveTo>
                    <a:lnTo>
                      <a:pt x="0" y="162"/>
                    </a:lnTo>
                    <a:lnTo>
                      <a:pt x="12831" y="681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3" name="Freeform: Shape 362">
                <a:extLst>
                  <a:ext uri="{FF2B5EF4-FFF2-40B4-BE49-F238E27FC236}">
                    <a16:creationId xmlns:a16="http://schemas.microsoft.com/office/drawing/2014/main" id="{A7A89DBF-AE86-DE0A-3800-19DD74531E5B}"/>
                  </a:ext>
                </a:extLst>
              </p:cNvPr>
              <p:cNvSpPr/>
              <p:nvPr/>
            </p:nvSpPr>
            <p:spPr>
              <a:xfrm>
                <a:off x="3755171" y="1432490"/>
                <a:ext cx="19850" cy="9418"/>
              </a:xfrm>
              <a:custGeom>
                <a:avLst/>
                <a:gdLst>
                  <a:gd name="connsiteX0" fmla="*/ 19851 w 19850"/>
                  <a:gd name="connsiteY0" fmla="*/ 0 h 9418"/>
                  <a:gd name="connsiteX1" fmla="*/ 0 w 19850"/>
                  <a:gd name="connsiteY1" fmla="*/ 666 h 9418"/>
                  <a:gd name="connsiteX2" fmla="*/ 17831 w 19850"/>
                  <a:gd name="connsiteY2" fmla="*/ 9419 h 9418"/>
                </a:gdLst>
                <a:ahLst/>
                <a:cxnLst>
                  <a:cxn ang="0">
                    <a:pos x="connsiteX0" y="connsiteY0"/>
                  </a:cxn>
                  <a:cxn ang="0">
                    <a:pos x="connsiteX1" y="connsiteY1"/>
                  </a:cxn>
                  <a:cxn ang="0">
                    <a:pos x="connsiteX2" y="connsiteY2"/>
                  </a:cxn>
                </a:cxnLst>
                <a:rect l="l" t="t" r="r" b="b"/>
                <a:pathLst>
                  <a:path w="19850" h="9418">
                    <a:moveTo>
                      <a:pt x="19851" y="0"/>
                    </a:moveTo>
                    <a:lnTo>
                      <a:pt x="0" y="666"/>
                    </a:lnTo>
                    <a:lnTo>
                      <a:pt x="17831" y="941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4" name="Freeform: Shape 363">
                <a:extLst>
                  <a:ext uri="{FF2B5EF4-FFF2-40B4-BE49-F238E27FC236}">
                    <a16:creationId xmlns:a16="http://schemas.microsoft.com/office/drawing/2014/main" id="{14C1B8AC-EF4F-A1D1-A685-0C6621017300}"/>
                  </a:ext>
                </a:extLst>
              </p:cNvPr>
              <p:cNvSpPr/>
              <p:nvPr/>
            </p:nvSpPr>
            <p:spPr>
              <a:xfrm>
                <a:off x="3755171" y="1544555"/>
                <a:ext cx="26924" cy="12831"/>
              </a:xfrm>
              <a:custGeom>
                <a:avLst/>
                <a:gdLst>
                  <a:gd name="connsiteX0" fmla="*/ 26924 w 26924"/>
                  <a:gd name="connsiteY0" fmla="*/ 0 h 12831"/>
                  <a:gd name="connsiteX1" fmla="*/ 0 w 26924"/>
                  <a:gd name="connsiteY1" fmla="*/ 1393 h 12831"/>
                  <a:gd name="connsiteX2" fmla="*/ 24409 w 26924"/>
                  <a:gd name="connsiteY2" fmla="*/ 12832 h 12831"/>
                </a:gdLst>
                <a:ahLst/>
                <a:cxnLst>
                  <a:cxn ang="0">
                    <a:pos x="connsiteX0" y="connsiteY0"/>
                  </a:cxn>
                  <a:cxn ang="0">
                    <a:pos x="connsiteX1" y="connsiteY1"/>
                  </a:cxn>
                  <a:cxn ang="0">
                    <a:pos x="connsiteX2" y="connsiteY2"/>
                  </a:cxn>
                </a:cxnLst>
                <a:rect l="l" t="t" r="r" b="b"/>
                <a:pathLst>
                  <a:path w="26924" h="12831">
                    <a:moveTo>
                      <a:pt x="26924" y="0"/>
                    </a:moveTo>
                    <a:lnTo>
                      <a:pt x="0" y="1393"/>
                    </a:lnTo>
                    <a:lnTo>
                      <a:pt x="24409" y="1283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5" name="Freeform: Shape 364">
                <a:extLst>
                  <a:ext uri="{FF2B5EF4-FFF2-40B4-BE49-F238E27FC236}">
                    <a16:creationId xmlns:a16="http://schemas.microsoft.com/office/drawing/2014/main" id="{9216111A-CF3B-FA0D-FDD8-F70E36629A31}"/>
                  </a:ext>
                </a:extLst>
              </p:cNvPr>
              <p:cNvSpPr/>
              <p:nvPr/>
            </p:nvSpPr>
            <p:spPr>
              <a:xfrm>
                <a:off x="3755171" y="1656186"/>
                <a:ext cx="36396" cy="17428"/>
              </a:xfrm>
              <a:custGeom>
                <a:avLst/>
                <a:gdLst>
                  <a:gd name="connsiteX0" fmla="*/ 36397 w 36396"/>
                  <a:gd name="connsiteY0" fmla="*/ 0 h 17428"/>
                  <a:gd name="connsiteX1" fmla="*/ 0 w 36396"/>
                  <a:gd name="connsiteY1" fmla="*/ 2546 h 17428"/>
                  <a:gd name="connsiteX2" fmla="*/ 33309 w 36396"/>
                  <a:gd name="connsiteY2" fmla="*/ 17429 h 17428"/>
                </a:gdLst>
                <a:ahLst/>
                <a:cxnLst>
                  <a:cxn ang="0">
                    <a:pos x="connsiteX0" y="connsiteY0"/>
                  </a:cxn>
                  <a:cxn ang="0">
                    <a:pos x="connsiteX1" y="connsiteY1"/>
                  </a:cxn>
                  <a:cxn ang="0">
                    <a:pos x="connsiteX2" y="connsiteY2"/>
                  </a:cxn>
                </a:cxnLst>
                <a:rect l="l" t="t" r="r" b="b"/>
                <a:pathLst>
                  <a:path w="36396" h="17428">
                    <a:moveTo>
                      <a:pt x="36397" y="0"/>
                    </a:moveTo>
                    <a:lnTo>
                      <a:pt x="0" y="2546"/>
                    </a:lnTo>
                    <a:lnTo>
                      <a:pt x="33309" y="1742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6" name="Freeform: Shape 365">
                <a:extLst>
                  <a:ext uri="{FF2B5EF4-FFF2-40B4-BE49-F238E27FC236}">
                    <a16:creationId xmlns:a16="http://schemas.microsoft.com/office/drawing/2014/main" id="{81390433-41F7-4D5A-0498-3C60099CDA57}"/>
                  </a:ext>
                </a:extLst>
              </p:cNvPr>
              <p:cNvSpPr/>
              <p:nvPr/>
            </p:nvSpPr>
            <p:spPr>
              <a:xfrm>
                <a:off x="3755171" y="1767012"/>
                <a:ext cx="48887" cy="23542"/>
              </a:xfrm>
              <a:custGeom>
                <a:avLst/>
                <a:gdLst>
                  <a:gd name="connsiteX0" fmla="*/ 48888 w 48887"/>
                  <a:gd name="connsiteY0" fmla="*/ 0 h 23542"/>
                  <a:gd name="connsiteX1" fmla="*/ 0 w 48887"/>
                  <a:gd name="connsiteY1" fmla="*/ 4504 h 23542"/>
                  <a:gd name="connsiteX2" fmla="*/ 45250 w 48887"/>
                  <a:gd name="connsiteY2" fmla="*/ 23543 h 23542"/>
                </a:gdLst>
                <a:ahLst/>
                <a:cxnLst>
                  <a:cxn ang="0">
                    <a:pos x="connsiteX0" y="connsiteY0"/>
                  </a:cxn>
                  <a:cxn ang="0">
                    <a:pos x="connsiteX1" y="connsiteY1"/>
                  </a:cxn>
                  <a:cxn ang="0">
                    <a:pos x="connsiteX2" y="connsiteY2"/>
                  </a:cxn>
                </a:cxnLst>
                <a:rect l="l" t="t" r="r" b="b"/>
                <a:pathLst>
                  <a:path w="48887" h="23542">
                    <a:moveTo>
                      <a:pt x="48888" y="0"/>
                    </a:moveTo>
                    <a:lnTo>
                      <a:pt x="0" y="4504"/>
                    </a:lnTo>
                    <a:lnTo>
                      <a:pt x="45250" y="2354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7" name="Freeform: Shape 366">
                <a:extLst>
                  <a:ext uri="{FF2B5EF4-FFF2-40B4-BE49-F238E27FC236}">
                    <a16:creationId xmlns:a16="http://schemas.microsoft.com/office/drawing/2014/main" id="{FDE22A26-5373-D0A0-0CCA-0E7186D5954F}"/>
                  </a:ext>
                </a:extLst>
              </p:cNvPr>
              <p:cNvSpPr/>
              <p:nvPr/>
            </p:nvSpPr>
            <p:spPr>
              <a:xfrm>
                <a:off x="3755171" y="1876771"/>
                <a:ext cx="63135" cy="30601"/>
              </a:xfrm>
              <a:custGeom>
                <a:avLst/>
                <a:gdLst>
                  <a:gd name="connsiteX0" fmla="*/ 63135 w 63135"/>
                  <a:gd name="connsiteY0" fmla="*/ 0 h 30601"/>
                  <a:gd name="connsiteX1" fmla="*/ 0 w 63135"/>
                  <a:gd name="connsiteY1" fmla="*/ 7530 h 30601"/>
                  <a:gd name="connsiteX2" fmla="*/ 59250 w 63135"/>
                  <a:gd name="connsiteY2" fmla="*/ 30601 h 30601"/>
                </a:gdLst>
                <a:ahLst/>
                <a:cxnLst>
                  <a:cxn ang="0">
                    <a:pos x="connsiteX0" y="connsiteY0"/>
                  </a:cxn>
                  <a:cxn ang="0">
                    <a:pos x="connsiteX1" y="connsiteY1"/>
                  </a:cxn>
                  <a:cxn ang="0">
                    <a:pos x="connsiteX2" y="connsiteY2"/>
                  </a:cxn>
                </a:cxnLst>
                <a:rect l="l" t="t" r="r" b="b"/>
                <a:pathLst>
                  <a:path w="63135" h="30601">
                    <a:moveTo>
                      <a:pt x="63135" y="0"/>
                    </a:moveTo>
                    <a:lnTo>
                      <a:pt x="0" y="7530"/>
                    </a:lnTo>
                    <a:lnTo>
                      <a:pt x="59250" y="3060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8" name="Freeform: Shape 367">
                <a:extLst>
                  <a:ext uri="{FF2B5EF4-FFF2-40B4-BE49-F238E27FC236}">
                    <a16:creationId xmlns:a16="http://schemas.microsoft.com/office/drawing/2014/main" id="{5EA0896E-6A81-54CD-2C79-4D7D48224B91}"/>
                  </a:ext>
                </a:extLst>
              </p:cNvPr>
              <p:cNvSpPr/>
              <p:nvPr/>
            </p:nvSpPr>
            <p:spPr>
              <a:xfrm>
                <a:off x="3867952" y="982019"/>
                <a:ext cx="3498" cy="2492"/>
              </a:xfrm>
              <a:custGeom>
                <a:avLst/>
                <a:gdLst>
                  <a:gd name="connsiteX0" fmla="*/ 3498 w 3498"/>
                  <a:gd name="connsiteY0" fmla="*/ 960 h 2492"/>
                  <a:gd name="connsiteX1" fmla="*/ 0 w 3498"/>
                  <a:gd name="connsiteY1" fmla="*/ 0 h 2492"/>
                  <a:gd name="connsiteX2" fmla="*/ 2631 w 3498"/>
                  <a:gd name="connsiteY2" fmla="*/ 2492 h 2492"/>
                </a:gdLst>
                <a:ahLst/>
                <a:cxnLst>
                  <a:cxn ang="0">
                    <a:pos x="connsiteX0" y="connsiteY0"/>
                  </a:cxn>
                  <a:cxn ang="0">
                    <a:pos x="connsiteX1" y="connsiteY1"/>
                  </a:cxn>
                  <a:cxn ang="0">
                    <a:pos x="connsiteX2" y="connsiteY2"/>
                  </a:cxn>
                </a:cxnLst>
                <a:rect l="l" t="t" r="r" b="b"/>
                <a:pathLst>
                  <a:path w="3498" h="2492">
                    <a:moveTo>
                      <a:pt x="3498" y="960"/>
                    </a:moveTo>
                    <a:lnTo>
                      <a:pt x="0" y="0"/>
                    </a:lnTo>
                    <a:lnTo>
                      <a:pt x="2631" y="249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9" name="Freeform: Shape 368">
                <a:extLst>
                  <a:ext uri="{FF2B5EF4-FFF2-40B4-BE49-F238E27FC236}">
                    <a16:creationId xmlns:a16="http://schemas.microsoft.com/office/drawing/2014/main" id="{0DD7553A-F1CD-1784-7BEE-0FC94841FEFB}"/>
                  </a:ext>
                </a:extLst>
              </p:cNvPr>
              <p:cNvSpPr/>
              <p:nvPr/>
            </p:nvSpPr>
            <p:spPr>
              <a:xfrm>
                <a:off x="3867952" y="1094803"/>
                <a:ext cx="6338" cy="3567"/>
              </a:xfrm>
              <a:custGeom>
                <a:avLst/>
                <a:gdLst>
                  <a:gd name="connsiteX0" fmla="*/ 6338 w 6338"/>
                  <a:gd name="connsiteY0" fmla="*/ 666 h 3567"/>
                  <a:gd name="connsiteX1" fmla="*/ 0 w 6338"/>
                  <a:gd name="connsiteY1" fmla="*/ 0 h 3567"/>
                  <a:gd name="connsiteX2" fmla="*/ 5286 w 6338"/>
                  <a:gd name="connsiteY2" fmla="*/ 3568 h 3567"/>
                </a:gdLst>
                <a:ahLst/>
                <a:cxnLst>
                  <a:cxn ang="0">
                    <a:pos x="connsiteX0" y="connsiteY0"/>
                  </a:cxn>
                  <a:cxn ang="0">
                    <a:pos x="connsiteX1" y="connsiteY1"/>
                  </a:cxn>
                  <a:cxn ang="0">
                    <a:pos x="connsiteX2" y="connsiteY2"/>
                  </a:cxn>
                </a:cxnLst>
                <a:rect l="l" t="t" r="r" b="b"/>
                <a:pathLst>
                  <a:path w="6338" h="3567">
                    <a:moveTo>
                      <a:pt x="6338" y="666"/>
                    </a:moveTo>
                    <a:lnTo>
                      <a:pt x="0" y="0"/>
                    </a:lnTo>
                    <a:lnTo>
                      <a:pt x="5286" y="356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0" name="Freeform: Shape 369">
                <a:extLst>
                  <a:ext uri="{FF2B5EF4-FFF2-40B4-BE49-F238E27FC236}">
                    <a16:creationId xmlns:a16="http://schemas.microsoft.com/office/drawing/2014/main" id="{23F23B3D-48C3-00F1-5DF9-5A4FDA04BA51}"/>
                  </a:ext>
                </a:extLst>
              </p:cNvPr>
              <p:cNvSpPr/>
              <p:nvPr/>
            </p:nvSpPr>
            <p:spPr>
              <a:xfrm>
                <a:off x="3867952" y="1207588"/>
                <a:ext cx="9836" cy="4929"/>
              </a:xfrm>
              <a:custGeom>
                <a:avLst/>
                <a:gdLst>
                  <a:gd name="connsiteX0" fmla="*/ 9836 w 9836"/>
                  <a:gd name="connsiteY0" fmla="*/ 341 h 4929"/>
                  <a:gd name="connsiteX1" fmla="*/ 0 w 9836"/>
                  <a:gd name="connsiteY1" fmla="*/ 0 h 4929"/>
                  <a:gd name="connsiteX2" fmla="*/ 8521 w 9836"/>
                  <a:gd name="connsiteY2" fmla="*/ 4930 h 4929"/>
                </a:gdLst>
                <a:ahLst/>
                <a:cxnLst>
                  <a:cxn ang="0">
                    <a:pos x="connsiteX0" y="connsiteY0"/>
                  </a:cxn>
                  <a:cxn ang="0">
                    <a:pos x="connsiteX1" y="connsiteY1"/>
                  </a:cxn>
                  <a:cxn ang="0">
                    <a:pos x="connsiteX2" y="connsiteY2"/>
                  </a:cxn>
                </a:cxnLst>
                <a:rect l="l" t="t" r="r" b="b"/>
                <a:pathLst>
                  <a:path w="9836" h="4929">
                    <a:moveTo>
                      <a:pt x="9836" y="341"/>
                    </a:moveTo>
                    <a:lnTo>
                      <a:pt x="0" y="0"/>
                    </a:lnTo>
                    <a:lnTo>
                      <a:pt x="8521" y="493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1" name="Freeform: Shape 370">
                <a:extLst>
                  <a:ext uri="{FF2B5EF4-FFF2-40B4-BE49-F238E27FC236}">
                    <a16:creationId xmlns:a16="http://schemas.microsoft.com/office/drawing/2014/main" id="{CE14FDF3-DBE4-7516-5CD6-F30B3A8E1FC7}"/>
                  </a:ext>
                </a:extLst>
              </p:cNvPr>
              <p:cNvSpPr/>
              <p:nvPr/>
            </p:nvSpPr>
            <p:spPr>
              <a:xfrm>
                <a:off x="3867952" y="1320333"/>
                <a:ext cx="14193" cy="6678"/>
              </a:xfrm>
              <a:custGeom>
                <a:avLst/>
                <a:gdLst>
                  <a:gd name="connsiteX0" fmla="*/ 14193 w 14193"/>
                  <a:gd name="connsiteY0" fmla="*/ 0 h 6678"/>
                  <a:gd name="connsiteX1" fmla="*/ 0 w 14193"/>
                  <a:gd name="connsiteY1" fmla="*/ 39 h 6678"/>
                  <a:gd name="connsiteX2" fmla="*/ 12537 w 14193"/>
                  <a:gd name="connsiteY2" fmla="*/ 6679 h 6678"/>
                </a:gdLst>
                <a:ahLst/>
                <a:cxnLst>
                  <a:cxn ang="0">
                    <a:pos x="connsiteX0" y="connsiteY0"/>
                  </a:cxn>
                  <a:cxn ang="0">
                    <a:pos x="connsiteX1" y="connsiteY1"/>
                  </a:cxn>
                  <a:cxn ang="0">
                    <a:pos x="connsiteX2" y="connsiteY2"/>
                  </a:cxn>
                </a:cxnLst>
                <a:rect l="l" t="t" r="r" b="b"/>
                <a:pathLst>
                  <a:path w="14193" h="6678">
                    <a:moveTo>
                      <a:pt x="14193" y="0"/>
                    </a:moveTo>
                    <a:lnTo>
                      <a:pt x="0" y="39"/>
                    </a:lnTo>
                    <a:lnTo>
                      <a:pt x="12537" y="667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2" name="Freeform: Shape 371">
                <a:extLst>
                  <a:ext uri="{FF2B5EF4-FFF2-40B4-BE49-F238E27FC236}">
                    <a16:creationId xmlns:a16="http://schemas.microsoft.com/office/drawing/2014/main" id="{10DFCE2D-1429-CE88-CADC-F5431058C7EA}"/>
                  </a:ext>
                </a:extLst>
              </p:cNvPr>
              <p:cNvSpPr/>
              <p:nvPr/>
            </p:nvSpPr>
            <p:spPr>
              <a:xfrm>
                <a:off x="3867952" y="1432614"/>
                <a:ext cx="19750" cy="9364"/>
              </a:xfrm>
              <a:custGeom>
                <a:avLst/>
                <a:gdLst>
                  <a:gd name="connsiteX0" fmla="*/ 19750 w 19750"/>
                  <a:gd name="connsiteY0" fmla="*/ 0 h 9364"/>
                  <a:gd name="connsiteX1" fmla="*/ 0 w 19750"/>
                  <a:gd name="connsiteY1" fmla="*/ 542 h 9364"/>
                  <a:gd name="connsiteX2" fmla="*/ 17684 w 19750"/>
                  <a:gd name="connsiteY2" fmla="*/ 9364 h 9364"/>
                </a:gdLst>
                <a:ahLst/>
                <a:cxnLst>
                  <a:cxn ang="0">
                    <a:pos x="connsiteX0" y="connsiteY0"/>
                  </a:cxn>
                  <a:cxn ang="0">
                    <a:pos x="connsiteX1" y="connsiteY1"/>
                  </a:cxn>
                  <a:cxn ang="0">
                    <a:pos x="connsiteX2" y="connsiteY2"/>
                  </a:cxn>
                </a:cxnLst>
                <a:rect l="l" t="t" r="r" b="b"/>
                <a:pathLst>
                  <a:path w="19750" h="9364">
                    <a:moveTo>
                      <a:pt x="19750" y="0"/>
                    </a:moveTo>
                    <a:lnTo>
                      <a:pt x="0" y="542"/>
                    </a:lnTo>
                    <a:lnTo>
                      <a:pt x="17684" y="936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3" name="Freeform: Shape 372">
                <a:extLst>
                  <a:ext uri="{FF2B5EF4-FFF2-40B4-BE49-F238E27FC236}">
                    <a16:creationId xmlns:a16="http://schemas.microsoft.com/office/drawing/2014/main" id="{70349C05-2F93-66B8-4367-69B2658DFBA4}"/>
                  </a:ext>
                </a:extLst>
              </p:cNvPr>
              <p:cNvSpPr/>
              <p:nvPr/>
            </p:nvSpPr>
            <p:spPr>
              <a:xfrm>
                <a:off x="3867952" y="1544663"/>
                <a:ext cx="27086" cy="12893"/>
              </a:xfrm>
              <a:custGeom>
                <a:avLst/>
                <a:gdLst>
                  <a:gd name="connsiteX0" fmla="*/ 27087 w 27086"/>
                  <a:gd name="connsiteY0" fmla="*/ 0 h 12893"/>
                  <a:gd name="connsiteX1" fmla="*/ 0 w 27086"/>
                  <a:gd name="connsiteY1" fmla="*/ 1285 h 12893"/>
                  <a:gd name="connsiteX2" fmla="*/ 24502 w 27086"/>
                  <a:gd name="connsiteY2" fmla="*/ 12894 h 12893"/>
                </a:gdLst>
                <a:ahLst/>
                <a:cxnLst>
                  <a:cxn ang="0">
                    <a:pos x="connsiteX0" y="connsiteY0"/>
                  </a:cxn>
                  <a:cxn ang="0">
                    <a:pos x="connsiteX1" y="connsiteY1"/>
                  </a:cxn>
                  <a:cxn ang="0">
                    <a:pos x="connsiteX2" y="connsiteY2"/>
                  </a:cxn>
                </a:cxnLst>
                <a:rect l="l" t="t" r="r" b="b"/>
                <a:pathLst>
                  <a:path w="27086" h="12893">
                    <a:moveTo>
                      <a:pt x="27087" y="0"/>
                    </a:moveTo>
                    <a:lnTo>
                      <a:pt x="0" y="1285"/>
                    </a:lnTo>
                    <a:lnTo>
                      <a:pt x="24502" y="1289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4" name="Freeform: Shape 373">
                <a:extLst>
                  <a:ext uri="{FF2B5EF4-FFF2-40B4-BE49-F238E27FC236}">
                    <a16:creationId xmlns:a16="http://schemas.microsoft.com/office/drawing/2014/main" id="{8A47F307-A682-5D3E-C2B3-F8CEBBE2F251}"/>
                  </a:ext>
                </a:extLst>
              </p:cNvPr>
              <p:cNvSpPr/>
              <p:nvPr/>
            </p:nvSpPr>
            <p:spPr>
              <a:xfrm>
                <a:off x="3867952" y="1656233"/>
                <a:ext cx="36977" cy="17691"/>
              </a:xfrm>
              <a:custGeom>
                <a:avLst/>
                <a:gdLst>
                  <a:gd name="connsiteX0" fmla="*/ 36977 w 36977"/>
                  <a:gd name="connsiteY0" fmla="*/ 0 h 17691"/>
                  <a:gd name="connsiteX1" fmla="*/ 0 w 36977"/>
                  <a:gd name="connsiteY1" fmla="*/ 2500 h 17691"/>
                  <a:gd name="connsiteX2" fmla="*/ 33804 w 36977"/>
                  <a:gd name="connsiteY2" fmla="*/ 17692 h 17691"/>
                </a:gdLst>
                <a:ahLst/>
                <a:cxnLst>
                  <a:cxn ang="0">
                    <a:pos x="connsiteX0" y="connsiteY0"/>
                  </a:cxn>
                  <a:cxn ang="0">
                    <a:pos x="connsiteX1" y="connsiteY1"/>
                  </a:cxn>
                  <a:cxn ang="0">
                    <a:pos x="connsiteX2" y="connsiteY2"/>
                  </a:cxn>
                </a:cxnLst>
                <a:rect l="l" t="t" r="r" b="b"/>
                <a:pathLst>
                  <a:path w="36977" h="17691">
                    <a:moveTo>
                      <a:pt x="36977" y="0"/>
                    </a:moveTo>
                    <a:lnTo>
                      <a:pt x="0" y="2500"/>
                    </a:lnTo>
                    <a:lnTo>
                      <a:pt x="33804" y="1769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5" name="Freeform: Shape 374">
                <a:extLst>
                  <a:ext uri="{FF2B5EF4-FFF2-40B4-BE49-F238E27FC236}">
                    <a16:creationId xmlns:a16="http://schemas.microsoft.com/office/drawing/2014/main" id="{0FA0837D-0319-1683-ED4B-B0A2D4FA1B17}"/>
                  </a:ext>
                </a:extLst>
              </p:cNvPr>
              <p:cNvSpPr/>
              <p:nvPr/>
            </p:nvSpPr>
            <p:spPr>
              <a:xfrm>
                <a:off x="3867952" y="1766920"/>
                <a:ext cx="50118" cy="24130"/>
              </a:xfrm>
              <a:custGeom>
                <a:avLst/>
                <a:gdLst>
                  <a:gd name="connsiteX0" fmla="*/ 50118 w 50118"/>
                  <a:gd name="connsiteY0" fmla="*/ 0 h 24130"/>
                  <a:gd name="connsiteX1" fmla="*/ 0 w 50118"/>
                  <a:gd name="connsiteY1" fmla="*/ 4597 h 24130"/>
                  <a:gd name="connsiteX2" fmla="*/ 46380 w 50118"/>
                  <a:gd name="connsiteY2" fmla="*/ 24131 h 24130"/>
                </a:gdLst>
                <a:ahLst/>
                <a:cxnLst>
                  <a:cxn ang="0">
                    <a:pos x="connsiteX0" y="connsiteY0"/>
                  </a:cxn>
                  <a:cxn ang="0">
                    <a:pos x="connsiteX1" y="connsiteY1"/>
                  </a:cxn>
                  <a:cxn ang="0">
                    <a:pos x="connsiteX2" y="connsiteY2"/>
                  </a:cxn>
                </a:cxnLst>
                <a:rect l="l" t="t" r="r" b="b"/>
                <a:pathLst>
                  <a:path w="50118" h="24130">
                    <a:moveTo>
                      <a:pt x="50118" y="0"/>
                    </a:moveTo>
                    <a:lnTo>
                      <a:pt x="0" y="4597"/>
                    </a:lnTo>
                    <a:lnTo>
                      <a:pt x="46380" y="2413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6" name="Freeform: Shape 375">
                <a:extLst>
                  <a:ext uri="{FF2B5EF4-FFF2-40B4-BE49-F238E27FC236}">
                    <a16:creationId xmlns:a16="http://schemas.microsoft.com/office/drawing/2014/main" id="{9730F2B7-61DB-38D6-980D-649FDC6F5E2A}"/>
                  </a:ext>
                </a:extLst>
              </p:cNvPr>
              <p:cNvSpPr/>
              <p:nvPr/>
            </p:nvSpPr>
            <p:spPr>
              <a:xfrm>
                <a:off x="3867952" y="1876538"/>
                <a:ext cx="64992" cy="31498"/>
              </a:xfrm>
              <a:custGeom>
                <a:avLst/>
                <a:gdLst>
                  <a:gd name="connsiteX0" fmla="*/ 64993 w 64992"/>
                  <a:gd name="connsiteY0" fmla="*/ 0 h 31498"/>
                  <a:gd name="connsiteX1" fmla="*/ 0 w 64992"/>
                  <a:gd name="connsiteY1" fmla="*/ 7763 h 31498"/>
                  <a:gd name="connsiteX2" fmla="*/ 60999 w 64992"/>
                  <a:gd name="connsiteY2" fmla="*/ 31499 h 31498"/>
                </a:gdLst>
                <a:ahLst/>
                <a:cxnLst>
                  <a:cxn ang="0">
                    <a:pos x="connsiteX0" y="connsiteY0"/>
                  </a:cxn>
                  <a:cxn ang="0">
                    <a:pos x="connsiteX1" y="connsiteY1"/>
                  </a:cxn>
                  <a:cxn ang="0">
                    <a:pos x="connsiteX2" y="connsiteY2"/>
                  </a:cxn>
                </a:cxnLst>
                <a:rect l="l" t="t" r="r" b="b"/>
                <a:pathLst>
                  <a:path w="64992" h="31498">
                    <a:moveTo>
                      <a:pt x="64993" y="0"/>
                    </a:moveTo>
                    <a:lnTo>
                      <a:pt x="0" y="7763"/>
                    </a:lnTo>
                    <a:lnTo>
                      <a:pt x="60999" y="3149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7" name="Freeform: Shape 376">
                <a:extLst>
                  <a:ext uri="{FF2B5EF4-FFF2-40B4-BE49-F238E27FC236}">
                    <a16:creationId xmlns:a16="http://schemas.microsoft.com/office/drawing/2014/main" id="{7F0B78F1-80CD-10D5-C214-E1E6CE6047E8}"/>
                  </a:ext>
                </a:extLst>
              </p:cNvPr>
              <p:cNvSpPr/>
              <p:nvPr/>
            </p:nvSpPr>
            <p:spPr>
              <a:xfrm>
                <a:off x="3980733" y="982019"/>
                <a:ext cx="2979" cy="2306"/>
              </a:xfrm>
              <a:custGeom>
                <a:avLst/>
                <a:gdLst>
                  <a:gd name="connsiteX0" fmla="*/ 2980 w 2979"/>
                  <a:gd name="connsiteY0" fmla="*/ 1029 h 2306"/>
                  <a:gd name="connsiteX1" fmla="*/ 0 w 2979"/>
                  <a:gd name="connsiteY1" fmla="*/ 0 h 2306"/>
                  <a:gd name="connsiteX2" fmla="*/ 2136 w 2979"/>
                  <a:gd name="connsiteY2" fmla="*/ 2306 h 2306"/>
                </a:gdLst>
                <a:ahLst/>
                <a:cxnLst>
                  <a:cxn ang="0">
                    <a:pos x="connsiteX0" y="connsiteY0"/>
                  </a:cxn>
                  <a:cxn ang="0">
                    <a:pos x="connsiteX1" y="connsiteY1"/>
                  </a:cxn>
                  <a:cxn ang="0">
                    <a:pos x="connsiteX2" y="connsiteY2"/>
                  </a:cxn>
                </a:cxnLst>
                <a:rect l="l" t="t" r="r" b="b"/>
                <a:pathLst>
                  <a:path w="2979" h="2306">
                    <a:moveTo>
                      <a:pt x="2980" y="1029"/>
                    </a:moveTo>
                    <a:lnTo>
                      <a:pt x="0" y="0"/>
                    </a:lnTo>
                    <a:lnTo>
                      <a:pt x="2136" y="230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8" name="Freeform: Shape 377">
                <a:extLst>
                  <a:ext uri="{FF2B5EF4-FFF2-40B4-BE49-F238E27FC236}">
                    <a16:creationId xmlns:a16="http://schemas.microsoft.com/office/drawing/2014/main" id="{5B59E44E-5258-3C87-13AA-38D75654B0AF}"/>
                  </a:ext>
                </a:extLst>
              </p:cNvPr>
              <p:cNvSpPr/>
              <p:nvPr/>
            </p:nvSpPr>
            <p:spPr>
              <a:xfrm>
                <a:off x="3980733" y="1094803"/>
                <a:ext cx="5858" cy="3420"/>
              </a:xfrm>
              <a:custGeom>
                <a:avLst/>
                <a:gdLst>
                  <a:gd name="connsiteX0" fmla="*/ 5858 w 5858"/>
                  <a:gd name="connsiteY0" fmla="*/ 751 h 3420"/>
                  <a:gd name="connsiteX1" fmla="*/ 0 w 5858"/>
                  <a:gd name="connsiteY1" fmla="*/ 0 h 3420"/>
                  <a:gd name="connsiteX2" fmla="*/ 4814 w 5858"/>
                  <a:gd name="connsiteY2" fmla="*/ 3421 h 3420"/>
                </a:gdLst>
                <a:ahLst/>
                <a:cxnLst>
                  <a:cxn ang="0">
                    <a:pos x="connsiteX0" y="connsiteY0"/>
                  </a:cxn>
                  <a:cxn ang="0">
                    <a:pos x="connsiteX1" y="connsiteY1"/>
                  </a:cxn>
                  <a:cxn ang="0">
                    <a:pos x="connsiteX2" y="connsiteY2"/>
                  </a:cxn>
                </a:cxnLst>
                <a:rect l="l" t="t" r="r" b="b"/>
                <a:pathLst>
                  <a:path w="5858" h="3420">
                    <a:moveTo>
                      <a:pt x="5858" y="751"/>
                    </a:moveTo>
                    <a:lnTo>
                      <a:pt x="0" y="0"/>
                    </a:lnTo>
                    <a:lnTo>
                      <a:pt x="4814" y="342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9" name="Freeform: Shape 378">
                <a:extLst>
                  <a:ext uri="{FF2B5EF4-FFF2-40B4-BE49-F238E27FC236}">
                    <a16:creationId xmlns:a16="http://schemas.microsoft.com/office/drawing/2014/main" id="{24D297B8-586B-46E3-2EB9-E9D6D2B757A0}"/>
                  </a:ext>
                </a:extLst>
              </p:cNvPr>
              <p:cNvSpPr/>
              <p:nvPr/>
            </p:nvSpPr>
            <p:spPr>
              <a:xfrm>
                <a:off x="3980733" y="1207588"/>
                <a:ext cx="9402" cy="4813"/>
              </a:xfrm>
              <a:custGeom>
                <a:avLst/>
                <a:gdLst>
                  <a:gd name="connsiteX0" fmla="*/ 9403 w 9402"/>
                  <a:gd name="connsiteY0" fmla="*/ 441 h 4813"/>
                  <a:gd name="connsiteX1" fmla="*/ 0 w 9402"/>
                  <a:gd name="connsiteY1" fmla="*/ 0 h 4813"/>
                  <a:gd name="connsiteX2" fmla="*/ 8095 w 9402"/>
                  <a:gd name="connsiteY2" fmla="*/ 4814 h 4813"/>
                </a:gdLst>
                <a:ahLst/>
                <a:cxnLst>
                  <a:cxn ang="0">
                    <a:pos x="connsiteX0" y="connsiteY0"/>
                  </a:cxn>
                  <a:cxn ang="0">
                    <a:pos x="connsiteX1" y="connsiteY1"/>
                  </a:cxn>
                  <a:cxn ang="0">
                    <a:pos x="connsiteX2" y="connsiteY2"/>
                  </a:cxn>
                </a:cxnLst>
                <a:rect l="l" t="t" r="r" b="b"/>
                <a:pathLst>
                  <a:path w="9402" h="4813">
                    <a:moveTo>
                      <a:pt x="9403" y="441"/>
                    </a:moveTo>
                    <a:lnTo>
                      <a:pt x="0" y="0"/>
                    </a:lnTo>
                    <a:lnTo>
                      <a:pt x="8095" y="481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0" name="Freeform: Shape 379">
                <a:extLst>
                  <a:ext uri="{FF2B5EF4-FFF2-40B4-BE49-F238E27FC236}">
                    <a16:creationId xmlns:a16="http://schemas.microsoft.com/office/drawing/2014/main" id="{5BF3C03F-D05D-0B4B-AF37-022FD049389E}"/>
                  </a:ext>
                </a:extLst>
              </p:cNvPr>
              <p:cNvSpPr/>
              <p:nvPr/>
            </p:nvSpPr>
            <p:spPr>
              <a:xfrm>
                <a:off x="3980733" y="1320372"/>
                <a:ext cx="13837" cy="6578"/>
              </a:xfrm>
              <a:custGeom>
                <a:avLst/>
                <a:gdLst>
                  <a:gd name="connsiteX0" fmla="*/ 13837 w 13837"/>
                  <a:gd name="connsiteY0" fmla="*/ 70 h 6578"/>
                  <a:gd name="connsiteX1" fmla="*/ 0 w 13837"/>
                  <a:gd name="connsiteY1" fmla="*/ 0 h 6578"/>
                  <a:gd name="connsiteX2" fmla="*/ 12181 w 13837"/>
                  <a:gd name="connsiteY2" fmla="*/ 6578 h 6578"/>
                </a:gdLst>
                <a:ahLst/>
                <a:cxnLst>
                  <a:cxn ang="0">
                    <a:pos x="connsiteX0" y="connsiteY0"/>
                  </a:cxn>
                  <a:cxn ang="0">
                    <a:pos x="connsiteX1" y="connsiteY1"/>
                  </a:cxn>
                  <a:cxn ang="0">
                    <a:pos x="connsiteX2" y="connsiteY2"/>
                  </a:cxn>
                </a:cxnLst>
                <a:rect l="l" t="t" r="r" b="b"/>
                <a:pathLst>
                  <a:path w="13837" h="6578">
                    <a:moveTo>
                      <a:pt x="13837" y="70"/>
                    </a:moveTo>
                    <a:lnTo>
                      <a:pt x="0" y="0"/>
                    </a:lnTo>
                    <a:lnTo>
                      <a:pt x="12181" y="657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1" name="Freeform: Shape 380">
                <a:extLst>
                  <a:ext uri="{FF2B5EF4-FFF2-40B4-BE49-F238E27FC236}">
                    <a16:creationId xmlns:a16="http://schemas.microsoft.com/office/drawing/2014/main" id="{51121929-F6CE-E8E7-1DC3-E5503E350F5E}"/>
                  </a:ext>
                </a:extLst>
              </p:cNvPr>
              <p:cNvSpPr/>
              <p:nvPr/>
            </p:nvSpPr>
            <p:spPr>
              <a:xfrm>
                <a:off x="3980733" y="1432730"/>
                <a:ext cx="19541" cy="9248"/>
              </a:xfrm>
              <a:custGeom>
                <a:avLst/>
                <a:gdLst>
                  <a:gd name="connsiteX0" fmla="*/ 19541 w 19541"/>
                  <a:gd name="connsiteY0" fmla="*/ 0 h 9248"/>
                  <a:gd name="connsiteX1" fmla="*/ 0 w 19541"/>
                  <a:gd name="connsiteY1" fmla="*/ 426 h 9248"/>
                  <a:gd name="connsiteX2" fmla="*/ 17444 w 19541"/>
                  <a:gd name="connsiteY2" fmla="*/ 9248 h 9248"/>
                </a:gdLst>
                <a:ahLst/>
                <a:cxnLst>
                  <a:cxn ang="0">
                    <a:pos x="connsiteX0" y="connsiteY0"/>
                  </a:cxn>
                  <a:cxn ang="0">
                    <a:pos x="connsiteX1" y="connsiteY1"/>
                  </a:cxn>
                  <a:cxn ang="0">
                    <a:pos x="connsiteX2" y="connsiteY2"/>
                  </a:cxn>
                </a:cxnLst>
                <a:rect l="l" t="t" r="r" b="b"/>
                <a:pathLst>
                  <a:path w="19541" h="9248">
                    <a:moveTo>
                      <a:pt x="19541" y="0"/>
                    </a:moveTo>
                    <a:lnTo>
                      <a:pt x="0" y="426"/>
                    </a:lnTo>
                    <a:lnTo>
                      <a:pt x="17444" y="924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2" name="Freeform: Shape 381">
                <a:extLst>
                  <a:ext uri="{FF2B5EF4-FFF2-40B4-BE49-F238E27FC236}">
                    <a16:creationId xmlns:a16="http://schemas.microsoft.com/office/drawing/2014/main" id="{963D2AB7-367B-FBC7-F33F-FD510249CDD8}"/>
                  </a:ext>
                </a:extLst>
              </p:cNvPr>
              <p:cNvSpPr/>
              <p:nvPr/>
            </p:nvSpPr>
            <p:spPr>
              <a:xfrm>
                <a:off x="3980733" y="1544749"/>
                <a:ext cx="27110" cy="12901"/>
              </a:xfrm>
              <a:custGeom>
                <a:avLst/>
                <a:gdLst>
                  <a:gd name="connsiteX0" fmla="*/ 27110 w 27110"/>
                  <a:gd name="connsiteY0" fmla="*/ 0 h 12901"/>
                  <a:gd name="connsiteX1" fmla="*/ 0 w 27110"/>
                  <a:gd name="connsiteY1" fmla="*/ 1200 h 12901"/>
                  <a:gd name="connsiteX2" fmla="*/ 24487 w 27110"/>
                  <a:gd name="connsiteY2" fmla="*/ 12901 h 12901"/>
                </a:gdLst>
                <a:ahLst/>
                <a:cxnLst>
                  <a:cxn ang="0">
                    <a:pos x="connsiteX0" y="connsiteY0"/>
                  </a:cxn>
                  <a:cxn ang="0">
                    <a:pos x="connsiteX1" y="connsiteY1"/>
                  </a:cxn>
                  <a:cxn ang="0">
                    <a:pos x="connsiteX2" y="connsiteY2"/>
                  </a:cxn>
                </a:cxnLst>
                <a:rect l="l" t="t" r="r" b="b"/>
                <a:pathLst>
                  <a:path w="27110" h="12901">
                    <a:moveTo>
                      <a:pt x="27110" y="0"/>
                    </a:moveTo>
                    <a:lnTo>
                      <a:pt x="0" y="1200"/>
                    </a:lnTo>
                    <a:lnTo>
                      <a:pt x="24487" y="1290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3" name="Freeform: Shape 382">
                <a:extLst>
                  <a:ext uri="{FF2B5EF4-FFF2-40B4-BE49-F238E27FC236}">
                    <a16:creationId xmlns:a16="http://schemas.microsoft.com/office/drawing/2014/main" id="{BF5DBD54-1D2A-7060-CACD-5FFBC951D199}"/>
                  </a:ext>
                </a:extLst>
              </p:cNvPr>
              <p:cNvSpPr/>
              <p:nvPr/>
            </p:nvSpPr>
            <p:spPr>
              <a:xfrm>
                <a:off x="3980733" y="1656233"/>
                <a:ext cx="37426" cy="17908"/>
              </a:xfrm>
              <a:custGeom>
                <a:avLst/>
                <a:gdLst>
                  <a:gd name="connsiteX0" fmla="*/ 37426 w 37426"/>
                  <a:gd name="connsiteY0" fmla="*/ 0 h 17908"/>
                  <a:gd name="connsiteX1" fmla="*/ 0 w 37426"/>
                  <a:gd name="connsiteY1" fmla="*/ 2500 h 17908"/>
                  <a:gd name="connsiteX2" fmla="*/ 34199 w 37426"/>
                  <a:gd name="connsiteY2" fmla="*/ 17909 h 17908"/>
                </a:gdLst>
                <a:ahLst/>
                <a:cxnLst>
                  <a:cxn ang="0">
                    <a:pos x="connsiteX0" y="connsiteY0"/>
                  </a:cxn>
                  <a:cxn ang="0">
                    <a:pos x="connsiteX1" y="connsiteY1"/>
                  </a:cxn>
                  <a:cxn ang="0">
                    <a:pos x="connsiteX2" y="connsiteY2"/>
                  </a:cxn>
                </a:cxnLst>
                <a:rect l="l" t="t" r="r" b="b"/>
                <a:pathLst>
                  <a:path w="37426" h="17908">
                    <a:moveTo>
                      <a:pt x="37426" y="0"/>
                    </a:moveTo>
                    <a:lnTo>
                      <a:pt x="0" y="2500"/>
                    </a:lnTo>
                    <a:lnTo>
                      <a:pt x="34199" y="1790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4" name="Freeform: Shape 383">
                <a:extLst>
                  <a:ext uri="{FF2B5EF4-FFF2-40B4-BE49-F238E27FC236}">
                    <a16:creationId xmlns:a16="http://schemas.microsoft.com/office/drawing/2014/main" id="{2EB637F9-2F3B-559A-58D5-FE1233167369}"/>
                  </a:ext>
                </a:extLst>
              </p:cNvPr>
              <p:cNvSpPr/>
              <p:nvPr/>
            </p:nvSpPr>
            <p:spPr>
              <a:xfrm>
                <a:off x="3980733" y="1766765"/>
                <a:ext cx="51186" cy="24649"/>
              </a:xfrm>
              <a:custGeom>
                <a:avLst/>
                <a:gdLst>
                  <a:gd name="connsiteX0" fmla="*/ 51186 w 51186"/>
                  <a:gd name="connsiteY0" fmla="*/ 0 h 24649"/>
                  <a:gd name="connsiteX1" fmla="*/ 0 w 51186"/>
                  <a:gd name="connsiteY1" fmla="*/ 4752 h 24649"/>
                  <a:gd name="connsiteX2" fmla="*/ 47402 w 51186"/>
                  <a:gd name="connsiteY2" fmla="*/ 24649 h 24649"/>
                </a:gdLst>
                <a:ahLst/>
                <a:cxnLst>
                  <a:cxn ang="0">
                    <a:pos x="connsiteX0" y="connsiteY0"/>
                  </a:cxn>
                  <a:cxn ang="0">
                    <a:pos x="connsiteX1" y="connsiteY1"/>
                  </a:cxn>
                  <a:cxn ang="0">
                    <a:pos x="connsiteX2" y="connsiteY2"/>
                  </a:cxn>
                </a:cxnLst>
                <a:rect l="l" t="t" r="r" b="b"/>
                <a:pathLst>
                  <a:path w="51186" h="24649">
                    <a:moveTo>
                      <a:pt x="51186" y="0"/>
                    </a:moveTo>
                    <a:lnTo>
                      <a:pt x="0" y="4752"/>
                    </a:lnTo>
                    <a:lnTo>
                      <a:pt x="47402" y="2464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5" name="Freeform: Shape 384">
                <a:extLst>
                  <a:ext uri="{FF2B5EF4-FFF2-40B4-BE49-F238E27FC236}">
                    <a16:creationId xmlns:a16="http://schemas.microsoft.com/office/drawing/2014/main" id="{92C48EA6-C137-7944-0320-F125A55DDD14}"/>
                  </a:ext>
                </a:extLst>
              </p:cNvPr>
              <p:cNvSpPr/>
              <p:nvPr/>
            </p:nvSpPr>
            <p:spPr>
              <a:xfrm>
                <a:off x="3980733" y="1876244"/>
                <a:ext cx="66579" cy="32280"/>
              </a:xfrm>
              <a:custGeom>
                <a:avLst/>
                <a:gdLst>
                  <a:gd name="connsiteX0" fmla="*/ 66579 w 66579"/>
                  <a:gd name="connsiteY0" fmla="*/ 0 h 32280"/>
                  <a:gd name="connsiteX1" fmla="*/ 0 w 66579"/>
                  <a:gd name="connsiteY1" fmla="*/ 8057 h 32280"/>
                  <a:gd name="connsiteX2" fmla="*/ 62539 w 66579"/>
                  <a:gd name="connsiteY2" fmla="*/ 32280 h 32280"/>
                </a:gdLst>
                <a:ahLst/>
                <a:cxnLst>
                  <a:cxn ang="0">
                    <a:pos x="connsiteX0" y="connsiteY0"/>
                  </a:cxn>
                  <a:cxn ang="0">
                    <a:pos x="connsiteX1" y="connsiteY1"/>
                  </a:cxn>
                  <a:cxn ang="0">
                    <a:pos x="connsiteX2" y="connsiteY2"/>
                  </a:cxn>
                </a:cxnLst>
                <a:rect l="l" t="t" r="r" b="b"/>
                <a:pathLst>
                  <a:path w="66579" h="32280">
                    <a:moveTo>
                      <a:pt x="66579" y="0"/>
                    </a:moveTo>
                    <a:lnTo>
                      <a:pt x="0" y="8057"/>
                    </a:lnTo>
                    <a:lnTo>
                      <a:pt x="62539" y="3228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6" name="Freeform: Shape 385">
                <a:extLst>
                  <a:ext uri="{FF2B5EF4-FFF2-40B4-BE49-F238E27FC236}">
                    <a16:creationId xmlns:a16="http://schemas.microsoft.com/office/drawing/2014/main" id="{BA77A4FE-7DAC-560B-F630-EADB79E48ADA}"/>
                  </a:ext>
                </a:extLst>
              </p:cNvPr>
              <p:cNvSpPr/>
              <p:nvPr/>
            </p:nvSpPr>
            <p:spPr>
              <a:xfrm>
                <a:off x="4093515" y="982019"/>
                <a:ext cx="2422" cy="2105"/>
              </a:xfrm>
              <a:custGeom>
                <a:avLst/>
                <a:gdLst>
                  <a:gd name="connsiteX0" fmla="*/ 2422 w 2422"/>
                  <a:gd name="connsiteY0" fmla="*/ 1099 h 2105"/>
                  <a:gd name="connsiteX1" fmla="*/ 0 w 2422"/>
                  <a:gd name="connsiteY1" fmla="*/ 0 h 2105"/>
                  <a:gd name="connsiteX2" fmla="*/ 1625 w 2422"/>
                  <a:gd name="connsiteY2" fmla="*/ 2105 h 2105"/>
                </a:gdLst>
                <a:ahLst/>
                <a:cxnLst>
                  <a:cxn ang="0">
                    <a:pos x="connsiteX0" y="connsiteY0"/>
                  </a:cxn>
                  <a:cxn ang="0">
                    <a:pos x="connsiteX1" y="connsiteY1"/>
                  </a:cxn>
                  <a:cxn ang="0">
                    <a:pos x="connsiteX2" y="connsiteY2"/>
                  </a:cxn>
                </a:cxnLst>
                <a:rect l="l" t="t" r="r" b="b"/>
                <a:pathLst>
                  <a:path w="2422" h="2105">
                    <a:moveTo>
                      <a:pt x="2422" y="1099"/>
                    </a:moveTo>
                    <a:lnTo>
                      <a:pt x="0" y="0"/>
                    </a:lnTo>
                    <a:lnTo>
                      <a:pt x="1625" y="210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7" name="Freeform: Shape 386">
                <a:extLst>
                  <a:ext uri="{FF2B5EF4-FFF2-40B4-BE49-F238E27FC236}">
                    <a16:creationId xmlns:a16="http://schemas.microsoft.com/office/drawing/2014/main" id="{B4A930FB-83A5-7564-B505-437B4E7A9B8F}"/>
                  </a:ext>
                </a:extLst>
              </p:cNvPr>
              <p:cNvSpPr/>
              <p:nvPr/>
            </p:nvSpPr>
            <p:spPr>
              <a:xfrm>
                <a:off x="4093515" y="1094803"/>
                <a:ext cx="5308" cy="3235"/>
              </a:xfrm>
              <a:custGeom>
                <a:avLst/>
                <a:gdLst>
                  <a:gd name="connsiteX0" fmla="*/ 5309 w 5308"/>
                  <a:gd name="connsiteY0" fmla="*/ 836 h 3235"/>
                  <a:gd name="connsiteX1" fmla="*/ 0 w 5308"/>
                  <a:gd name="connsiteY1" fmla="*/ 0 h 3235"/>
                  <a:gd name="connsiteX2" fmla="*/ 4295 w 5308"/>
                  <a:gd name="connsiteY2" fmla="*/ 3235 h 3235"/>
                </a:gdLst>
                <a:ahLst/>
                <a:cxnLst>
                  <a:cxn ang="0">
                    <a:pos x="connsiteX0" y="connsiteY0"/>
                  </a:cxn>
                  <a:cxn ang="0">
                    <a:pos x="connsiteX1" y="connsiteY1"/>
                  </a:cxn>
                  <a:cxn ang="0">
                    <a:pos x="connsiteX2" y="connsiteY2"/>
                  </a:cxn>
                </a:cxnLst>
                <a:rect l="l" t="t" r="r" b="b"/>
                <a:pathLst>
                  <a:path w="5308" h="3235">
                    <a:moveTo>
                      <a:pt x="5309" y="836"/>
                    </a:moveTo>
                    <a:lnTo>
                      <a:pt x="0" y="0"/>
                    </a:lnTo>
                    <a:lnTo>
                      <a:pt x="4295" y="323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8" name="Freeform: Shape 387">
                <a:extLst>
                  <a:ext uri="{FF2B5EF4-FFF2-40B4-BE49-F238E27FC236}">
                    <a16:creationId xmlns:a16="http://schemas.microsoft.com/office/drawing/2014/main" id="{4E821A16-587A-7757-B78D-504F0B415140}"/>
                  </a:ext>
                </a:extLst>
              </p:cNvPr>
              <p:cNvSpPr/>
              <p:nvPr/>
            </p:nvSpPr>
            <p:spPr>
              <a:xfrm>
                <a:off x="4093515" y="1207588"/>
                <a:ext cx="8868" cy="4659"/>
              </a:xfrm>
              <a:custGeom>
                <a:avLst/>
                <a:gdLst>
                  <a:gd name="connsiteX0" fmla="*/ 8869 w 8868"/>
                  <a:gd name="connsiteY0" fmla="*/ 550 h 4659"/>
                  <a:gd name="connsiteX1" fmla="*/ 0 w 8868"/>
                  <a:gd name="connsiteY1" fmla="*/ 0 h 4659"/>
                  <a:gd name="connsiteX2" fmla="*/ 7569 w 8868"/>
                  <a:gd name="connsiteY2" fmla="*/ 4659 h 4659"/>
                </a:gdLst>
                <a:ahLst/>
                <a:cxnLst>
                  <a:cxn ang="0">
                    <a:pos x="connsiteX0" y="connsiteY0"/>
                  </a:cxn>
                  <a:cxn ang="0">
                    <a:pos x="connsiteX1" y="connsiteY1"/>
                  </a:cxn>
                  <a:cxn ang="0">
                    <a:pos x="connsiteX2" y="connsiteY2"/>
                  </a:cxn>
                </a:cxnLst>
                <a:rect l="l" t="t" r="r" b="b"/>
                <a:pathLst>
                  <a:path w="8868" h="4659">
                    <a:moveTo>
                      <a:pt x="8869" y="550"/>
                    </a:moveTo>
                    <a:lnTo>
                      <a:pt x="0" y="0"/>
                    </a:lnTo>
                    <a:lnTo>
                      <a:pt x="7569" y="465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9" name="Freeform: Shape 388">
                <a:extLst>
                  <a:ext uri="{FF2B5EF4-FFF2-40B4-BE49-F238E27FC236}">
                    <a16:creationId xmlns:a16="http://schemas.microsoft.com/office/drawing/2014/main" id="{90773FCC-5AB2-B61F-D590-F9212C8F64F5}"/>
                  </a:ext>
                </a:extLst>
              </p:cNvPr>
              <p:cNvSpPr/>
              <p:nvPr/>
            </p:nvSpPr>
            <p:spPr>
              <a:xfrm>
                <a:off x="4093515" y="1320372"/>
                <a:ext cx="13342" cy="6454"/>
              </a:xfrm>
              <a:custGeom>
                <a:avLst/>
                <a:gdLst>
                  <a:gd name="connsiteX0" fmla="*/ 13342 w 13342"/>
                  <a:gd name="connsiteY0" fmla="*/ 193 h 6454"/>
                  <a:gd name="connsiteX1" fmla="*/ 0 w 13342"/>
                  <a:gd name="connsiteY1" fmla="*/ 0 h 6454"/>
                  <a:gd name="connsiteX2" fmla="*/ 11686 w 13342"/>
                  <a:gd name="connsiteY2" fmla="*/ 6455 h 6454"/>
                </a:gdLst>
                <a:ahLst/>
                <a:cxnLst>
                  <a:cxn ang="0">
                    <a:pos x="connsiteX0" y="connsiteY0"/>
                  </a:cxn>
                  <a:cxn ang="0">
                    <a:pos x="connsiteX1" y="connsiteY1"/>
                  </a:cxn>
                  <a:cxn ang="0">
                    <a:pos x="connsiteX2" y="connsiteY2"/>
                  </a:cxn>
                </a:cxnLst>
                <a:rect l="l" t="t" r="r" b="b"/>
                <a:pathLst>
                  <a:path w="13342" h="6454">
                    <a:moveTo>
                      <a:pt x="13342" y="193"/>
                    </a:moveTo>
                    <a:lnTo>
                      <a:pt x="0" y="0"/>
                    </a:lnTo>
                    <a:lnTo>
                      <a:pt x="11686" y="645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0" name="Freeform: Shape 389">
                <a:extLst>
                  <a:ext uri="{FF2B5EF4-FFF2-40B4-BE49-F238E27FC236}">
                    <a16:creationId xmlns:a16="http://schemas.microsoft.com/office/drawing/2014/main" id="{B9CC8FC0-B5C2-C1AB-10D7-6305A5FD4A8B}"/>
                  </a:ext>
                </a:extLst>
              </p:cNvPr>
              <p:cNvSpPr/>
              <p:nvPr/>
            </p:nvSpPr>
            <p:spPr>
              <a:xfrm>
                <a:off x="4093515" y="1432854"/>
                <a:ext cx="19146" cy="9039"/>
              </a:xfrm>
              <a:custGeom>
                <a:avLst/>
                <a:gdLst>
                  <a:gd name="connsiteX0" fmla="*/ 19147 w 19146"/>
                  <a:gd name="connsiteY0" fmla="*/ 0 h 9039"/>
                  <a:gd name="connsiteX1" fmla="*/ 0 w 19146"/>
                  <a:gd name="connsiteY1" fmla="*/ 302 h 9039"/>
                  <a:gd name="connsiteX2" fmla="*/ 17041 w 19146"/>
                  <a:gd name="connsiteY2" fmla="*/ 9039 h 9039"/>
                </a:gdLst>
                <a:ahLst/>
                <a:cxnLst>
                  <a:cxn ang="0">
                    <a:pos x="connsiteX0" y="connsiteY0"/>
                  </a:cxn>
                  <a:cxn ang="0">
                    <a:pos x="connsiteX1" y="connsiteY1"/>
                  </a:cxn>
                  <a:cxn ang="0">
                    <a:pos x="connsiteX2" y="connsiteY2"/>
                  </a:cxn>
                </a:cxnLst>
                <a:rect l="l" t="t" r="r" b="b"/>
                <a:pathLst>
                  <a:path w="19146" h="9039">
                    <a:moveTo>
                      <a:pt x="19147" y="0"/>
                    </a:moveTo>
                    <a:lnTo>
                      <a:pt x="0" y="302"/>
                    </a:lnTo>
                    <a:lnTo>
                      <a:pt x="17041" y="903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1" name="Freeform: Shape 390">
                <a:extLst>
                  <a:ext uri="{FF2B5EF4-FFF2-40B4-BE49-F238E27FC236}">
                    <a16:creationId xmlns:a16="http://schemas.microsoft.com/office/drawing/2014/main" id="{63B8CA69-64E3-6236-7E99-AF506866F380}"/>
                  </a:ext>
                </a:extLst>
              </p:cNvPr>
              <p:cNvSpPr/>
              <p:nvPr/>
            </p:nvSpPr>
            <p:spPr>
              <a:xfrm>
                <a:off x="4093515" y="1544834"/>
                <a:ext cx="26932" cy="12800"/>
              </a:xfrm>
              <a:custGeom>
                <a:avLst/>
                <a:gdLst>
                  <a:gd name="connsiteX0" fmla="*/ 26932 w 26932"/>
                  <a:gd name="connsiteY0" fmla="*/ 0 h 12800"/>
                  <a:gd name="connsiteX1" fmla="*/ 0 w 26932"/>
                  <a:gd name="connsiteY1" fmla="*/ 1115 h 12800"/>
                  <a:gd name="connsiteX2" fmla="*/ 24293 w 26932"/>
                  <a:gd name="connsiteY2" fmla="*/ 12801 h 12800"/>
                </a:gdLst>
                <a:ahLst/>
                <a:cxnLst>
                  <a:cxn ang="0">
                    <a:pos x="connsiteX0" y="connsiteY0"/>
                  </a:cxn>
                  <a:cxn ang="0">
                    <a:pos x="connsiteX1" y="connsiteY1"/>
                  </a:cxn>
                  <a:cxn ang="0">
                    <a:pos x="connsiteX2" y="connsiteY2"/>
                  </a:cxn>
                </a:cxnLst>
                <a:rect l="l" t="t" r="r" b="b"/>
                <a:pathLst>
                  <a:path w="26932" h="12800">
                    <a:moveTo>
                      <a:pt x="26932" y="0"/>
                    </a:moveTo>
                    <a:lnTo>
                      <a:pt x="0" y="1115"/>
                    </a:lnTo>
                    <a:lnTo>
                      <a:pt x="24293" y="1280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2" name="Freeform: Shape 391">
                <a:extLst>
                  <a:ext uri="{FF2B5EF4-FFF2-40B4-BE49-F238E27FC236}">
                    <a16:creationId xmlns:a16="http://schemas.microsoft.com/office/drawing/2014/main" id="{0AAEC30E-0E91-B7AE-5AC5-2741C529CE31}"/>
                  </a:ext>
                </a:extLst>
              </p:cNvPr>
              <p:cNvSpPr/>
              <p:nvPr/>
            </p:nvSpPr>
            <p:spPr>
              <a:xfrm>
                <a:off x="4093515" y="1656217"/>
                <a:ext cx="37650" cy="18009"/>
              </a:xfrm>
              <a:custGeom>
                <a:avLst/>
                <a:gdLst>
                  <a:gd name="connsiteX0" fmla="*/ 37650 w 37650"/>
                  <a:gd name="connsiteY0" fmla="*/ 0 h 18009"/>
                  <a:gd name="connsiteX1" fmla="*/ 0 w 37650"/>
                  <a:gd name="connsiteY1" fmla="*/ 2515 h 18009"/>
                  <a:gd name="connsiteX2" fmla="*/ 34408 w 37650"/>
                  <a:gd name="connsiteY2" fmla="*/ 18009 h 18009"/>
                </a:gdLst>
                <a:ahLst/>
                <a:cxnLst>
                  <a:cxn ang="0">
                    <a:pos x="connsiteX0" y="connsiteY0"/>
                  </a:cxn>
                  <a:cxn ang="0">
                    <a:pos x="connsiteX1" y="connsiteY1"/>
                  </a:cxn>
                  <a:cxn ang="0">
                    <a:pos x="connsiteX2" y="connsiteY2"/>
                  </a:cxn>
                </a:cxnLst>
                <a:rect l="l" t="t" r="r" b="b"/>
                <a:pathLst>
                  <a:path w="37650" h="18009">
                    <a:moveTo>
                      <a:pt x="37650" y="0"/>
                    </a:moveTo>
                    <a:lnTo>
                      <a:pt x="0" y="2515"/>
                    </a:lnTo>
                    <a:lnTo>
                      <a:pt x="34408" y="1800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3" name="Freeform: Shape 392">
                <a:extLst>
                  <a:ext uri="{FF2B5EF4-FFF2-40B4-BE49-F238E27FC236}">
                    <a16:creationId xmlns:a16="http://schemas.microsoft.com/office/drawing/2014/main" id="{637BA3DD-97FE-57A0-E7F1-8F56E7B7F834}"/>
                  </a:ext>
                </a:extLst>
              </p:cNvPr>
              <p:cNvSpPr/>
              <p:nvPr/>
            </p:nvSpPr>
            <p:spPr>
              <a:xfrm>
                <a:off x="4093515" y="1767732"/>
                <a:ext cx="44855" cy="21545"/>
              </a:xfrm>
              <a:custGeom>
                <a:avLst/>
                <a:gdLst>
                  <a:gd name="connsiteX0" fmla="*/ 44856 w 44855"/>
                  <a:gd name="connsiteY0" fmla="*/ 0 h 21545"/>
                  <a:gd name="connsiteX1" fmla="*/ 0 w 44855"/>
                  <a:gd name="connsiteY1" fmla="*/ 3784 h 21545"/>
                  <a:gd name="connsiteX2" fmla="*/ 41358 w 44855"/>
                  <a:gd name="connsiteY2" fmla="*/ 21546 h 21545"/>
                </a:gdLst>
                <a:ahLst/>
                <a:cxnLst>
                  <a:cxn ang="0">
                    <a:pos x="connsiteX0" y="connsiteY0"/>
                  </a:cxn>
                  <a:cxn ang="0">
                    <a:pos x="connsiteX1" y="connsiteY1"/>
                  </a:cxn>
                  <a:cxn ang="0">
                    <a:pos x="connsiteX2" y="connsiteY2"/>
                  </a:cxn>
                </a:cxnLst>
                <a:rect l="l" t="t" r="r" b="b"/>
                <a:pathLst>
                  <a:path w="44855" h="21545">
                    <a:moveTo>
                      <a:pt x="44856" y="0"/>
                    </a:moveTo>
                    <a:lnTo>
                      <a:pt x="0" y="3784"/>
                    </a:lnTo>
                    <a:lnTo>
                      <a:pt x="41358" y="2154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4" name="Freeform: Shape 393">
                <a:extLst>
                  <a:ext uri="{FF2B5EF4-FFF2-40B4-BE49-F238E27FC236}">
                    <a16:creationId xmlns:a16="http://schemas.microsoft.com/office/drawing/2014/main" id="{6F21F213-AD30-EB64-5D47-B5D980D40FAA}"/>
                  </a:ext>
                </a:extLst>
              </p:cNvPr>
              <p:cNvSpPr/>
              <p:nvPr/>
            </p:nvSpPr>
            <p:spPr>
              <a:xfrm>
                <a:off x="4093515" y="1880029"/>
                <a:ext cx="44762" cy="21561"/>
              </a:xfrm>
              <a:custGeom>
                <a:avLst/>
                <a:gdLst>
                  <a:gd name="connsiteX0" fmla="*/ 44763 w 44762"/>
                  <a:gd name="connsiteY0" fmla="*/ 0 h 21561"/>
                  <a:gd name="connsiteX1" fmla="*/ 0 w 44762"/>
                  <a:gd name="connsiteY1" fmla="*/ 4272 h 21561"/>
                  <a:gd name="connsiteX2" fmla="*/ 41512 w 44762"/>
                  <a:gd name="connsiteY2" fmla="*/ 21562 h 21561"/>
                </a:gdLst>
                <a:ahLst/>
                <a:cxnLst>
                  <a:cxn ang="0">
                    <a:pos x="connsiteX0" y="connsiteY0"/>
                  </a:cxn>
                  <a:cxn ang="0">
                    <a:pos x="connsiteX1" y="connsiteY1"/>
                  </a:cxn>
                  <a:cxn ang="0">
                    <a:pos x="connsiteX2" y="connsiteY2"/>
                  </a:cxn>
                </a:cxnLst>
                <a:rect l="l" t="t" r="r" b="b"/>
                <a:pathLst>
                  <a:path w="44762" h="21561">
                    <a:moveTo>
                      <a:pt x="44763" y="0"/>
                    </a:moveTo>
                    <a:lnTo>
                      <a:pt x="0" y="4272"/>
                    </a:lnTo>
                    <a:lnTo>
                      <a:pt x="41512" y="2156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5" name="Freeform: Shape 394">
                <a:extLst>
                  <a:ext uri="{FF2B5EF4-FFF2-40B4-BE49-F238E27FC236}">
                    <a16:creationId xmlns:a16="http://schemas.microsoft.com/office/drawing/2014/main" id="{5F5D1B65-2FDF-738D-39E7-330F70148113}"/>
                  </a:ext>
                </a:extLst>
              </p:cNvPr>
              <p:cNvSpPr/>
              <p:nvPr/>
            </p:nvSpPr>
            <p:spPr>
              <a:xfrm>
                <a:off x="4206296" y="982019"/>
                <a:ext cx="1803" cy="1872"/>
              </a:xfrm>
              <a:custGeom>
                <a:avLst/>
                <a:gdLst>
                  <a:gd name="connsiteX0" fmla="*/ 1803 w 1803"/>
                  <a:gd name="connsiteY0" fmla="*/ 1161 h 1872"/>
                  <a:gd name="connsiteX1" fmla="*/ 0 w 1803"/>
                  <a:gd name="connsiteY1" fmla="*/ 0 h 1872"/>
                  <a:gd name="connsiteX2" fmla="*/ 1045 w 1803"/>
                  <a:gd name="connsiteY2" fmla="*/ 1873 h 1872"/>
                </a:gdLst>
                <a:ahLst/>
                <a:cxnLst>
                  <a:cxn ang="0">
                    <a:pos x="connsiteX0" y="connsiteY0"/>
                  </a:cxn>
                  <a:cxn ang="0">
                    <a:pos x="connsiteX1" y="connsiteY1"/>
                  </a:cxn>
                  <a:cxn ang="0">
                    <a:pos x="connsiteX2" y="connsiteY2"/>
                  </a:cxn>
                </a:cxnLst>
                <a:rect l="l" t="t" r="r" b="b"/>
                <a:pathLst>
                  <a:path w="1803" h="1872">
                    <a:moveTo>
                      <a:pt x="1803" y="1161"/>
                    </a:moveTo>
                    <a:lnTo>
                      <a:pt x="0" y="0"/>
                    </a:lnTo>
                    <a:lnTo>
                      <a:pt x="1045" y="187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6" name="Freeform: Shape 395">
                <a:extLst>
                  <a:ext uri="{FF2B5EF4-FFF2-40B4-BE49-F238E27FC236}">
                    <a16:creationId xmlns:a16="http://schemas.microsoft.com/office/drawing/2014/main" id="{3383A770-124D-16D8-E25C-75F3A430758B}"/>
                  </a:ext>
                </a:extLst>
              </p:cNvPr>
              <p:cNvSpPr/>
              <p:nvPr/>
            </p:nvSpPr>
            <p:spPr>
              <a:xfrm>
                <a:off x="4206296" y="1094803"/>
                <a:ext cx="4418" cy="2909"/>
              </a:xfrm>
              <a:custGeom>
                <a:avLst/>
                <a:gdLst>
                  <a:gd name="connsiteX0" fmla="*/ 4419 w 4418"/>
                  <a:gd name="connsiteY0" fmla="*/ 944 h 2909"/>
                  <a:gd name="connsiteX1" fmla="*/ 0 w 4418"/>
                  <a:gd name="connsiteY1" fmla="*/ 0 h 2909"/>
                  <a:gd name="connsiteX2" fmla="*/ 3452 w 4418"/>
                  <a:gd name="connsiteY2" fmla="*/ 2910 h 2909"/>
                </a:gdLst>
                <a:ahLst/>
                <a:cxnLst>
                  <a:cxn ang="0">
                    <a:pos x="connsiteX0" y="connsiteY0"/>
                  </a:cxn>
                  <a:cxn ang="0">
                    <a:pos x="connsiteX1" y="connsiteY1"/>
                  </a:cxn>
                  <a:cxn ang="0">
                    <a:pos x="connsiteX2" y="connsiteY2"/>
                  </a:cxn>
                </a:cxnLst>
                <a:rect l="l" t="t" r="r" b="b"/>
                <a:pathLst>
                  <a:path w="4418" h="2909">
                    <a:moveTo>
                      <a:pt x="4419" y="944"/>
                    </a:moveTo>
                    <a:lnTo>
                      <a:pt x="0" y="0"/>
                    </a:lnTo>
                    <a:lnTo>
                      <a:pt x="3452" y="291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7" name="Freeform: Shape 396">
                <a:extLst>
                  <a:ext uri="{FF2B5EF4-FFF2-40B4-BE49-F238E27FC236}">
                    <a16:creationId xmlns:a16="http://schemas.microsoft.com/office/drawing/2014/main" id="{97971992-89D5-929E-C754-0362C245A7DA}"/>
                  </a:ext>
                </a:extLst>
              </p:cNvPr>
              <p:cNvSpPr/>
              <p:nvPr/>
            </p:nvSpPr>
            <p:spPr>
              <a:xfrm>
                <a:off x="4206296" y="1207588"/>
                <a:ext cx="6075" cy="3567"/>
              </a:xfrm>
              <a:custGeom>
                <a:avLst/>
                <a:gdLst>
                  <a:gd name="connsiteX0" fmla="*/ 6075 w 6075"/>
                  <a:gd name="connsiteY0" fmla="*/ 805 h 3567"/>
                  <a:gd name="connsiteX1" fmla="*/ 0 w 6075"/>
                  <a:gd name="connsiteY1" fmla="*/ 0 h 3567"/>
                  <a:gd name="connsiteX2" fmla="*/ 4984 w 6075"/>
                  <a:gd name="connsiteY2" fmla="*/ 3568 h 3567"/>
                </a:gdLst>
                <a:ahLst/>
                <a:cxnLst>
                  <a:cxn ang="0">
                    <a:pos x="connsiteX0" y="connsiteY0"/>
                  </a:cxn>
                  <a:cxn ang="0">
                    <a:pos x="connsiteX1" y="connsiteY1"/>
                  </a:cxn>
                  <a:cxn ang="0">
                    <a:pos x="connsiteX2" y="connsiteY2"/>
                  </a:cxn>
                </a:cxnLst>
                <a:rect l="l" t="t" r="r" b="b"/>
                <a:pathLst>
                  <a:path w="6075" h="3567">
                    <a:moveTo>
                      <a:pt x="6075" y="805"/>
                    </a:moveTo>
                    <a:lnTo>
                      <a:pt x="0" y="0"/>
                    </a:lnTo>
                    <a:lnTo>
                      <a:pt x="4984" y="356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8" name="Freeform: Shape 397">
                <a:extLst>
                  <a:ext uri="{FF2B5EF4-FFF2-40B4-BE49-F238E27FC236}">
                    <a16:creationId xmlns:a16="http://schemas.microsoft.com/office/drawing/2014/main" id="{DE5797FF-098C-D127-3E27-E3B90F0CC9D8}"/>
                  </a:ext>
                </a:extLst>
              </p:cNvPr>
              <p:cNvSpPr/>
              <p:nvPr/>
            </p:nvSpPr>
            <p:spPr>
              <a:xfrm>
                <a:off x="4206296" y="1320372"/>
                <a:ext cx="6415" cy="3730"/>
              </a:xfrm>
              <a:custGeom>
                <a:avLst/>
                <a:gdLst>
                  <a:gd name="connsiteX0" fmla="*/ 6416 w 6415"/>
                  <a:gd name="connsiteY0" fmla="*/ 813 h 3730"/>
                  <a:gd name="connsiteX1" fmla="*/ 0 w 6415"/>
                  <a:gd name="connsiteY1" fmla="*/ 0 h 3730"/>
                  <a:gd name="connsiteX2" fmla="*/ 5286 w 6415"/>
                  <a:gd name="connsiteY2" fmla="*/ 3730 h 3730"/>
                </a:gdLst>
                <a:ahLst/>
                <a:cxnLst>
                  <a:cxn ang="0">
                    <a:pos x="connsiteX0" y="connsiteY0"/>
                  </a:cxn>
                  <a:cxn ang="0">
                    <a:pos x="connsiteX1" y="connsiteY1"/>
                  </a:cxn>
                  <a:cxn ang="0">
                    <a:pos x="connsiteX2" y="connsiteY2"/>
                  </a:cxn>
                </a:cxnLst>
                <a:rect l="l" t="t" r="r" b="b"/>
                <a:pathLst>
                  <a:path w="6415" h="3730">
                    <a:moveTo>
                      <a:pt x="6416" y="813"/>
                    </a:moveTo>
                    <a:lnTo>
                      <a:pt x="0" y="0"/>
                    </a:lnTo>
                    <a:lnTo>
                      <a:pt x="5286" y="373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9" name="Freeform: Shape 398">
                <a:extLst>
                  <a:ext uri="{FF2B5EF4-FFF2-40B4-BE49-F238E27FC236}">
                    <a16:creationId xmlns:a16="http://schemas.microsoft.com/office/drawing/2014/main" id="{773CD9D1-9A63-0D69-C8AB-5018FA13ED9B}"/>
                  </a:ext>
                </a:extLst>
              </p:cNvPr>
              <p:cNvSpPr/>
              <p:nvPr/>
            </p:nvSpPr>
            <p:spPr>
              <a:xfrm>
                <a:off x="4206296" y="1433156"/>
                <a:ext cx="6431" cy="3652"/>
              </a:xfrm>
              <a:custGeom>
                <a:avLst/>
                <a:gdLst>
                  <a:gd name="connsiteX0" fmla="*/ 6431 w 6431"/>
                  <a:gd name="connsiteY0" fmla="*/ 712 h 3652"/>
                  <a:gd name="connsiteX1" fmla="*/ 0 w 6431"/>
                  <a:gd name="connsiteY1" fmla="*/ 0 h 3652"/>
                  <a:gd name="connsiteX2" fmla="*/ 5348 w 6431"/>
                  <a:gd name="connsiteY2" fmla="*/ 3653 h 3652"/>
                </a:gdLst>
                <a:ahLst/>
                <a:cxnLst>
                  <a:cxn ang="0">
                    <a:pos x="connsiteX0" y="connsiteY0"/>
                  </a:cxn>
                  <a:cxn ang="0">
                    <a:pos x="connsiteX1" y="connsiteY1"/>
                  </a:cxn>
                  <a:cxn ang="0">
                    <a:pos x="connsiteX2" y="connsiteY2"/>
                  </a:cxn>
                </a:cxnLst>
                <a:rect l="l" t="t" r="r" b="b"/>
                <a:pathLst>
                  <a:path w="6431" h="3652">
                    <a:moveTo>
                      <a:pt x="6431" y="712"/>
                    </a:moveTo>
                    <a:lnTo>
                      <a:pt x="0" y="0"/>
                    </a:lnTo>
                    <a:lnTo>
                      <a:pt x="5348" y="365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0" name="Freeform: Shape 399">
                <a:extLst>
                  <a:ext uri="{FF2B5EF4-FFF2-40B4-BE49-F238E27FC236}">
                    <a16:creationId xmlns:a16="http://schemas.microsoft.com/office/drawing/2014/main" id="{E760E9DC-7E5C-A70E-9C5B-D2DFB8964626}"/>
                  </a:ext>
                </a:extLst>
              </p:cNvPr>
              <p:cNvSpPr/>
              <p:nvPr/>
            </p:nvSpPr>
            <p:spPr>
              <a:xfrm>
                <a:off x="4206296" y="1545948"/>
                <a:ext cx="6384" cy="3428"/>
              </a:xfrm>
              <a:custGeom>
                <a:avLst/>
                <a:gdLst>
                  <a:gd name="connsiteX0" fmla="*/ 6385 w 6384"/>
                  <a:gd name="connsiteY0" fmla="*/ 488 h 3428"/>
                  <a:gd name="connsiteX1" fmla="*/ 0 w 6384"/>
                  <a:gd name="connsiteY1" fmla="*/ 0 h 3428"/>
                  <a:gd name="connsiteX2" fmla="*/ 5402 w 6384"/>
                  <a:gd name="connsiteY2" fmla="*/ 3428 h 3428"/>
                </a:gdLst>
                <a:ahLst/>
                <a:cxnLst>
                  <a:cxn ang="0">
                    <a:pos x="connsiteX0" y="connsiteY0"/>
                  </a:cxn>
                  <a:cxn ang="0">
                    <a:pos x="connsiteX1" y="connsiteY1"/>
                  </a:cxn>
                  <a:cxn ang="0">
                    <a:pos x="connsiteX2" y="connsiteY2"/>
                  </a:cxn>
                </a:cxnLst>
                <a:rect l="l" t="t" r="r" b="b"/>
                <a:pathLst>
                  <a:path w="6384" h="3428">
                    <a:moveTo>
                      <a:pt x="6385" y="488"/>
                    </a:moveTo>
                    <a:lnTo>
                      <a:pt x="0" y="0"/>
                    </a:lnTo>
                    <a:lnTo>
                      <a:pt x="5402" y="342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1" name="Freeform: Shape 400">
                <a:extLst>
                  <a:ext uri="{FF2B5EF4-FFF2-40B4-BE49-F238E27FC236}">
                    <a16:creationId xmlns:a16="http://schemas.microsoft.com/office/drawing/2014/main" id="{32DA1F1D-CDA9-0B20-66EF-13DE9A2D22F9}"/>
                  </a:ext>
                </a:extLst>
              </p:cNvPr>
              <p:cNvSpPr/>
              <p:nvPr/>
            </p:nvSpPr>
            <p:spPr>
              <a:xfrm>
                <a:off x="4206296" y="1658732"/>
                <a:ext cx="6322" cy="3211"/>
              </a:xfrm>
              <a:custGeom>
                <a:avLst/>
                <a:gdLst>
                  <a:gd name="connsiteX0" fmla="*/ 6323 w 6322"/>
                  <a:gd name="connsiteY0" fmla="*/ 271 h 3211"/>
                  <a:gd name="connsiteX1" fmla="*/ 0 w 6322"/>
                  <a:gd name="connsiteY1" fmla="*/ 0 h 3211"/>
                  <a:gd name="connsiteX2" fmla="*/ 5448 w 6322"/>
                  <a:gd name="connsiteY2" fmla="*/ 3212 h 3211"/>
                </a:gdLst>
                <a:ahLst/>
                <a:cxnLst>
                  <a:cxn ang="0">
                    <a:pos x="connsiteX0" y="connsiteY0"/>
                  </a:cxn>
                  <a:cxn ang="0">
                    <a:pos x="connsiteX1" y="connsiteY1"/>
                  </a:cxn>
                  <a:cxn ang="0">
                    <a:pos x="connsiteX2" y="connsiteY2"/>
                  </a:cxn>
                </a:cxnLst>
                <a:rect l="l" t="t" r="r" b="b"/>
                <a:pathLst>
                  <a:path w="6322" h="3211">
                    <a:moveTo>
                      <a:pt x="6323" y="271"/>
                    </a:moveTo>
                    <a:lnTo>
                      <a:pt x="0" y="0"/>
                    </a:lnTo>
                    <a:lnTo>
                      <a:pt x="5448" y="321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2" name="Freeform: Shape 401">
                <a:extLst>
                  <a:ext uri="{FF2B5EF4-FFF2-40B4-BE49-F238E27FC236}">
                    <a16:creationId xmlns:a16="http://schemas.microsoft.com/office/drawing/2014/main" id="{4A1BD315-A818-713B-3923-D0D3E3DF3A79}"/>
                  </a:ext>
                </a:extLst>
              </p:cNvPr>
              <p:cNvSpPr/>
              <p:nvPr/>
            </p:nvSpPr>
            <p:spPr>
              <a:xfrm>
                <a:off x="4206296" y="1771517"/>
                <a:ext cx="6284" cy="3002"/>
              </a:xfrm>
              <a:custGeom>
                <a:avLst/>
                <a:gdLst>
                  <a:gd name="connsiteX0" fmla="*/ 6284 w 6284"/>
                  <a:gd name="connsiteY0" fmla="*/ 54 h 3002"/>
                  <a:gd name="connsiteX1" fmla="*/ 0 w 6284"/>
                  <a:gd name="connsiteY1" fmla="*/ 0 h 3002"/>
                  <a:gd name="connsiteX2" fmla="*/ 5518 w 6284"/>
                  <a:gd name="connsiteY2" fmla="*/ 3003 h 3002"/>
                </a:gdLst>
                <a:ahLst/>
                <a:cxnLst>
                  <a:cxn ang="0">
                    <a:pos x="connsiteX0" y="connsiteY0"/>
                  </a:cxn>
                  <a:cxn ang="0">
                    <a:pos x="connsiteX1" y="connsiteY1"/>
                  </a:cxn>
                  <a:cxn ang="0">
                    <a:pos x="connsiteX2" y="connsiteY2"/>
                  </a:cxn>
                </a:cxnLst>
                <a:rect l="l" t="t" r="r" b="b"/>
                <a:pathLst>
                  <a:path w="6284" h="3002">
                    <a:moveTo>
                      <a:pt x="6284" y="54"/>
                    </a:moveTo>
                    <a:lnTo>
                      <a:pt x="0" y="0"/>
                    </a:lnTo>
                    <a:lnTo>
                      <a:pt x="5518" y="300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3" name="Freeform: Shape 402">
                <a:extLst>
                  <a:ext uri="{FF2B5EF4-FFF2-40B4-BE49-F238E27FC236}">
                    <a16:creationId xmlns:a16="http://schemas.microsoft.com/office/drawing/2014/main" id="{9E2F4468-3C0D-27A0-BF4E-62F7F33422C7}"/>
                  </a:ext>
                </a:extLst>
              </p:cNvPr>
              <p:cNvSpPr/>
              <p:nvPr/>
            </p:nvSpPr>
            <p:spPr>
              <a:xfrm>
                <a:off x="4206296" y="1884131"/>
                <a:ext cx="6230" cy="2948"/>
              </a:xfrm>
              <a:custGeom>
                <a:avLst/>
                <a:gdLst>
                  <a:gd name="connsiteX0" fmla="*/ 6230 w 6230"/>
                  <a:gd name="connsiteY0" fmla="*/ 0 h 2948"/>
                  <a:gd name="connsiteX1" fmla="*/ 0 w 6230"/>
                  <a:gd name="connsiteY1" fmla="*/ 170 h 2948"/>
                  <a:gd name="connsiteX2" fmla="*/ 5580 w 6230"/>
                  <a:gd name="connsiteY2" fmla="*/ 2949 h 2948"/>
                </a:gdLst>
                <a:ahLst/>
                <a:cxnLst>
                  <a:cxn ang="0">
                    <a:pos x="connsiteX0" y="connsiteY0"/>
                  </a:cxn>
                  <a:cxn ang="0">
                    <a:pos x="connsiteX1" y="connsiteY1"/>
                  </a:cxn>
                  <a:cxn ang="0">
                    <a:pos x="connsiteX2" y="connsiteY2"/>
                  </a:cxn>
                </a:cxnLst>
                <a:rect l="l" t="t" r="r" b="b"/>
                <a:pathLst>
                  <a:path w="6230" h="2948">
                    <a:moveTo>
                      <a:pt x="6230" y="0"/>
                    </a:moveTo>
                    <a:lnTo>
                      <a:pt x="0" y="170"/>
                    </a:lnTo>
                    <a:lnTo>
                      <a:pt x="5580" y="294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4" name="Freeform: Shape 403">
                <a:extLst>
                  <a:ext uri="{FF2B5EF4-FFF2-40B4-BE49-F238E27FC236}">
                    <a16:creationId xmlns:a16="http://schemas.microsoft.com/office/drawing/2014/main" id="{ACEA857E-25ED-59CE-303B-CA0C556C3F92}"/>
                  </a:ext>
                </a:extLst>
              </p:cNvPr>
              <p:cNvSpPr/>
              <p:nvPr/>
            </p:nvSpPr>
            <p:spPr>
              <a:xfrm>
                <a:off x="3078475" y="982019"/>
                <a:ext cx="24339" cy="5603"/>
              </a:xfrm>
              <a:custGeom>
                <a:avLst/>
                <a:gdLst>
                  <a:gd name="connsiteX0" fmla="*/ 24339 w 24339"/>
                  <a:gd name="connsiteY0" fmla="*/ 5603 h 5603"/>
                  <a:gd name="connsiteX1" fmla="*/ 0 w 24339"/>
                  <a:gd name="connsiteY1" fmla="*/ 0 h 5603"/>
                </a:gdLst>
                <a:ahLst/>
                <a:cxnLst>
                  <a:cxn ang="0">
                    <a:pos x="connsiteX0" y="connsiteY0"/>
                  </a:cxn>
                  <a:cxn ang="0">
                    <a:pos x="connsiteX1" y="connsiteY1"/>
                  </a:cxn>
                </a:cxnLst>
                <a:rect l="l" t="t" r="r" b="b"/>
                <a:pathLst>
                  <a:path w="24339" h="5603">
                    <a:moveTo>
                      <a:pt x="24339" y="560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5" name="Freeform: Shape 404">
                <a:extLst>
                  <a:ext uri="{FF2B5EF4-FFF2-40B4-BE49-F238E27FC236}">
                    <a16:creationId xmlns:a16="http://schemas.microsoft.com/office/drawing/2014/main" id="{C2B13267-91E0-3C3B-DD85-6423EDFBEAE4}"/>
                  </a:ext>
                </a:extLst>
              </p:cNvPr>
              <p:cNvSpPr/>
              <p:nvPr/>
            </p:nvSpPr>
            <p:spPr>
              <a:xfrm>
                <a:off x="3078475" y="1094803"/>
                <a:ext cx="29779" cy="5897"/>
              </a:xfrm>
              <a:custGeom>
                <a:avLst/>
                <a:gdLst>
                  <a:gd name="connsiteX0" fmla="*/ 29780 w 29779"/>
                  <a:gd name="connsiteY0" fmla="*/ 5897 h 5897"/>
                  <a:gd name="connsiteX1" fmla="*/ 0 w 29779"/>
                  <a:gd name="connsiteY1" fmla="*/ 0 h 5897"/>
                </a:gdLst>
                <a:ahLst/>
                <a:cxnLst>
                  <a:cxn ang="0">
                    <a:pos x="connsiteX0" y="connsiteY0"/>
                  </a:cxn>
                  <a:cxn ang="0">
                    <a:pos x="connsiteX1" y="connsiteY1"/>
                  </a:cxn>
                </a:cxnLst>
                <a:rect l="l" t="t" r="r" b="b"/>
                <a:pathLst>
                  <a:path w="29779" h="5897">
                    <a:moveTo>
                      <a:pt x="29780" y="589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6" name="Freeform: Shape 405">
                <a:extLst>
                  <a:ext uri="{FF2B5EF4-FFF2-40B4-BE49-F238E27FC236}">
                    <a16:creationId xmlns:a16="http://schemas.microsoft.com/office/drawing/2014/main" id="{96DBB014-912F-44A2-5B95-65C092E4D57C}"/>
                  </a:ext>
                </a:extLst>
              </p:cNvPr>
              <p:cNvSpPr/>
              <p:nvPr/>
            </p:nvSpPr>
            <p:spPr>
              <a:xfrm>
                <a:off x="3078475" y="1207588"/>
                <a:ext cx="36574" cy="6284"/>
              </a:xfrm>
              <a:custGeom>
                <a:avLst/>
                <a:gdLst>
                  <a:gd name="connsiteX0" fmla="*/ 36575 w 36574"/>
                  <a:gd name="connsiteY0" fmla="*/ 6284 h 6284"/>
                  <a:gd name="connsiteX1" fmla="*/ 0 w 36574"/>
                  <a:gd name="connsiteY1" fmla="*/ 0 h 6284"/>
                </a:gdLst>
                <a:ahLst/>
                <a:cxnLst>
                  <a:cxn ang="0">
                    <a:pos x="connsiteX0" y="connsiteY0"/>
                  </a:cxn>
                  <a:cxn ang="0">
                    <a:pos x="connsiteX1" y="connsiteY1"/>
                  </a:cxn>
                </a:cxnLst>
                <a:rect l="l" t="t" r="r" b="b"/>
                <a:pathLst>
                  <a:path w="36574" h="6284">
                    <a:moveTo>
                      <a:pt x="36575" y="628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7" name="Freeform: Shape 406">
                <a:extLst>
                  <a:ext uri="{FF2B5EF4-FFF2-40B4-BE49-F238E27FC236}">
                    <a16:creationId xmlns:a16="http://schemas.microsoft.com/office/drawing/2014/main" id="{7F221FF8-1834-E90E-D78C-3C69605C1669}"/>
                  </a:ext>
                </a:extLst>
              </p:cNvPr>
              <p:cNvSpPr/>
              <p:nvPr/>
            </p:nvSpPr>
            <p:spPr>
              <a:xfrm>
                <a:off x="3078475" y="1320372"/>
                <a:ext cx="45025" cy="6787"/>
              </a:xfrm>
              <a:custGeom>
                <a:avLst/>
                <a:gdLst>
                  <a:gd name="connsiteX0" fmla="*/ 45026 w 45025"/>
                  <a:gd name="connsiteY0" fmla="*/ 6787 h 6787"/>
                  <a:gd name="connsiteX1" fmla="*/ 0 w 45025"/>
                  <a:gd name="connsiteY1" fmla="*/ 0 h 6787"/>
                </a:gdLst>
                <a:ahLst/>
                <a:cxnLst>
                  <a:cxn ang="0">
                    <a:pos x="connsiteX0" y="connsiteY0"/>
                  </a:cxn>
                  <a:cxn ang="0">
                    <a:pos x="connsiteX1" y="connsiteY1"/>
                  </a:cxn>
                </a:cxnLst>
                <a:rect l="l" t="t" r="r" b="b"/>
                <a:pathLst>
                  <a:path w="45025" h="6787">
                    <a:moveTo>
                      <a:pt x="45026" y="678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8" name="Freeform: Shape 407">
                <a:extLst>
                  <a:ext uri="{FF2B5EF4-FFF2-40B4-BE49-F238E27FC236}">
                    <a16:creationId xmlns:a16="http://schemas.microsoft.com/office/drawing/2014/main" id="{29434212-7733-ED72-727C-B8FAC1DF9587}"/>
                  </a:ext>
                </a:extLst>
              </p:cNvPr>
              <p:cNvSpPr/>
              <p:nvPr/>
            </p:nvSpPr>
            <p:spPr>
              <a:xfrm>
                <a:off x="3078475" y="1433156"/>
                <a:ext cx="55690" cy="7437"/>
              </a:xfrm>
              <a:custGeom>
                <a:avLst/>
                <a:gdLst>
                  <a:gd name="connsiteX0" fmla="*/ 55690 w 55690"/>
                  <a:gd name="connsiteY0" fmla="*/ 7437 h 7437"/>
                  <a:gd name="connsiteX1" fmla="*/ 0 w 55690"/>
                  <a:gd name="connsiteY1" fmla="*/ 0 h 7437"/>
                </a:gdLst>
                <a:ahLst/>
                <a:cxnLst>
                  <a:cxn ang="0">
                    <a:pos x="connsiteX0" y="connsiteY0"/>
                  </a:cxn>
                  <a:cxn ang="0">
                    <a:pos x="connsiteX1" y="connsiteY1"/>
                  </a:cxn>
                </a:cxnLst>
                <a:rect l="l" t="t" r="r" b="b"/>
                <a:pathLst>
                  <a:path w="55690" h="7437">
                    <a:moveTo>
                      <a:pt x="55690" y="743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9" name="Freeform: Shape 408">
                <a:extLst>
                  <a:ext uri="{FF2B5EF4-FFF2-40B4-BE49-F238E27FC236}">
                    <a16:creationId xmlns:a16="http://schemas.microsoft.com/office/drawing/2014/main" id="{C1A7A6E6-26B7-5D03-F05B-4932DD6D2A2E}"/>
                  </a:ext>
                </a:extLst>
              </p:cNvPr>
              <p:cNvSpPr/>
              <p:nvPr/>
            </p:nvSpPr>
            <p:spPr>
              <a:xfrm>
                <a:off x="3078475" y="1545948"/>
                <a:ext cx="69427" cy="8219"/>
              </a:xfrm>
              <a:custGeom>
                <a:avLst/>
                <a:gdLst>
                  <a:gd name="connsiteX0" fmla="*/ 69427 w 69427"/>
                  <a:gd name="connsiteY0" fmla="*/ 8219 h 8219"/>
                  <a:gd name="connsiteX1" fmla="*/ 0 w 69427"/>
                  <a:gd name="connsiteY1" fmla="*/ 0 h 8219"/>
                </a:gdLst>
                <a:ahLst/>
                <a:cxnLst>
                  <a:cxn ang="0">
                    <a:pos x="connsiteX0" y="connsiteY0"/>
                  </a:cxn>
                  <a:cxn ang="0">
                    <a:pos x="connsiteX1" y="connsiteY1"/>
                  </a:cxn>
                </a:cxnLst>
                <a:rect l="l" t="t" r="r" b="b"/>
                <a:pathLst>
                  <a:path w="69427" h="8219">
                    <a:moveTo>
                      <a:pt x="69427" y="821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0" name="Freeform: Shape 409">
                <a:extLst>
                  <a:ext uri="{FF2B5EF4-FFF2-40B4-BE49-F238E27FC236}">
                    <a16:creationId xmlns:a16="http://schemas.microsoft.com/office/drawing/2014/main" id="{6A250F4D-FF0D-579B-7FD0-95A01EE8C030}"/>
                  </a:ext>
                </a:extLst>
              </p:cNvPr>
              <p:cNvSpPr/>
              <p:nvPr/>
            </p:nvSpPr>
            <p:spPr>
              <a:xfrm>
                <a:off x="3078475" y="1658732"/>
                <a:ext cx="87265" cy="9054"/>
              </a:xfrm>
              <a:custGeom>
                <a:avLst/>
                <a:gdLst>
                  <a:gd name="connsiteX0" fmla="*/ 87266 w 87265"/>
                  <a:gd name="connsiteY0" fmla="*/ 9055 h 9054"/>
                  <a:gd name="connsiteX1" fmla="*/ 0 w 87265"/>
                  <a:gd name="connsiteY1" fmla="*/ 0 h 9054"/>
                </a:gdLst>
                <a:ahLst/>
                <a:cxnLst>
                  <a:cxn ang="0">
                    <a:pos x="connsiteX0" y="connsiteY0"/>
                  </a:cxn>
                  <a:cxn ang="0">
                    <a:pos x="connsiteX1" y="connsiteY1"/>
                  </a:cxn>
                </a:cxnLst>
                <a:rect l="l" t="t" r="r" b="b"/>
                <a:pathLst>
                  <a:path w="87265" h="9054">
                    <a:moveTo>
                      <a:pt x="87266" y="905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1" name="Freeform: Shape 410">
                <a:extLst>
                  <a:ext uri="{FF2B5EF4-FFF2-40B4-BE49-F238E27FC236}">
                    <a16:creationId xmlns:a16="http://schemas.microsoft.com/office/drawing/2014/main" id="{CF41FB4A-A4FE-E34C-36BD-42F6505F372F}"/>
                  </a:ext>
                </a:extLst>
              </p:cNvPr>
              <p:cNvSpPr/>
              <p:nvPr/>
            </p:nvSpPr>
            <p:spPr>
              <a:xfrm>
                <a:off x="3078475" y="1771517"/>
                <a:ext cx="109701" cy="9496"/>
              </a:xfrm>
              <a:custGeom>
                <a:avLst/>
                <a:gdLst>
                  <a:gd name="connsiteX0" fmla="*/ 109701 w 109701"/>
                  <a:gd name="connsiteY0" fmla="*/ 9496 h 9496"/>
                  <a:gd name="connsiteX1" fmla="*/ 0 w 109701"/>
                  <a:gd name="connsiteY1" fmla="*/ 0 h 9496"/>
                </a:gdLst>
                <a:ahLst/>
                <a:cxnLst>
                  <a:cxn ang="0">
                    <a:pos x="connsiteX0" y="connsiteY0"/>
                  </a:cxn>
                  <a:cxn ang="0">
                    <a:pos x="connsiteX1" y="connsiteY1"/>
                  </a:cxn>
                </a:cxnLst>
                <a:rect l="l" t="t" r="r" b="b"/>
                <a:pathLst>
                  <a:path w="109701" h="9496">
                    <a:moveTo>
                      <a:pt x="109701" y="949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2" name="Freeform: Shape 411">
                <a:extLst>
                  <a:ext uri="{FF2B5EF4-FFF2-40B4-BE49-F238E27FC236}">
                    <a16:creationId xmlns:a16="http://schemas.microsoft.com/office/drawing/2014/main" id="{3F59A543-6E74-735B-608A-60B978382CE0}"/>
                  </a:ext>
                </a:extLst>
              </p:cNvPr>
              <p:cNvSpPr/>
              <p:nvPr/>
            </p:nvSpPr>
            <p:spPr>
              <a:xfrm>
                <a:off x="3078475" y="1884301"/>
                <a:ext cx="134086" cy="8311"/>
              </a:xfrm>
              <a:custGeom>
                <a:avLst/>
                <a:gdLst>
                  <a:gd name="connsiteX0" fmla="*/ 134087 w 134086"/>
                  <a:gd name="connsiteY0" fmla="*/ 8312 h 8311"/>
                  <a:gd name="connsiteX1" fmla="*/ 0 w 134086"/>
                  <a:gd name="connsiteY1" fmla="*/ 0 h 8311"/>
                </a:gdLst>
                <a:ahLst/>
                <a:cxnLst>
                  <a:cxn ang="0">
                    <a:pos x="connsiteX0" y="connsiteY0"/>
                  </a:cxn>
                  <a:cxn ang="0">
                    <a:pos x="connsiteX1" y="connsiteY1"/>
                  </a:cxn>
                </a:cxnLst>
                <a:rect l="l" t="t" r="r" b="b"/>
                <a:pathLst>
                  <a:path w="134086" h="8311">
                    <a:moveTo>
                      <a:pt x="134087" y="831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3" name="Freeform: Shape 412">
                <a:extLst>
                  <a:ext uri="{FF2B5EF4-FFF2-40B4-BE49-F238E27FC236}">
                    <a16:creationId xmlns:a16="http://schemas.microsoft.com/office/drawing/2014/main" id="{878C0990-53B4-B6B1-E0F4-54EF759E281D}"/>
                  </a:ext>
                </a:extLst>
              </p:cNvPr>
              <p:cNvSpPr/>
              <p:nvPr/>
            </p:nvSpPr>
            <p:spPr>
              <a:xfrm>
                <a:off x="3191256" y="982019"/>
                <a:ext cx="20887" cy="5603"/>
              </a:xfrm>
              <a:custGeom>
                <a:avLst/>
                <a:gdLst>
                  <a:gd name="connsiteX0" fmla="*/ 20888 w 20887"/>
                  <a:gd name="connsiteY0" fmla="*/ 5603 h 5603"/>
                  <a:gd name="connsiteX1" fmla="*/ 0 w 20887"/>
                  <a:gd name="connsiteY1" fmla="*/ 0 h 5603"/>
                </a:gdLst>
                <a:ahLst/>
                <a:cxnLst>
                  <a:cxn ang="0">
                    <a:pos x="connsiteX0" y="connsiteY0"/>
                  </a:cxn>
                  <a:cxn ang="0">
                    <a:pos x="connsiteX1" y="connsiteY1"/>
                  </a:cxn>
                </a:cxnLst>
                <a:rect l="l" t="t" r="r" b="b"/>
                <a:pathLst>
                  <a:path w="20887" h="5603">
                    <a:moveTo>
                      <a:pt x="20888" y="560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4" name="Freeform: Shape 413">
                <a:extLst>
                  <a:ext uri="{FF2B5EF4-FFF2-40B4-BE49-F238E27FC236}">
                    <a16:creationId xmlns:a16="http://schemas.microsoft.com/office/drawing/2014/main" id="{44CFCE83-5665-A095-6309-1D086E752E8D}"/>
                  </a:ext>
                </a:extLst>
              </p:cNvPr>
              <p:cNvSpPr/>
              <p:nvPr/>
            </p:nvSpPr>
            <p:spPr>
              <a:xfrm>
                <a:off x="3191256" y="1094803"/>
                <a:ext cx="27094" cy="6098"/>
              </a:xfrm>
              <a:custGeom>
                <a:avLst/>
                <a:gdLst>
                  <a:gd name="connsiteX0" fmla="*/ 27095 w 27094"/>
                  <a:gd name="connsiteY0" fmla="*/ 6099 h 6098"/>
                  <a:gd name="connsiteX1" fmla="*/ 0 w 27094"/>
                  <a:gd name="connsiteY1" fmla="*/ 0 h 6098"/>
                </a:gdLst>
                <a:ahLst/>
                <a:cxnLst>
                  <a:cxn ang="0">
                    <a:pos x="connsiteX0" y="connsiteY0"/>
                  </a:cxn>
                  <a:cxn ang="0">
                    <a:pos x="connsiteX1" y="connsiteY1"/>
                  </a:cxn>
                </a:cxnLst>
                <a:rect l="l" t="t" r="r" b="b"/>
                <a:pathLst>
                  <a:path w="27094" h="6098">
                    <a:moveTo>
                      <a:pt x="27095" y="609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5" name="Freeform: Shape 414">
                <a:extLst>
                  <a:ext uri="{FF2B5EF4-FFF2-40B4-BE49-F238E27FC236}">
                    <a16:creationId xmlns:a16="http://schemas.microsoft.com/office/drawing/2014/main" id="{BFA9A30A-6635-CEA8-B1F5-191321B414FB}"/>
                  </a:ext>
                </a:extLst>
              </p:cNvPr>
              <p:cNvSpPr/>
              <p:nvPr/>
            </p:nvSpPr>
            <p:spPr>
              <a:xfrm>
                <a:off x="3191256" y="1207588"/>
                <a:ext cx="34779" cy="6764"/>
              </a:xfrm>
              <a:custGeom>
                <a:avLst/>
                <a:gdLst>
                  <a:gd name="connsiteX0" fmla="*/ 34779 w 34779"/>
                  <a:gd name="connsiteY0" fmla="*/ 6764 h 6764"/>
                  <a:gd name="connsiteX1" fmla="*/ 0 w 34779"/>
                  <a:gd name="connsiteY1" fmla="*/ 0 h 6764"/>
                </a:gdLst>
                <a:ahLst/>
                <a:cxnLst>
                  <a:cxn ang="0">
                    <a:pos x="connsiteX0" y="connsiteY0"/>
                  </a:cxn>
                  <a:cxn ang="0">
                    <a:pos x="connsiteX1" y="connsiteY1"/>
                  </a:cxn>
                </a:cxnLst>
                <a:rect l="l" t="t" r="r" b="b"/>
                <a:pathLst>
                  <a:path w="34779" h="6764">
                    <a:moveTo>
                      <a:pt x="34779" y="676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6" name="Freeform: Shape 415">
                <a:extLst>
                  <a:ext uri="{FF2B5EF4-FFF2-40B4-BE49-F238E27FC236}">
                    <a16:creationId xmlns:a16="http://schemas.microsoft.com/office/drawing/2014/main" id="{3336B116-748A-3FF4-56B4-1162739F3927}"/>
                  </a:ext>
                </a:extLst>
              </p:cNvPr>
              <p:cNvSpPr/>
              <p:nvPr/>
            </p:nvSpPr>
            <p:spPr>
              <a:xfrm>
                <a:off x="3191256" y="1320372"/>
                <a:ext cx="44313" cy="7646"/>
              </a:xfrm>
              <a:custGeom>
                <a:avLst/>
                <a:gdLst>
                  <a:gd name="connsiteX0" fmla="*/ 44314 w 44313"/>
                  <a:gd name="connsiteY0" fmla="*/ 7646 h 7646"/>
                  <a:gd name="connsiteX1" fmla="*/ 0 w 44313"/>
                  <a:gd name="connsiteY1" fmla="*/ 0 h 7646"/>
                </a:gdLst>
                <a:ahLst/>
                <a:cxnLst>
                  <a:cxn ang="0">
                    <a:pos x="connsiteX0" y="connsiteY0"/>
                  </a:cxn>
                  <a:cxn ang="0">
                    <a:pos x="connsiteX1" y="connsiteY1"/>
                  </a:cxn>
                </a:cxnLst>
                <a:rect l="l" t="t" r="r" b="b"/>
                <a:pathLst>
                  <a:path w="44313" h="7646">
                    <a:moveTo>
                      <a:pt x="44314" y="764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7" name="Freeform: Shape 416">
                <a:extLst>
                  <a:ext uri="{FF2B5EF4-FFF2-40B4-BE49-F238E27FC236}">
                    <a16:creationId xmlns:a16="http://schemas.microsoft.com/office/drawing/2014/main" id="{68324007-EC3E-7138-0BF6-C6E5AF6A08EB}"/>
                  </a:ext>
                </a:extLst>
              </p:cNvPr>
              <p:cNvSpPr/>
              <p:nvPr/>
            </p:nvSpPr>
            <p:spPr>
              <a:xfrm>
                <a:off x="3191256" y="1433156"/>
                <a:ext cx="56332" cy="8776"/>
              </a:xfrm>
              <a:custGeom>
                <a:avLst/>
                <a:gdLst>
                  <a:gd name="connsiteX0" fmla="*/ 56333 w 56332"/>
                  <a:gd name="connsiteY0" fmla="*/ 8776 h 8776"/>
                  <a:gd name="connsiteX1" fmla="*/ 0 w 56332"/>
                  <a:gd name="connsiteY1" fmla="*/ 0 h 8776"/>
                </a:gdLst>
                <a:ahLst/>
                <a:cxnLst>
                  <a:cxn ang="0">
                    <a:pos x="connsiteX0" y="connsiteY0"/>
                  </a:cxn>
                  <a:cxn ang="0">
                    <a:pos x="connsiteX1" y="connsiteY1"/>
                  </a:cxn>
                </a:cxnLst>
                <a:rect l="l" t="t" r="r" b="b"/>
                <a:pathLst>
                  <a:path w="56332" h="8776">
                    <a:moveTo>
                      <a:pt x="56333" y="877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8" name="Freeform: Shape 417">
                <a:extLst>
                  <a:ext uri="{FF2B5EF4-FFF2-40B4-BE49-F238E27FC236}">
                    <a16:creationId xmlns:a16="http://schemas.microsoft.com/office/drawing/2014/main" id="{D11574E8-826F-E2A9-8D9C-1950942B14DC}"/>
                  </a:ext>
                </a:extLst>
              </p:cNvPr>
              <p:cNvSpPr/>
              <p:nvPr/>
            </p:nvSpPr>
            <p:spPr>
              <a:xfrm>
                <a:off x="3191256" y="1545948"/>
                <a:ext cx="71818" cy="10200"/>
              </a:xfrm>
              <a:custGeom>
                <a:avLst/>
                <a:gdLst>
                  <a:gd name="connsiteX0" fmla="*/ 71819 w 71818"/>
                  <a:gd name="connsiteY0" fmla="*/ 10200 h 10200"/>
                  <a:gd name="connsiteX1" fmla="*/ 0 w 71818"/>
                  <a:gd name="connsiteY1" fmla="*/ 0 h 10200"/>
                </a:gdLst>
                <a:ahLst/>
                <a:cxnLst>
                  <a:cxn ang="0">
                    <a:pos x="connsiteX0" y="connsiteY0"/>
                  </a:cxn>
                  <a:cxn ang="0">
                    <a:pos x="connsiteX1" y="connsiteY1"/>
                  </a:cxn>
                </a:cxnLst>
                <a:rect l="l" t="t" r="r" b="b"/>
                <a:pathLst>
                  <a:path w="71818" h="10200">
                    <a:moveTo>
                      <a:pt x="71819" y="1020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9" name="Freeform: Shape 418">
                <a:extLst>
                  <a:ext uri="{FF2B5EF4-FFF2-40B4-BE49-F238E27FC236}">
                    <a16:creationId xmlns:a16="http://schemas.microsoft.com/office/drawing/2014/main" id="{6B8F5378-E9FC-233B-7A5B-8764813E766E}"/>
                  </a:ext>
                </a:extLst>
              </p:cNvPr>
              <p:cNvSpPr/>
              <p:nvPr/>
            </p:nvSpPr>
            <p:spPr>
              <a:xfrm>
                <a:off x="3191256" y="1658732"/>
                <a:ext cx="92017" cy="11848"/>
              </a:xfrm>
              <a:custGeom>
                <a:avLst/>
                <a:gdLst>
                  <a:gd name="connsiteX0" fmla="*/ 92018 w 92017"/>
                  <a:gd name="connsiteY0" fmla="*/ 11849 h 11848"/>
                  <a:gd name="connsiteX1" fmla="*/ 0 w 92017"/>
                  <a:gd name="connsiteY1" fmla="*/ 0 h 11848"/>
                </a:gdLst>
                <a:ahLst/>
                <a:cxnLst>
                  <a:cxn ang="0">
                    <a:pos x="connsiteX0" y="connsiteY0"/>
                  </a:cxn>
                  <a:cxn ang="0">
                    <a:pos x="connsiteX1" y="connsiteY1"/>
                  </a:cxn>
                </a:cxnLst>
                <a:rect l="l" t="t" r="r" b="b"/>
                <a:pathLst>
                  <a:path w="92017" h="11848">
                    <a:moveTo>
                      <a:pt x="92018" y="1184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0" name="Freeform: Shape 419">
                <a:extLst>
                  <a:ext uri="{FF2B5EF4-FFF2-40B4-BE49-F238E27FC236}">
                    <a16:creationId xmlns:a16="http://schemas.microsoft.com/office/drawing/2014/main" id="{D8954917-42B5-4240-4BA2-639BC048F079}"/>
                  </a:ext>
                </a:extLst>
              </p:cNvPr>
              <p:cNvSpPr/>
              <p:nvPr/>
            </p:nvSpPr>
            <p:spPr>
              <a:xfrm>
                <a:off x="3191256" y="1771517"/>
                <a:ext cx="117672" cy="13234"/>
              </a:xfrm>
              <a:custGeom>
                <a:avLst/>
                <a:gdLst>
                  <a:gd name="connsiteX0" fmla="*/ 117673 w 117672"/>
                  <a:gd name="connsiteY0" fmla="*/ 13234 h 13234"/>
                  <a:gd name="connsiteX1" fmla="*/ 0 w 117672"/>
                  <a:gd name="connsiteY1" fmla="*/ 0 h 13234"/>
                </a:gdLst>
                <a:ahLst/>
                <a:cxnLst>
                  <a:cxn ang="0">
                    <a:pos x="connsiteX0" y="connsiteY0"/>
                  </a:cxn>
                  <a:cxn ang="0">
                    <a:pos x="connsiteX1" y="connsiteY1"/>
                  </a:cxn>
                </a:cxnLst>
                <a:rect l="l" t="t" r="r" b="b"/>
                <a:pathLst>
                  <a:path w="117672" h="13234">
                    <a:moveTo>
                      <a:pt x="117673" y="1323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1" name="Freeform: Shape 420">
                <a:extLst>
                  <a:ext uri="{FF2B5EF4-FFF2-40B4-BE49-F238E27FC236}">
                    <a16:creationId xmlns:a16="http://schemas.microsoft.com/office/drawing/2014/main" id="{D76CC67D-905C-4D49-C34F-655662A4EE6F}"/>
                  </a:ext>
                </a:extLst>
              </p:cNvPr>
              <p:cNvSpPr/>
              <p:nvPr/>
            </p:nvSpPr>
            <p:spPr>
              <a:xfrm>
                <a:off x="3191256" y="1884301"/>
                <a:ext cx="146159" cy="12963"/>
              </a:xfrm>
              <a:custGeom>
                <a:avLst/>
                <a:gdLst>
                  <a:gd name="connsiteX0" fmla="*/ 146160 w 146159"/>
                  <a:gd name="connsiteY0" fmla="*/ 12963 h 12963"/>
                  <a:gd name="connsiteX1" fmla="*/ 0 w 146159"/>
                  <a:gd name="connsiteY1" fmla="*/ 0 h 12963"/>
                </a:gdLst>
                <a:ahLst/>
                <a:cxnLst>
                  <a:cxn ang="0">
                    <a:pos x="connsiteX0" y="connsiteY0"/>
                  </a:cxn>
                  <a:cxn ang="0">
                    <a:pos x="connsiteX1" y="connsiteY1"/>
                  </a:cxn>
                </a:cxnLst>
                <a:rect l="l" t="t" r="r" b="b"/>
                <a:pathLst>
                  <a:path w="146159" h="12963">
                    <a:moveTo>
                      <a:pt x="146160" y="1296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2" name="Freeform: Shape 421">
                <a:extLst>
                  <a:ext uri="{FF2B5EF4-FFF2-40B4-BE49-F238E27FC236}">
                    <a16:creationId xmlns:a16="http://schemas.microsoft.com/office/drawing/2014/main" id="{2AC058F8-2215-C8EC-F35A-1EA673E77698}"/>
                  </a:ext>
                </a:extLst>
              </p:cNvPr>
              <p:cNvSpPr/>
              <p:nvPr/>
            </p:nvSpPr>
            <p:spPr>
              <a:xfrm>
                <a:off x="3304037" y="982019"/>
                <a:ext cx="18179" cy="5595"/>
              </a:xfrm>
              <a:custGeom>
                <a:avLst/>
                <a:gdLst>
                  <a:gd name="connsiteX0" fmla="*/ 18179 w 18179"/>
                  <a:gd name="connsiteY0" fmla="*/ 5595 h 5595"/>
                  <a:gd name="connsiteX1" fmla="*/ 0 w 18179"/>
                  <a:gd name="connsiteY1" fmla="*/ 0 h 5595"/>
                </a:gdLst>
                <a:ahLst/>
                <a:cxnLst>
                  <a:cxn ang="0">
                    <a:pos x="connsiteX0" y="connsiteY0"/>
                  </a:cxn>
                  <a:cxn ang="0">
                    <a:pos x="connsiteX1" y="connsiteY1"/>
                  </a:cxn>
                </a:cxnLst>
                <a:rect l="l" t="t" r="r" b="b"/>
                <a:pathLst>
                  <a:path w="18179" h="5595">
                    <a:moveTo>
                      <a:pt x="18179" y="559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3" name="Freeform: Shape 422">
                <a:extLst>
                  <a:ext uri="{FF2B5EF4-FFF2-40B4-BE49-F238E27FC236}">
                    <a16:creationId xmlns:a16="http://schemas.microsoft.com/office/drawing/2014/main" id="{AC8FAB93-5CB8-05F5-E527-689B14466D4A}"/>
                  </a:ext>
                </a:extLst>
              </p:cNvPr>
              <p:cNvSpPr/>
              <p:nvPr/>
            </p:nvSpPr>
            <p:spPr>
              <a:xfrm>
                <a:off x="3304037" y="1094803"/>
                <a:ext cx="24973" cy="6261"/>
              </a:xfrm>
              <a:custGeom>
                <a:avLst/>
                <a:gdLst>
                  <a:gd name="connsiteX0" fmla="*/ 24974 w 24973"/>
                  <a:gd name="connsiteY0" fmla="*/ 6261 h 6261"/>
                  <a:gd name="connsiteX1" fmla="*/ 0 w 24973"/>
                  <a:gd name="connsiteY1" fmla="*/ 0 h 6261"/>
                </a:gdLst>
                <a:ahLst/>
                <a:cxnLst>
                  <a:cxn ang="0">
                    <a:pos x="connsiteX0" y="connsiteY0"/>
                  </a:cxn>
                  <a:cxn ang="0">
                    <a:pos x="connsiteX1" y="connsiteY1"/>
                  </a:cxn>
                </a:cxnLst>
                <a:rect l="l" t="t" r="r" b="b"/>
                <a:pathLst>
                  <a:path w="24973" h="6261">
                    <a:moveTo>
                      <a:pt x="24974" y="626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4" name="Freeform: Shape 423">
                <a:extLst>
                  <a:ext uri="{FF2B5EF4-FFF2-40B4-BE49-F238E27FC236}">
                    <a16:creationId xmlns:a16="http://schemas.microsoft.com/office/drawing/2014/main" id="{10EF1F98-27E9-7052-CD1E-64716BA8B98E}"/>
                  </a:ext>
                </a:extLst>
              </p:cNvPr>
              <p:cNvSpPr/>
              <p:nvPr/>
            </p:nvSpPr>
            <p:spPr>
              <a:xfrm>
                <a:off x="3304037" y="1207588"/>
                <a:ext cx="33347" cy="7151"/>
              </a:xfrm>
              <a:custGeom>
                <a:avLst/>
                <a:gdLst>
                  <a:gd name="connsiteX0" fmla="*/ 33348 w 33347"/>
                  <a:gd name="connsiteY0" fmla="*/ 7151 h 7151"/>
                  <a:gd name="connsiteX1" fmla="*/ 0 w 33347"/>
                  <a:gd name="connsiteY1" fmla="*/ 0 h 7151"/>
                </a:gdLst>
                <a:ahLst/>
                <a:cxnLst>
                  <a:cxn ang="0">
                    <a:pos x="connsiteX0" y="connsiteY0"/>
                  </a:cxn>
                  <a:cxn ang="0">
                    <a:pos x="connsiteX1" y="connsiteY1"/>
                  </a:cxn>
                </a:cxnLst>
                <a:rect l="l" t="t" r="r" b="b"/>
                <a:pathLst>
                  <a:path w="33347" h="7151">
                    <a:moveTo>
                      <a:pt x="33348" y="715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5" name="Freeform: Shape 424">
                <a:extLst>
                  <a:ext uri="{FF2B5EF4-FFF2-40B4-BE49-F238E27FC236}">
                    <a16:creationId xmlns:a16="http://schemas.microsoft.com/office/drawing/2014/main" id="{9FCF29B2-35D4-C7E7-8AD6-8935A0875610}"/>
                  </a:ext>
                </a:extLst>
              </p:cNvPr>
              <p:cNvSpPr/>
              <p:nvPr/>
            </p:nvSpPr>
            <p:spPr>
              <a:xfrm>
                <a:off x="3304037" y="1320372"/>
                <a:ext cx="43710" cy="8327"/>
              </a:xfrm>
              <a:custGeom>
                <a:avLst/>
                <a:gdLst>
                  <a:gd name="connsiteX0" fmla="*/ 43710 w 43710"/>
                  <a:gd name="connsiteY0" fmla="*/ 8327 h 8327"/>
                  <a:gd name="connsiteX1" fmla="*/ 0 w 43710"/>
                  <a:gd name="connsiteY1" fmla="*/ 0 h 8327"/>
                </a:gdLst>
                <a:ahLst/>
                <a:cxnLst>
                  <a:cxn ang="0">
                    <a:pos x="connsiteX0" y="connsiteY0"/>
                  </a:cxn>
                  <a:cxn ang="0">
                    <a:pos x="connsiteX1" y="connsiteY1"/>
                  </a:cxn>
                </a:cxnLst>
                <a:rect l="l" t="t" r="r" b="b"/>
                <a:pathLst>
                  <a:path w="43710" h="8327">
                    <a:moveTo>
                      <a:pt x="43710" y="832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6" name="Freeform: Shape 425">
                <a:extLst>
                  <a:ext uri="{FF2B5EF4-FFF2-40B4-BE49-F238E27FC236}">
                    <a16:creationId xmlns:a16="http://schemas.microsoft.com/office/drawing/2014/main" id="{BC18C4D9-C8EE-5CF4-C38E-C414FC0809B7}"/>
                  </a:ext>
                </a:extLst>
              </p:cNvPr>
              <p:cNvSpPr/>
              <p:nvPr/>
            </p:nvSpPr>
            <p:spPr>
              <a:xfrm>
                <a:off x="3304037" y="1433156"/>
                <a:ext cx="56781" cy="9844"/>
              </a:xfrm>
              <a:custGeom>
                <a:avLst/>
                <a:gdLst>
                  <a:gd name="connsiteX0" fmla="*/ 56781 w 56781"/>
                  <a:gd name="connsiteY0" fmla="*/ 9844 h 9844"/>
                  <a:gd name="connsiteX1" fmla="*/ 0 w 56781"/>
                  <a:gd name="connsiteY1" fmla="*/ 0 h 9844"/>
                </a:gdLst>
                <a:ahLst/>
                <a:cxnLst>
                  <a:cxn ang="0">
                    <a:pos x="connsiteX0" y="connsiteY0"/>
                  </a:cxn>
                  <a:cxn ang="0">
                    <a:pos x="connsiteX1" y="connsiteY1"/>
                  </a:cxn>
                </a:cxnLst>
                <a:rect l="l" t="t" r="r" b="b"/>
                <a:pathLst>
                  <a:path w="56781" h="9844">
                    <a:moveTo>
                      <a:pt x="56781" y="984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7" name="Freeform: Shape 426">
                <a:extLst>
                  <a:ext uri="{FF2B5EF4-FFF2-40B4-BE49-F238E27FC236}">
                    <a16:creationId xmlns:a16="http://schemas.microsoft.com/office/drawing/2014/main" id="{BFE89A97-EE49-648F-DD22-A3AF7224087C}"/>
                  </a:ext>
                </a:extLst>
              </p:cNvPr>
              <p:cNvSpPr/>
              <p:nvPr/>
            </p:nvSpPr>
            <p:spPr>
              <a:xfrm>
                <a:off x="3304037" y="1545948"/>
                <a:ext cx="73660" cy="11748"/>
              </a:xfrm>
              <a:custGeom>
                <a:avLst/>
                <a:gdLst>
                  <a:gd name="connsiteX0" fmla="*/ 73660 w 73660"/>
                  <a:gd name="connsiteY0" fmla="*/ 11748 h 11748"/>
                  <a:gd name="connsiteX1" fmla="*/ 0 w 73660"/>
                  <a:gd name="connsiteY1" fmla="*/ 0 h 11748"/>
                </a:gdLst>
                <a:ahLst/>
                <a:cxnLst>
                  <a:cxn ang="0">
                    <a:pos x="connsiteX0" y="connsiteY0"/>
                  </a:cxn>
                  <a:cxn ang="0">
                    <a:pos x="connsiteX1" y="connsiteY1"/>
                  </a:cxn>
                </a:cxnLst>
                <a:rect l="l" t="t" r="r" b="b"/>
                <a:pathLst>
                  <a:path w="73660" h="11748">
                    <a:moveTo>
                      <a:pt x="73660" y="1174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8" name="Freeform: Shape 427">
                <a:extLst>
                  <a:ext uri="{FF2B5EF4-FFF2-40B4-BE49-F238E27FC236}">
                    <a16:creationId xmlns:a16="http://schemas.microsoft.com/office/drawing/2014/main" id="{870D9EBA-0A0A-7839-4632-E012F590C37D}"/>
                  </a:ext>
                </a:extLst>
              </p:cNvPr>
              <p:cNvSpPr/>
              <p:nvPr/>
            </p:nvSpPr>
            <p:spPr>
              <a:xfrm>
                <a:off x="3304037" y="1658732"/>
                <a:ext cx="95778" cy="14000"/>
              </a:xfrm>
              <a:custGeom>
                <a:avLst/>
                <a:gdLst>
                  <a:gd name="connsiteX0" fmla="*/ 95779 w 95778"/>
                  <a:gd name="connsiteY0" fmla="*/ 14000 h 14000"/>
                  <a:gd name="connsiteX1" fmla="*/ 0 w 95778"/>
                  <a:gd name="connsiteY1" fmla="*/ 0 h 14000"/>
                </a:gdLst>
                <a:ahLst/>
                <a:cxnLst>
                  <a:cxn ang="0">
                    <a:pos x="connsiteX0" y="connsiteY0"/>
                  </a:cxn>
                  <a:cxn ang="0">
                    <a:pos x="connsiteX1" y="connsiteY1"/>
                  </a:cxn>
                </a:cxnLst>
                <a:rect l="l" t="t" r="r" b="b"/>
                <a:pathLst>
                  <a:path w="95778" h="14000">
                    <a:moveTo>
                      <a:pt x="95779" y="1400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9" name="Freeform: Shape 428">
                <a:extLst>
                  <a:ext uri="{FF2B5EF4-FFF2-40B4-BE49-F238E27FC236}">
                    <a16:creationId xmlns:a16="http://schemas.microsoft.com/office/drawing/2014/main" id="{7F2726B5-09B0-019C-5E29-ED9D3119F205}"/>
                  </a:ext>
                </a:extLst>
              </p:cNvPr>
              <p:cNvSpPr/>
              <p:nvPr/>
            </p:nvSpPr>
            <p:spPr>
              <a:xfrm>
                <a:off x="3304037" y="1771517"/>
                <a:ext cx="124165" cy="16074"/>
              </a:xfrm>
              <a:custGeom>
                <a:avLst/>
                <a:gdLst>
                  <a:gd name="connsiteX0" fmla="*/ 124166 w 124165"/>
                  <a:gd name="connsiteY0" fmla="*/ 16074 h 16074"/>
                  <a:gd name="connsiteX1" fmla="*/ 0 w 124165"/>
                  <a:gd name="connsiteY1" fmla="*/ 0 h 16074"/>
                </a:gdLst>
                <a:ahLst/>
                <a:cxnLst>
                  <a:cxn ang="0">
                    <a:pos x="connsiteX0" y="connsiteY0"/>
                  </a:cxn>
                  <a:cxn ang="0">
                    <a:pos x="connsiteX1" y="connsiteY1"/>
                  </a:cxn>
                </a:cxnLst>
                <a:rect l="l" t="t" r="r" b="b"/>
                <a:pathLst>
                  <a:path w="124165" h="16074">
                    <a:moveTo>
                      <a:pt x="124166" y="1607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0" name="Freeform: Shape 429">
                <a:extLst>
                  <a:ext uri="{FF2B5EF4-FFF2-40B4-BE49-F238E27FC236}">
                    <a16:creationId xmlns:a16="http://schemas.microsoft.com/office/drawing/2014/main" id="{8381BF2D-4F6B-520B-EF15-DFA1591F6CA6}"/>
                  </a:ext>
                </a:extLst>
              </p:cNvPr>
              <p:cNvSpPr/>
              <p:nvPr/>
            </p:nvSpPr>
            <p:spPr>
              <a:xfrm>
                <a:off x="3304037" y="1884301"/>
                <a:ext cx="156282" cy="16461"/>
              </a:xfrm>
              <a:custGeom>
                <a:avLst/>
                <a:gdLst>
                  <a:gd name="connsiteX0" fmla="*/ 156283 w 156282"/>
                  <a:gd name="connsiteY0" fmla="*/ 16461 h 16461"/>
                  <a:gd name="connsiteX1" fmla="*/ 0 w 156282"/>
                  <a:gd name="connsiteY1" fmla="*/ 0 h 16461"/>
                </a:gdLst>
                <a:ahLst/>
                <a:cxnLst>
                  <a:cxn ang="0">
                    <a:pos x="connsiteX0" y="connsiteY0"/>
                  </a:cxn>
                  <a:cxn ang="0">
                    <a:pos x="connsiteX1" y="connsiteY1"/>
                  </a:cxn>
                </a:cxnLst>
                <a:rect l="l" t="t" r="r" b="b"/>
                <a:pathLst>
                  <a:path w="156282" h="16461">
                    <a:moveTo>
                      <a:pt x="156283" y="1646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1" name="Freeform: Shape 430">
                <a:extLst>
                  <a:ext uri="{FF2B5EF4-FFF2-40B4-BE49-F238E27FC236}">
                    <a16:creationId xmlns:a16="http://schemas.microsoft.com/office/drawing/2014/main" id="{519337BB-6071-A0C9-8911-43AAD247A341}"/>
                  </a:ext>
                </a:extLst>
              </p:cNvPr>
              <p:cNvSpPr/>
              <p:nvPr/>
            </p:nvSpPr>
            <p:spPr>
              <a:xfrm>
                <a:off x="3416819" y="982019"/>
                <a:ext cx="15965" cy="5572"/>
              </a:xfrm>
              <a:custGeom>
                <a:avLst/>
                <a:gdLst>
                  <a:gd name="connsiteX0" fmla="*/ 15966 w 15965"/>
                  <a:gd name="connsiteY0" fmla="*/ 5572 h 5572"/>
                  <a:gd name="connsiteX1" fmla="*/ 0 w 15965"/>
                  <a:gd name="connsiteY1" fmla="*/ 0 h 5572"/>
                </a:gdLst>
                <a:ahLst/>
                <a:cxnLst>
                  <a:cxn ang="0">
                    <a:pos x="connsiteX0" y="connsiteY0"/>
                  </a:cxn>
                  <a:cxn ang="0">
                    <a:pos x="connsiteX1" y="connsiteY1"/>
                  </a:cxn>
                </a:cxnLst>
                <a:rect l="l" t="t" r="r" b="b"/>
                <a:pathLst>
                  <a:path w="15965" h="5572">
                    <a:moveTo>
                      <a:pt x="15966" y="557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2" name="Freeform: Shape 431">
                <a:extLst>
                  <a:ext uri="{FF2B5EF4-FFF2-40B4-BE49-F238E27FC236}">
                    <a16:creationId xmlns:a16="http://schemas.microsoft.com/office/drawing/2014/main" id="{4A7198B7-EC24-B03B-C4DC-8FB69C640B2D}"/>
                  </a:ext>
                </a:extLst>
              </p:cNvPr>
              <p:cNvSpPr/>
              <p:nvPr/>
            </p:nvSpPr>
            <p:spPr>
              <a:xfrm>
                <a:off x="3416819" y="1094803"/>
                <a:ext cx="23217" cy="6377"/>
              </a:xfrm>
              <a:custGeom>
                <a:avLst/>
                <a:gdLst>
                  <a:gd name="connsiteX0" fmla="*/ 23217 w 23217"/>
                  <a:gd name="connsiteY0" fmla="*/ 6377 h 6377"/>
                  <a:gd name="connsiteX1" fmla="*/ 0 w 23217"/>
                  <a:gd name="connsiteY1" fmla="*/ 0 h 6377"/>
                </a:gdLst>
                <a:ahLst/>
                <a:cxnLst>
                  <a:cxn ang="0">
                    <a:pos x="connsiteX0" y="connsiteY0"/>
                  </a:cxn>
                  <a:cxn ang="0">
                    <a:pos x="connsiteX1" y="connsiteY1"/>
                  </a:cxn>
                </a:cxnLst>
                <a:rect l="l" t="t" r="r" b="b"/>
                <a:pathLst>
                  <a:path w="23217" h="6377">
                    <a:moveTo>
                      <a:pt x="23217" y="637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3" name="Freeform: Shape 432">
                <a:extLst>
                  <a:ext uri="{FF2B5EF4-FFF2-40B4-BE49-F238E27FC236}">
                    <a16:creationId xmlns:a16="http://schemas.microsoft.com/office/drawing/2014/main" id="{9C445240-0B63-D953-4634-EA08E41EA693}"/>
                  </a:ext>
                </a:extLst>
              </p:cNvPr>
              <p:cNvSpPr/>
              <p:nvPr/>
            </p:nvSpPr>
            <p:spPr>
              <a:xfrm>
                <a:off x="3416819" y="1207588"/>
                <a:ext cx="32132" cy="7452"/>
              </a:xfrm>
              <a:custGeom>
                <a:avLst/>
                <a:gdLst>
                  <a:gd name="connsiteX0" fmla="*/ 32132 w 32132"/>
                  <a:gd name="connsiteY0" fmla="*/ 7453 h 7452"/>
                  <a:gd name="connsiteX1" fmla="*/ 0 w 32132"/>
                  <a:gd name="connsiteY1" fmla="*/ 0 h 7452"/>
                </a:gdLst>
                <a:ahLst/>
                <a:cxnLst>
                  <a:cxn ang="0">
                    <a:pos x="connsiteX0" y="connsiteY0"/>
                  </a:cxn>
                  <a:cxn ang="0">
                    <a:pos x="connsiteX1" y="connsiteY1"/>
                  </a:cxn>
                </a:cxnLst>
                <a:rect l="l" t="t" r="r" b="b"/>
                <a:pathLst>
                  <a:path w="32132" h="7452">
                    <a:moveTo>
                      <a:pt x="32132" y="745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4" name="Freeform: Shape 433">
                <a:extLst>
                  <a:ext uri="{FF2B5EF4-FFF2-40B4-BE49-F238E27FC236}">
                    <a16:creationId xmlns:a16="http://schemas.microsoft.com/office/drawing/2014/main" id="{08EBD432-3A3F-44B2-302C-D4CB41BF28DA}"/>
                  </a:ext>
                </a:extLst>
              </p:cNvPr>
              <p:cNvSpPr/>
              <p:nvPr/>
            </p:nvSpPr>
            <p:spPr>
              <a:xfrm>
                <a:off x="3416819" y="1320372"/>
                <a:ext cx="43160" cy="8861"/>
              </a:xfrm>
              <a:custGeom>
                <a:avLst/>
                <a:gdLst>
                  <a:gd name="connsiteX0" fmla="*/ 43161 w 43160"/>
                  <a:gd name="connsiteY0" fmla="*/ 8861 h 8861"/>
                  <a:gd name="connsiteX1" fmla="*/ 0 w 43160"/>
                  <a:gd name="connsiteY1" fmla="*/ 0 h 8861"/>
                </a:gdLst>
                <a:ahLst/>
                <a:cxnLst>
                  <a:cxn ang="0">
                    <a:pos x="connsiteX0" y="connsiteY0"/>
                  </a:cxn>
                  <a:cxn ang="0">
                    <a:pos x="connsiteX1" y="connsiteY1"/>
                  </a:cxn>
                </a:cxnLst>
                <a:rect l="l" t="t" r="r" b="b"/>
                <a:pathLst>
                  <a:path w="43160" h="8861">
                    <a:moveTo>
                      <a:pt x="43161" y="886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5" name="Freeform: Shape 434">
                <a:extLst>
                  <a:ext uri="{FF2B5EF4-FFF2-40B4-BE49-F238E27FC236}">
                    <a16:creationId xmlns:a16="http://schemas.microsoft.com/office/drawing/2014/main" id="{5A253510-2486-9263-747F-9C4E1ED7663D}"/>
                  </a:ext>
                </a:extLst>
              </p:cNvPr>
              <p:cNvSpPr/>
              <p:nvPr/>
            </p:nvSpPr>
            <p:spPr>
              <a:xfrm>
                <a:off x="3416819" y="1433156"/>
                <a:ext cx="57075" cy="10680"/>
              </a:xfrm>
              <a:custGeom>
                <a:avLst/>
                <a:gdLst>
                  <a:gd name="connsiteX0" fmla="*/ 57075 w 57075"/>
                  <a:gd name="connsiteY0" fmla="*/ 10680 h 10680"/>
                  <a:gd name="connsiteX1" fmla="*/ 0 w 57075"/>
                  <a:gd name="connsiteY1" fmla="*/ 0 h 10680"/>
                </a:gdLst>
                <a:ahLst/>
                <a:cxnLst>
                  <a:cxn ang="0">
                    <a:pos x="connsiteX0" y="connsiteY0"/>
                  </a:cxn>
                  <a:cxn ang="0">
                    <a:pos x="connsiteX1" y="connsiteY1"/>
                  </a:cxn>
                </a:cxnLst>
                <a:rect l="l" t="t" r="r" b="b"/>
                <a:pathLst>
                  <a:path w="57075" h="10680">
                    <a:moveTo>
                      <a:pt x="57075" y="1068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6" name="Freeform: Shape 435">
                <a:extLst>
                  <a:ext uri="{FF2B5EF4-FFF2-40B4-BE49-F238E27FC236}">
                    <a16:creationId xmlns:a16="http://schemas.microsoft.com/office/drawing/2014/main" id="{E1BBD477-46F4-8D48-9411-320A856E1323}"/>
                  </a:ext>
                </a:extLst>
              </p:cNvPr>
              <p:cNvSpPr/>
              <p:nvPr/>
            </p:nvSpPr>
            <p:spPr>
              <a:xfrm>
                <a:off x="3416819" y="1545948"/>
                <a:ext cx="75099" cy="12963"/>
              </a:xfrm>
              <a:custGeom>
                <a:avLst/>
                <a:gdLst>
                  <a:gd name="connsiteX0" fmla="*/ 75100 w 75099"/>
                  <a:gd name="connsiteY0" fmla="*/ 12963 h 12963"/>
                  <a:gd name="connsiteX1" fmla="*/ 0 w 75099"/>
                  <a:gd name="connsiteY1" fmla="*/ 0 h 12963"/>
                </a:gdLst>
                <a:ahLst/>
                <a:cxnLst>
                  <a:cxn ang="0">
                    <a:pos x="connsiteX0" y="connsiteY0"/>
                  </a:cxn>
                  <a:cxn ang="0">
                    <a:pos x="connsiteX1" y="connsiteY1"/>
                  </a:cxn>
                </a:cxnLst>
                <a:rect l="l" t="t" r="r" b="b"/>
                <a:pathLst>
                  <a:path w="75099" h="12963">
                    <a:moveTo>
                      <a:pt x="75100" y="1296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7" name="Freeform: Shape 436">
                <a:extLst>
                  <a:ext uri="{FF2B5EF4-FFF2-40B4-BE49-F238E27FC236}">
                    <a16:creationId xmlns:a16="http://schemas.microsoft.com/office/drawing/2014/main" id="{8B2D9225-F67D-A3DC-AE70-44B013F16051}"/>
                  </a:ext>
                </a:extLst>
              </p:cNvPr>
              <p:cNvSpPr/>
              <p:nvPr/>
            </p:nvSpPr>
            <p:spPr>
              <a:xfrm>
                <a:off x="3416819" y="1658732"/>
                <a:ext cx="98858" cy="15664"/>
              </a:xfrm>
              <a:custGeom>
                <a:avLst/>
                <a:gdLst>
                  <a:gd name="connsiteX0" fmla="*/ 98859 w 98858"/>
                  <a:gd name="connsiteY0" fmla="*/ 15664 h 15664"/>
                  <a:gd name="connsiteX1" fmla="*/ 0 w 98858"/>
                  <a:gd name="connsiteY1" fmla="*/ 0 h 15664"/>
                </a:gdLst>
                <a:ahLst/>
                <a:cxnLst>
                  <a:cxn ang="0">
                    <a:pos x="connsiteX0" y="connsiteY0"/>
                  </a:cxn>
                  <a:cxn ang="0">
                    <a:pos x="connsiteX1" y="connsiteY1"/>
                  </a:cxn>
                </a:cxnLst>
                <a:rect l="l" t="t" r="r" b="b"/>
                <a:pathLst>
                  <a:path w="98858" h="15664">
                    <a:moveTo>
                      <a:pt x="98859" y="1566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8" name="Freeform: Shape 437">
                <a:extLst>
                  <a:ext uri="{FF2B5EF4-FFF2-40B4-BE49-F238E27FC236}">
                    <a16:creationId xmlns:a16="http://schemas.microsoft.com/office/drawing/2014/main" id="{38C34192-DE39-A11D-629A-612E1D72DA90}"/>
                  </a:ext>
                </a:extLst>
              </p:cNvPr>
              <p:cNvSpPr/>
              <p:nvPr/>
            </p:nvSpPr>
            <p:spPr>
              <a:xfrm>
                <a:off x="3416819" y="1771517"/>
                <a:ext cx="129652" cy="18233"/>
              </a:xfrm>
              <a:custGeom>
                <a:avLst/>
                <a:gdLst>
                  <a:gd name="connsiteX0" fmla="*/ 129653 w 129652"/>
                  <a:gd name="connsiteY0" fmla="*/ 18234 h 18233"/>
                  <a:gd name="connsiteX1" fmla="*/ 0 w 129652"/>
                  <a:gd name="connsiteY1" fmla="*/ 0 h 18233"/>
                </a:gdLst>
                <a:ahLst/>
                <a:cxnLst>
                  <a:cxn ang="0">
                    <a:pos x="connsiteX0" y="connsiteY0"/>
                  </a:cxn>
                  <a:cxn ang="0">
                    <a:pos x="connsiteX1" y="connsiteY1"/>
                  </a:cxn>
                </a:cxnLst>
                <a:rect l="l" t="t" r="r" b="b"/>
                <a:pathLst>
                  <a:path w="129652" h="18233">
                    <a:moveTo>
                      <a:pt x="129653" y="1823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9" name="Freeform: Shape 438">
                <a:extLst>
                  <a:ext uri="{FF2B5EF4-FFF2-40B4-BE49-F238E27FC236}">
                    <a16:creationId xmlns:a16="http://schemas.microsoft.com/office/drawing/2014/main" id="{33495F23-6C5E-A766-BCAB-9AE007D737D9}"/>
                  </a:ext>
                </a:extLst>
              </p:cNvPr>
              <p:cNvSpPr/>
              <p:nvPr/>
            </p:nvSpPr>
            <p:spPr>
              <a:xfrm>
                <a:off x="3416819" y="1884301"/>
                <a:ext cx="164965" cy="19092"/>
              </a:xfrm>
              <a:custGeom>
                <a:avLst/>
                <a:gdLst>
                  <a:gd name="connsiteX0" fmla="*/ 164966 w 164965"/>
                  <a:gd name="connsiteY0" fmla="*/ 19093 h 19092"/>
                  <a:gd name="connsiteX1" fmla="*/ 0 w 164965"/>
                  <a:gd name="connsiteY1" fmla="*/ 0 h 19092"/>
                </a:gdLst>
                <a:ahLst/>
                <a:cxnLst>
                  <a:cxn ang="0">
                    <a:pos x="connsiteX0" y="connsiteY0"/>
                  </a:cxn>
                  <a:cxn ang="0">
                    <a:pos x="connsiteX1" y="connsiteY1"/>
                  </a:cxn>
                </a:cxnLst>
                <a:rect l="l" t="t" r="r" b="b"/>
                <a:pathLst>
                  <a:path w="164965" h="19092">
                    <a:moveTo>
                      <a:pt x="164966" y="1909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0" name="Freeform: Shape 439">
                <a:extLst>
                  <a:ext uri="{FF2B5EF4-FFF2-40B4-BE49-F238E27FC236}">
                    <a16:creationId xmlns:a16="http://schemas.microsoft.com/office/drawing/2014/main" id="{D675BE97-6F41-F502-7948-11B4EE93E41A}"/>
                  </a:ext>
                </a:extLst>
              </p:cNvPr>
              <p:cNvSpPr/>
              <p:nvPr/>
            </p:nvSpPr>
            <p:spPr>
              <a:xfrm>
                <a:off x="3529600" y="982019"/>
                <a:ext cx="14069" cy="5525"/>
              </a:xfrm>
              <a:custGeom>
                <a:avLst/>
                <a:gdLst>
                  <a:gd name="connsiteX0" fmla="*/ 14070 w 14069"/>
                  <a:gd name="connsiteY0" fmla="*/ 5526 h 5525"/>
                  <a:gd name="connsiteX1" fmla="*/ 0 w 14069"/>
                  <a:gd name="connsiteY1" fmla="*/ 0 h 5525"/>
                </a:gdLst>
                <a:ahLst/>
                <a:cxnLst>
                  <a:cxn ang="0">
                    <a:pos x="connsiteX0" y="connsiteY0"/>
                  </a:cxn>
                  <a:cxn ang="0">
                    <a:pos x="connsiteX1" y="connsiteY1"/>
                  </a:cxn>
                </a:cxnLst>
                <a:rect l="l" t="t" r="r" b="b"/>
                <a:pathLst>
                  <a:path w="14069" h="5525">
                    <a:moveTo>
                      <a:pt x="14070" y="552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1" name="Freeform: Shape 440">
                <a:extLst>
                  <a:ext uri="{FF2B5EF4-FFF2-40B4-BE49-F238E27FC236}">
                    <a16:creationId xmlns:a16="http://schemas.microsoft.com/office/drawing/2014/main" id="{CF1733A6-8035-90D6-37D6-5D26EDC0DD75}"/>
                  </a:ext>
                </a:extLst>
              </p:cNvPr>
              <p:cNvSpPr/>
              <p:nvPr/>
            </p:nvSpPr>
            <p:spPr>
              <a:xfrm>
                <a:off x="3529600" y="1094803"/>
                <a:ext cx="21692" cy="6446"/>
              </a:xfrm>
              <a:custGeom>
                <a:avLst/>
                <a:gdLst>
                  <a:gd name="connsiteX0" fmla="*/ 21693 w 21692"/>
                  <a:gd name="connsiteY0" fmla="*/ 6447 h 6446"/>
                  <a:gd name="connsiteX1" fmla="*/ 0 w 21692"/>
                  <a:gd name="connsiteY1" fmla="*/ 0 h 6446"/>
                </a:gdLst>
                <a:ahLst/>
                <a:cxnLst>
                  <a:cxn ang="0">
                    <a:pos x="connsiteX0" y="connsiteY0"/>
                  </a:cxn>
                  <a:cxn ang="0">
                    <a:pos x="connsiteX1" y="connsiteY1"/>
                  </a:cxn>
                </a:cxnLst>
                <a:rect l="l" t="t" r="r" b="b"/>
                <a:pathLst>
                  <a:path w="21692" h="6446">
                    <a:moveTo>
                      <a:pt x="21693" y="644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2" name="Freeform: Shape 441">
                <a:extLst>
                  <a:ext uri="{FF2B5EF4-FFF2-40B4-BE49-F238E27FC236}">
                    <a16:creationId xmlns:a16="http://schemas.microsoft.com/office/drawing/2014/main" id="{29D6AE7F-4385-C194-177F-11BC4FA42716}"/>
                  </a:ext>
                </a:extLst>
              </p:cNvPr>
              <p:cNvSpPr/>
              <p:nvPr/>
            </p:nvSpPr>
            <p:spPr>
              <a:xfrm>
                <a:off x="3529600" y="1207588"/>
                <a:ext cx="31049" cy="7677"/>
              </a:xfrm>
              <a:custGeom>
                <a:avLst/>
                <a:gdLst>
                  <a:gd name="connsiteX0" fmla="*/ 31049 w 31049"/>
                  <a:gd name="connsiteY0" fmla="*/ 7677 h 7677"/>
                  <a:gd name="connsiteX1" fmla="*/ 0 w 31049"/>
                  <a:gd name="connsiteY1" fmla="*/ 0 h 7677"/>
                </a:gdLst>
                <a:ahLst/>
                <a:cxnLst>
                  <a:cxn ang="0">
                    <a:pos x="connsiteX0" y="connsiteY0"/>
                  </a:cxn>
                  <a:cxn ang="0">
                    <a:pos x="connsiteX1" y="connsiteY1"/>
                  </a:cxn>
                </a:cxnLst>
                <a:rect l="l" t="t" r="r" b="b"/>
                <a:pathLst>
                  <a:path w="31049" h="7677">
                    <a:moveTo>
                      <a:pt x="31049" y="767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3" name="Freeform: Shape 442">
                <a:extLst>
                  <a:ext uri="{FF2B5EF4-FFF2-40B4-BE49-F238E27FC236}">
                    <a16:creationId xmlns:a16="http://schemas.microsoft.com/office/drawing/2014/main" id="{F5CFE134-1BFD-04D6-404B-6D357D9EEDAC}"/>
                  </a:ext>
                </a:extLst>
              </p:cNvPr>
              <p:cNvSpPr/>
              <p:nvPr/>
            </p:nvSpPr>
            <p:spPr>
              <a:xfrm>
                <a:off x="3529600" y="1320372"/>
                <a:ext cx="42611" cy="9279"/>
              </a:xfrm>
              <a:custGeom>
                <a:avLst/>
                <a:gdLst>
                  <a:gd name="connsiteX0" fmla="*/ 42611 w 42611"/>
                  <a:gd name="connsiteY0" fmla="*/ 9279 h 9279"/>
                  <a:gd name="connsiteX1" fmla="*/ 0 w 42611"/>
                  <a:gd name="connsiteY1" fmla="*/ 0 h 9279"/>
                </a:gdLst>
                <a:ahLst/>
                <a:cxnLst>
                  <a:cxn ang="0">
                    <a:pos x="connsiteX0" y="connsiteY0"/>
                  </a:cxn>
                  <a:cxn ang="0">
                    <a:pos x="connsiteX1" y="connsiteY1"/>
                  </a:cxn>
                </a:cxnLst>
                <a:rect l="l" t="t" r="r" b="b"/>
                <a:pathLst>
                  <a:path w="42611" h="9279">
                    <a:moveTo>
                      <a:pt x="42611" y="927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4" name="Freeform: Shape 443">
                <a:extLst>
                  <a:ext uri="{FF2B5EF4-FFF2-40B4-BE49-F238E27FC236}">
                    <a16:creationId xmlns:a16="http://schemas.microsoft.com/office/drawing/2014/main" id="{A66FA52A-4B48-25DC-F689-FB978D8FC99B}"/>
                  </a:ext>
                </a:extLst>
              </p:cNvPr>
              <p:cNvSpPr/>
              <p:nvPr/>
            </p:nvSpPr>
            <p:spPr>
              <a:xfrm>
                <a:off x="3529600" y="1433156"/>
                <a:ext cx="57238" cy="11338"/>
              </a:xfrm>
              <a:custGeom>
                <a:avLst/>
                <a:gdLst>
                  <a:gd name="connsiteX0" fmla="*/ 57238 w 57238"/>
                  <a:gd name="connsiteY0" fmla="*/ 11338 h 11338"/>
                  <a:gd name="connsiteX1" fmla="*/ 0 w 57238"/>
                  <a:gd name="connsiteY1" fmla="*/ 0 h 11338"/>
                </a:gdLst>
                <a:ahLst/>
                <a:cxnLst>
                  <a:cxn ang="0">
                    <a:pos x="connsiteX0" y="connsiteY0"/>
                  </a:cxn>
                  <a:cxn ang="0">
                    <a:pos x="connsiteX1" y="connsiteY1"/>
                  </a:cxn>
                </a:cxnLst>
                <a:rect l="l" t="t" r="r" b="b"/>
                <a:pathLst>
                  <a:path w="57238" h="11338">
                    <a:moveTo>
                      <a:pt x="57238" y="1133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5" name="Freeform: Shape 444">
                <a:extLst>
                  <a:ext uri="{FF2B5EF4-FFF2-40B4-BE49-F238E27FC236}">
                    <a16:creationId xmlns:a16="http://schemas.microsoft.com/office/drawing/2014/main" id="{11C018D7-3022-6112-CC48-EE8D32ABC340}"/>
                  </a:ext>
                </a:extLst>
              </p:cNvPr>
              <p:cNvSpPr/>
              <p:nvPr/>
            </p:nvSpPr>
            <p:spPr>
              <a:xfrm>
                <a:off x="3529600" y="1545948"/>
                <a:ext cx="76245" cy="13915"/>
              </a:xfrm>
              <a:custGeom>
                <a:avLst/>
                <a:gdLst>
                  <a:gd name="connsiteX0" fmla="*/ 76245 w 76245"/>
                  <a:gd name="connsiteY0" fmla="*/ 13915 h 13915"/>
                  <a:gd name="connsiteX1" fmla="*/ 0 w 76245"/>
                  <a:gd name="connsiteY1" fmla="*/ 0 h 13915"/>
                </a:gdLst>
                <a:ahLst/>
                <a:cxnLst>
                  <a:cxn ang="0">
                    <a:pos x="connsiteX0" y="connsiteY0"/>
                  </a:cxn>
                  <a:cxn ang="0">
                    <a:pos x="connsiteX1" y="connsiteY1"/>
                  </a:cxn>
                </a:cxnLst>
                <a:rect l="l" t="t" r="r" b="b"/>
                <a:pathLst>
                  <a:path w="76245" h="13915">
                    <a:moveTo>
                      <a:pt x="76245" y="1391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6" name="Freeform: Shape 445">
                <a:extLst>
                  <a:ext uri="{FF2B5EF4-FFF2-40B4-BE49-F238E27FC236}">
                    <a16:creationId xmlns:a16="http://schemas.microsoft.com/office/drawing/2014/main" id="{2C4E358C-D168-13BD-1726-E77BCC176DCE}"/>
                  </a:ext>
                </a:extLst>
              </p:cNvPr>
              <p:cNvSpPr/>
              <p:nvPr/>
            </p:nvSpPr>
            <p:spPr>
              <a:xfrm>
                <a:off x="3529600" y="1658732"/>
                <a:ext cx="101451" cy="16948"/>
              </a:xfrm>
              <a:custGeom>
                <a:avLst/>
                <a:gdLst>
                  <a:gd name="connsiteX0" fmla="*/ 101451 w 101451"/>
                  <a:gd name="connsiteY0" fmla="*/ 16949 h 16948"/>
                  <a:gd name="connsiteX1" fmla="*/ 0 w 101451"/>
                  <a:gd name="connsiteY1" fmla="*/ 0 h 16948"/>
                </a:gdLst>
                <a:ahLst/>
                <a:cxnLst>
                  <a:cxn ang="0">
                    <a:pos x="connsiteX0" y="connsiteY0"/>
                  </a:cxn>
                  <a:cxn ang="0">
                    <a:pos x="connsiteX1" y="connsiteY1"/>
                  </a:cxn>
                </a:cxnLst>
                <a:rect l="l" t="t" r="r" b="b"/>
                <a:pathLst>
                  <a:path w="101451" h="16948">
                    <a:moveTo>
                      <a:pt x="101451" y="1694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7" name="Freeform: Shape 446">
                <a:extLst>
                  <a:ext uri="{FF2B5EF4-FFF2-40B4-BE49-F238E27FC236}">
                    <a16:creationId xmlns:a16="http://schemas.microsoft.com/office/drawing/2014/main" id="{401F3282-A81C-7179-22CA-4B2BE197131F}"/>
                  </a:ext>
                </a:extLst>
              </p:cNvPr>
              <p:cNvSpPr/>
              <p:nvPr/>
            </p:nvSpPr>
            <p:spPr>
              <a:xfrm>
                <a:off x="3529600" y="1771517"/>
                <a:ext cx="134442" cy="19882"/>
              </a:xfrm>
              <a:custGeom>
                <a:avLst/>
                <a:gdLst>
                  <a:gd name="connsiteX0" fmla="*/ 134443 w 134442"/>
                  <a:gd name="connsiteY0" fmla="*/ 19882 h 19882"/>
                  <a:gd name="connsiteX1" fmla="*/ 0 w 134442"/>
                  <a:gd name="connsiteY1" fmla="*/ 0 h 19882"/>
                </a:gdLst>
                <a:ahLst/>
                <a:cxnLst>
                  <a:cxn ang="0">
                    <a:pos x="connsiteX0" y="connsiteY0"/>
                  </a:cxn>
                  <a:cxn ang="0">
                    <a:pos x="connsiteX1" y="connsiteY1"/>
                  </a:cxn>
                </a:cxnLst>
                <a:rect l="l" t="t" r="r" b="b"/>
                <a:pathLst>
                  <a:path w="134442" h="19882">
                    <a:moveTo>
                      <a:pt x="134443" y="1988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8" name="Freeform: Shape 447">
                <a:extLst>
                  <a:ext uri="{FF2B5EF4-FFF2-40B4-BE49-F238E27FC236}">
                    <a16:creationId xmlns:a16="http://schemas.microsoft.com/office/drawing/2014/main" id="{8AC387A7-988C-A61E-740F-F5F43D86DB02}"/>
                  </a:ext>
                </a:extLst>
              </p:cNvPr>
              <p:cNvSpPr/>
              <p:nvPr/>
            </p:nvSpPr>
            <p:spPr>
              <a:xfrm>
                <a:off x="3529600" y="1884301"/>
                <a:ext cx="172573" cy="21058"/>
              </a:xfrm>
              <a:custGeom>
                <a:avLst/>
                <a:gdLst>
                  <a:gd name="connsiteX0" fmla="*/ 172573 w 172573"/>
                  <a:gd name="connsiteY0" fmla="*/ 21058 h 21058"/>
                  <a:gd name="connsiteX1" fmla="*/ 0 w 172573"/>
                  <a:gd name="connsiteY1" fmla="*/ 0 h 21058"/>
                </a:gdLst>
                <a:ahLst/>
                <a:cxnLst>
                  <a:cxn ang="0">
                    <a:pos x="connsiteX0" y="connsiteY0"/>
                  </a:cxn>
                  <a:cxn ang="0">
                    <a:pos x="connsiteX1" y="connsiteY1"/>
                  </a:cxn>
                </a:cxnLst>
                <a:rect l="l" t="t" r="r" b="b"/>
                <a:pathLst>
                  <a:path w="172573" h="21058">
                    <a:moveTo>
                      <a:pt x="172573" y="2105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9" name="Freeform: Shape 448">
                <a:extLst>
                  <a:ext uri="{FF2B5EF4-FFF2-40B4-BE49-F238E27FC236}">
                    <a16:creationId xmlns:a16="http://schemas.microsoft.com/office/drawing/2014/main" id="{964C22DA-75AD-46D3-F05C-3C69DFBD7BB6}"/>
                  </a:ext>
                </a:extLst>
              </p:cNvPr>
              <p:cNvSpPr/>
              <p:nvPr/>
            </p:nvSpPr>
            <p:spPr>
              <a:xfrm>
                <a:off x="3642382" y="982019"/>
                <a:ext cx="12382" cy="5456"/>
              </a:xfrm>
              <a:custGeom>
                <a:avLst/>
                <a:gdLst>
                  <a:gd name="connsiteX0" fmla="*/ 12383 w 12382"/>
                  <a:gd name="connsiteY0" fmla="*/ 5456 h 5456"/>
                  <a:gd name="connsiteX1" fmla="*/ 0 w 12382"/>
                  <a:gd name="connsiteY1" fmla="*/ 0 h 5456"/>
                </a:gdLst>
                <a:ahLst/>
                <a:cxnLst>
                  <a:cxn ang="0">
                    <a:pos x="connsiteX0" y="connsiteY0"/>
                  </a:cxn>
                  <a:cxn ang="0">
                    <a:pos x="connsiteX1" y="connsiteY1"/>
                  </a:cxn>
                </a:cxnLst>
                <a:rect l="l" t="t" r="r" b="b"/>
                <a:pathLst>
                  <a:path w="12382" h="5456">
                    <a:moveTo>
                      <a:pt x="12383" y="545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0" name="Freeform: Shape 449">
                <a:extLst>
                  <a:ext uri="{FF2B5EF4-FFF2-40B4-BE49-F238E27FC236}">
                    <a16:creationId xmlns:a16="http://schemas.microsoft.com/office/drawing/2014/main" id="{93AB267C-CC91-1F9F-3301-154024BEB200}"/>
                  </a:ext>
                </a:extLst>
              </p:cNvPr>
              <p:cNvSpPr/>
              <p:nvPr/>
            </p:nvSpPr>
            <p:spPr>
              <a:xfrm>
                <a:off x="3642382" y="1094803"/>
                <a:ext cx="20307" cy="6477"/>
              </a:xfrm>
              <a:custGeom>
                <a:avLst/>
                <a:gdLst>
                  <a:gd name="connsiteX0" fmla="*/ 20307 w 20307"/>
                  <a:gd name="connsiteY0" fmla="*/ 6478 h 6477"/>
                  <a:gd name="connsiteX1" fmla="*/ 0 w 20307"/>
                  <a:gd name="connsiteY1" fmla="*/ 0 h 6477"/>
                </a:gdLst>
                <a:ahLst/>
                <a:cxnLst>
                  <a:cxn ang="0">
                    <a:pos x="connsiteX0" y="connsiteY0"/>
                  </a:cxn>
                  <a:cxn ang="0">
                    <a:pos x="connsiteX1" y="connsiteY1"/>
                  </a:cxn>
                </a:cxnLst>
                <a:rect l="l" t="t" r="r" b="b"/>
                <a:pathLst>
                  <a:path w="20307" h="6477">
                    <a:moveTo>
                      <a:pt x="20307" y="647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1" name="Freeform: Shape 450">
                <a:extLst>
                  <a:ext uri="{FF2B5EF4-FFF2-40B4-BE49-F238E27FC236}">
                    <a16:creationId xmlns:a16="http://schemas.microsoft.com/office/drawing/2014/main" id="{72767EB5-00D1-068E-1C31-03C4978F2B44}"/>
                  </a:ext>
                </a:extLst>
              </p:cNvPr>
              <p:cNvSpPr/>
              <p:nvPr/>
            </p:nvSpPr>
            <p:spPr>
              <a:xfrm>
                <a:off x="3642382" y="1207588"/>
                <a:ext cx="30012" cy="7839"/>
              </a:xfrm>
              <a:custGeom>
                <a:avLst/>
                <a:gdLst>
                  <a:gd name="connsiteX0" fmla="*/ 30012 w 30012"/>
                  <a:gd name="connsiteY0" fmla="*/ 7840 h 7839"/>
                  <a:gd name="connsiteX1" fmla="*/ 0 w 30012"/>
                  <a:gd name="connsiteY1" fmla="*/ 0 h 7839"/>
                </a:gdLst>
                <a:ahLst/>
                <a:cxnLst>
                  <a:cxn ang="0">
                    <a:pos x="connsiteX0" y="connsiteY0"/>
                  </a:cxn>
                  <a:cxn ang="0">
                    <a:pos x="connsiteX1" y="connsiteY1"/>
                  </a:cxn>
                </a:cxnLst>
                <a:rect l="l" t="t" r="r" b="b"/>
                <a:pathLst>
                  <a:path w="30012" h="7839">
                    <a:moveTo>
                      <a:pt x="30012" y="784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2" name="Freeform: Shape 451">
                <a:extLst>
                  <a:ext uri="{FF2B5EF4-FFF2-40B4-BE49-F238E27FC236}">
                    <a16:creationId xmlns:a16="http://schemas.microsoft.com/office/drawing/2014/main" id="{866DF978-902B-4D87-B808-A78CA160254C}"/>
                  </a:ext>
                </a:extLst>
              </p:cNvPr>
              <p:cNvSpPr/>
              <p:nvPr/>
            </p:nvSpPr>
            <p:spPr>
              <a:xfrm>
                <a:off x="3642382" y="1320372"/>
                <a:ext cx="42023" cy="9604"/>
              </a:xfrm>
              <a:custGeom>
                <a:avLst/>
                <a:gdLst>
                  <a:gd name="connsiteX0" fmla="*/ 42023 w 42023"/>
                  <a:gd name="connsiteY0" fmla="*/ 9604 h 9604"/>
                  <a:gd name="connsiteX1" fmla="*/ 0 w 42023"/>
                  <a:gd name="connsiteY1" fmla="*/ 0 h 9604"/>
                </a:gdLst>
                <a:ahLst/>
                <a:cxnLst>
                  <a:cxn ang="0">
                    <a:pos x="connsiteX0" y="connsiteY0"/>
                  </a:cxn>
                  <a:cxn ang="0">
                    <a:pos x="connsiteX1" y="connsiteY1"/>
                  </a:cxn>
                </a:cxnLst>
                <a:rect l="l" t="t" r="r" b="b"/>
                <a:pathLst>
                  <a:path w="42023" h="9604">
                    <a:moveTo>
                      <a:pt x="42023" y="960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3" name="Freeform: Shape 452">
                <a:extLst>
                  <a:ext uri="{FF2B5EF4-FFF2-40B4-BE49-F238E27FC236}">
                    <a16:creationId xmlns:a16="http://schemas.microsoft.com/office/drawing/2014/main" id="{0600F740-AE45-C1E8-38EC-0326967DADC3}"/>
                  </a:ext>
                </a:extLst>
              </p:cNvPr>
              <p:cNvSpPr/>
              <p:nvPr/>
            </p:nvSpPr>
            <p:spPr>
              <a:xfrm>
                <a:off x="3642382" y="1433156"/>
                <a:ext cx="57253" cy="11856"/>
              </a:xfrm>
              <a:custGeom>
                <a:avLst/>
                <a:gdLst>
                  <a:gd name="connsiteX0" fmla="*/ 57254 w 57253"/>
                  <a:gd name="connsiteY0" fmla="*/ 11857 h 11856"/>
                  <a:gd name="connsiteX1" fmla="*/ 0 w 57253"/>
                  <a:gd name="connsiteY1" fmla="*/ 0 h 11856"/>
                </a:gdLst>
                <a:ahLst/>
                <a:cxnLst>
                  <a:cxn ang="0">
                    <a:pos x="connsiteX0" y="connsiteY0"/>
                  </a:cxn>
                  <a:cxn ang="0">
                    <a:pos x="connsiteX1" y="connsiteY1"/>
                  </a:cxn>
                </a:cxnLst>
                <a:rect l="l" t="t" r="r" b="b"/>
                <a:pathLst>
                  <a:path w="57253" h="11856">
                    <a:moveTo>
                      <a:pt x="57254" y="1185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4" name="Freeform: Shape 453">
                <a:extLst>
                  <a:ext uri="{FF2B5EF4-FFF2-40B4-BE49-F238E27FC236}">
                    <a16:creationId xmlns:a16="http://schemas.microsoft.com/office/drawing/2014/main" id="{EFCF62E5-B818-F8F3-E625-DB7F99021841}"/>
                  </a:ext>
                </a:extLst>
              </p:cNvPr>
              <p:cNvSpPr/>
              <p:nvPr/>
            </p:nvSpPr>
            <p:spPr>
              <a:xfrm>
                <a:off x="3642382" y="1545948"/>
                <a:ext cx="77142" cy="14658"/>
              </a:xfrm>
              <a:custGeom>
                <a:avLst/>
                <a:gdLst>
                  <a:gd name="connsiteX0" fmla="*/ 77143 w 77142"/>
                  <a:gd name="connsiteY0" fmla="*/ 14658 h 14658"/>
                  <a:gd name="connsiteX1" fmla="*/ 0 w 77142"/>
                  <a:gd name="connsiteY1" fmla="*/ 0 h 14658"/>
                </a:gdLst>
                <a:ahLst/>
                <a:cxnLst>
                  <a:cxn ang="0">
                    <a:pos x="connsiteX0" y="connsiteY0"/>
                  </a:cxn>
                  <a:cxn ang="0">
                    <a:pos x="connsiteX1" y="connsiteY1"/>
                  </a:cxn>
                </a:cxnLst>
                <a:rect l="l" t="t" r="r" b="b"/>
                <a:pathLst>
                  <a:path w="77142" h="14658">
                    <a:moveTo>
                      <a:pt x="77143" y="1465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5" name="Freeform: Shape 454">
                <a:extLst>
                  <a:ext uri="{FF2B5EF4-FFF2-40B4-BE49-F238E27FC236}">
                    <a16:creationId xmlns:a16="http://schemas.microsoft.com/office/drawing/2014/main" id="{6EA24687-E2FE-DF46-0EAA-6A235FD4E92E}"/>
                  </a:ext>
                </a:extLst>
              </p:cNvPr>
              <p:cNvSpPr/>
              <p:nvPr/>
            </p:nvSpPr>
            <p:spPr>
              <a:xfrm>
                <a:off x="3642382" y="1658732"/>
                <a:ext cx="103687" cy="17947"/>
              </a:xfrm>
              <a:custGeom>
                <a:avLst/>
                <a:gdLst>
                  <a:gd name="connsiteX0" fmla="*/ 103688 w 103687"/>
                  <a:gd name="connsiteY0" fmla="*/ 17947 h 17947"/>
                  <a:gd name="connsiteX1" fmla="*/ 0 w 103687"/>
                  <a:gd name="connsiteY1" fmla="*/ 0 h 17947"/>
                </a:gdLst>
                <a:ahLst/>
                <a:cxnLst>
                  <a:cxn ang="0">
                    <a:pos x="connsiteX0" y="connsiteY0"/>
                  </a:cxn>
                  <a:cxn ang="0">
                    <a:pos x="connsiteX1" y="connsiteY1"/>
                  </a:cxn>
                </a:cxnLst>
                <a:rect l="l" t="t" r="r" b="b"/>
                <a:pathLst>
                  <a:path w="103687" h="17947">
                    <a:moveTo>
                      <a:pt x="103688" y="1794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6" name="Freeform: Shape 455">
                <a:extLst>
                  <a:ext uri="{FF2B5EF4-FFF2-40B4-BE49-F238E27FC236}">
                    <a16:creationId xmlns:a16="http://schemas.microsoft.com/office/drawing/2014/main" id="{DB67CB61-D2E5-C036-CD2A-28359716BEA2}"/>
                  </a:ext>
                </a:extLst>
              </p:cNvPr>
              <p:cNvSpPr/>
              <p:nvPr/>
            </p:nvSpPr>
            <p:spPr>
              <a:xfrm>
                <a:off x="3642382" y="1771517"/>
                <a:ext cx="138738" cy="21120"/>
              </a:xfrm>
              <a:custGeom>
                <a:avLst/>
                <a:gdLst>
                  <a:gd name="connsiteX0" fmla="*/ 138738 w 138738"/>
                  <a:gd name="connsiteY0" fmla="*/ 21120 h 21120"/>
                  <a:gd name="connsiteX1" fmla="*/ 0 w 138738"/>
                  <a:gd name="connsiteY1" fmla="*/ 0 h 21120"/>
                </a:gdLst>
                <a:ahLst/>
                <a:cxnLst>
                  <a:cxn ang="0">
                    <a:pos x="connsiteX0" y="connsiteY0"/>
                  </a:cxn>
                  <a:cxn ang="0">
                    <a:pos x="connsiteX1" y="connsiteY1"/>
                  </a:cxn>
                </a:cxnLst>
                <a:rect l="l" t="t" r="r" b="b"/>
                <a:pathLst>
                  <a:path w="138738" h="21120">
                    <a:moveTo>
                      <a:pt x="138738" y="2112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7" name="Freeform: Shape 456">
                <a:extLst>
                  <a:ext uri="{FF2B5EF4-FFF2-40B4-BE49-F238E27FC236}">
                    <a16:creationId xmlns:a16="http://schemas.microsoft.com/office/drawing/2014/main" id="{7C2AD70A-7DF4-45E0-487E-7A78E5375FE6}"/>
                  </a:ext>
                </a:extLst>
              </p:cNvPr>
              <p:cNvSpPr/>
              <p:nvPr/>
            </p:nvSpPr>
            <p:spPr>
              <a:xfrm>
                <a:off x="3642389" y="1884301"/>
                <a:ext cx="179337" cy="22513"/>
              </a:xfrm>
              <a:custGeom>
                <a:avLst/>
                <a:gdLst>
                  <a:gd name="connsiteX0" fmla="*/ 179337 w 179337"/>
                  <a:gd name="connsiteY0" fmla="*/ 22514 h 22513"/>
                  <a:gd name="connsiteX1" fmla="*/ 0 w 179337"/>
                  <a:gd name="connsiteY1" fmla="*/ 0 h 22513"/>
                </a:gdLst>
                <a:ahLst/>
                <a:cxnLst>
                  <a:cxn ang="0">
                    <a:pos x="connsiteX0" y="connsiteY0"/>
                  </a:cxn>
                  <a:cxn ang="0">
                    <a:pos x="connsiteX1" y="connsiteY1"/>
                  </a:cxn>
                </a:cxnLst>
                <a:rect l="l" t="t" r="r" b="b"/>
                <a:pathLst>
                  <a:path w="179337" h="22513">
                    <a:moveTo>
                      <a:pt x="179337" y="2251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8" name="Freeform: Shape 457">
                <a:extLst>
                  <a:ext uri="{FF2B5EF4-FFF2-40B4-BE49-F238E27FC236}">
                    <a16:creationId xmlns:a16="http://schemas.microsoft.com/office/drawing/2014/main" id="{5F8231F8-AE2D-73B4-453F-EF05D7B686E9}"/>
                  </a:ext>
                </a:extLst>
              </p:cNvPr>
              <p:cNvSpPr/>
              <p:nvPr/>
            </p:nvSpPr>
            <p:spPr>
              <a:xfrm>
                <a:off x="3755171" y="982019"/>
                <a:ext cx="10803" cy="5363"/>
              </a:xfrm>
              <a:custGeom>
                <a:avLst/>
                <a:gdLst>
                  <a:gd name="connsiteX0" fmla="*/ 10804 w 10803"/>
                  <a:gd name="connsiteY0" fmla="*/ 5363 h 5363"/>
                  <a:gd name="connsiteX1" fmla="*/ 0 w 10803"/>
                  <a:gd name="connsiteY1" fmla="*/ 0 h 5363"/>
                </a:gdLst>
                <a:ahLst/>
                <a:cxnLst>
                  <a:cxn ang="0">
                    <a:pos x="connsiteX0" y="connsiteY0"/>
                  </a:cxn>
                  <a:cxn ang="0">
                    <a:pos x="connsiteX1" y="connsiteY1"/>
                  </a:cxn>
                </a:cxnLst>
                <a:rect l="l" t="t" r="r" b="b"/>
                <a:pathLst>
                  <a:path w="10803" h="5363">
                    <a:moveTo>
                      <a:pt x="10804" y="536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9" name="Freeform: Shape 458">
                <a:extLst>
                  <a:ext uri="{FF2B5EF4-FFF2-40B4-BE49-F238E27FC236}">
                    <a16:creationId xmlns:a16="http://schemas.microsoft.com/office/drawing/2014/main" id="{F8775E32-F262-39E8-2F60-56365EC96666}"/>
                  </a:ext>
                </a:extLst>
              </p:cNvPr>
              <p:cNvSpPr/>
              <p:nvPr/>
            </p:nvSpPr>
            <p:spPr>
              <a:xfrm>
                <a:off x="3755171" y="1094803"/>
                <a:ext cx="18960" cy="6470"/>
              </a:xfrm>
              <a:custGeom>
                <a:avLst/>
                <a:gdLst>
                  <a:gd name="connsiteX0" fmla="*/ 18961 w 18960"/>
                  <a:gd name="connsiteY0" fmla="*/ 6470 h 6470"/>
                  <a:gd name="connsiteX1" fmla="*/ 0 w 18960"/>
                  <a:gd name="connsiteY1" fmla="*/ 0 h 6470"/>
                </a:gdLst>
                <a:ahLst/>
                <a:cxnLst>
                  <a:cxn ang="0">
                    <a:pos x="connsiteX0" y="connsiteY0"/>
                  </a:cxn>
                  <a:cxn ang="0">
                    <a:pos x="connsiteX1" y="connsiteY1"/>
                  </a:cxn>
                </a:cxnLst>
                <a:rect l="l" t="t" r="r" b="b"/>
                <a:pathLst>
                  <a:path w="18960" h="6470">
                    <a:moveTo>
                      <a:pt x="18961" y="647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0" name="Freeform: Shape 459">
                <a:extLst>
                  <a:ext uri="{FF2B5EF4-FFF2-40B4-BE49-F238E27FC236}">
                    <a16:creationId xmlns:a16="http://schemas.microsoft.com/office/drawing/2014/main" id="{E54E5EB3-B3D0-E3A6-9281-6FC51FECB6E3}"/>
                  </a:ext>
                </a:extLst>
              </p:cNvPr>
              <p:cNvSpPr/>
              <p:nvPr/>
            </p:nvSpPr>
            <p:spPr>
              <a:xfrm>
                <a:off x="3755171" y="1207588"/>
                <a:ext cx="28951" cy="7940"/>
              </a:xfrm>
              <a:custGeom>
                <a:avLst/>
                <a:gdLst>
                  <a:gd name="connsiteX0" fmla="*/ 28952 w 28951"/>
                  <a:gd name="connsiteY0" fmla="*/ 7940 h 7940"/>
                  <a:gd name="connsiteX1" fmla="*/ 0 w 28951"/>
                  <a:gd name="connsiteY1" fmla="*/ 0 h 7940"/>
                </a:gdLst>
                <a:ahLst/>
                <a:cxnLst>
                  <a:cxn ang="0">
                    <a:pos x="connsiteX0" y="connsiteY0"/>
                  </a:cxn>
                  <a:cxn ang="0">
                    <a:pos x="connsiteX1" y="connsiteY1"/>
                  </a:cxn>
                </a:cxnLst>
                <a:rect l="l" t="t" r="r" b="b"/>
                <a:pathLst>
                  <a:path w="28951" h="7940">
                    <a:moveTo>
                      <a:pt x="28952" y="794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1" name="Freeform: Shape 460">
                <a:extLst>
                  <a:ext uri="{FF2B5EF4-FFF2-40B4-BE49-F238E27FC236}">
                    <a16:creationId xmlns:a16="http://schemas.microsoft.com/office/drawing/2014/main" id="{8F6D7DE4-D7AD-105D-2061-0BD2F56636C5}"/>
                  </a:ext>
                </a:extLst>
              </p:cNvPr>
              <p:cNvSpPr/>
              <p:nvPr/>
            </p:nvSpPr>
            <p:spPr>
              <a:xfrm>
                <a:off x="3755171" y="1320372"/>
                <a:ext cx="41334" cy="9844"/>
              </a:xfrm>
              <a:custGeom>
                <a:avLst/>
                <a:gdLst>
                  <a:gd name="connsiteX0" fmla="*/ 41334 w 41334"/>
                  <a:gd name="connsiteY0" fmla="*/ 9844 h 9844"/>
                  <a:gd name="connsiteX1" fmla="*/ 0 w 41334"/>
                  <a:gd name="connsiteY1" fmla="*/ 0 h 9844"/>
                </a:gdLst>
                <a:ahLst/>
                <a:cxnLst>
                  <a:cxn ang="0">
                    <a:pos x="connsiteX0" y="connsiteY0"/>
                  </a:cxn>
                  <a:cxn ang="0">
                    <a:pos x="connsiteX1" y="connsiteY1"/>
                  </a:cxn>
                </a:cxnLst>
                <a:rect l="l" t="t" r="r" b="b"/>
                <a:pathLst>
                  <a:path w="41334" h="9844">
                    <a:moveTo>
                      <a:pt x="41334" y="984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2" name="Freeform: Shape 461">
                <a:extLst>
                  <a:ext uri="{FF2B5EF4-FFF2-40B4-BE49-F238E27FC236}">
                    <a16:creationId xmlns:a16="http://schemas.microsoft.com/office/drawing/2014/main" id="{7CB886E5-97AB-A8DD-AB31-3FF5B5CF10BD}"/>
                  </a:ext>
                </a:extLst>
              </p:cNvPr>
              <p:cNvSpPr/>
              <p:nvPr/>
            </p:nvSpPr>
            <p:spPr>
              <a:xfrm>
                <a:off x="3755171" y="1433156"/>
                <a:ext cx="57098" cy="12251"/>
              </a:xfrm>
              <a:custGeom>
                <a:avLst/>
                <a:gdLst>
                  <a:gd name="connsiteX0" fmla="*/ 57099 w 57098"/>
                  <a:gd name="connsiteY0" fmla="*/ 12251 h 12251"/>
                  <a:gd name="connsiteX1" fmla="*/ 0 w 57098"/>
                  <a:gd name="connsiteY1" fmla="*/ 0 h 12251"/>
                </a:gdLst>
                <a:ahLst/>
                <a:cxnLst>
                  <a:cxn ang="0">
                    <a:pos x="connsiteX0" y="connsiteY0"/>
                  </a:cxn>
                  <a:cxn ang="0">
                    <a:pos x="connsiteX1" y="connsiteY1"/>
                  </a:cxn>
                </a:cxnLst>
                <a:rect l="l" t="t" r="r" b="b"/>
                <a:pathLst>
                  <a:path w="57098" h="12251">
                    <a:moveTo>
                      <a:pt x="57099" y="1225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3" name="Freeform: Shape 462">
                <a:extLst>
                  <a:ext uri="{FF2B5EF4-FFF2-40B4-BE49-F238E27FC236}">
                    <a16:creationId xmlns:a16="http://schemas.microsoft.com/office/drawing/2014/main" id="{BFD338B7-6B9B-5ADB-027F-4CD4A7CDEFA5}"/>
                  </a:ext>
                </a:extLst>
              </p:cNvPr>
              <p:cNvSpPr/>
              <p:nvPr/>
            </p:nvSpPr>
            <p:spPr>
              <a:xfrm>
                <a:off x="3755171" y="1545948"/>
                <a:ext cx="77785" cy="15230"/>
              </a:xfrm>
              <a:custGeom>
                <a:avLst/>
                <a:gdLst>
                  <a:gd name="connsiteX0" fmla="*/ 77786 w 77785"/>
                  <a:gd name="connsiteY0" fmla="*/ 15231 h 15230"/>
                  <a:gd name="connsiteX1" fmla="*/ 0 w 77785"/>
                  <a:gd name="connsiteY1" fmla="*/ 0 h 15230"/>
                </a:gdLst>
                <a:ahLst/>
                <a:cxnLst>
                  <a:cxn ang="0">
                    <a:pos x="connsiteX0" y="connsiteY0"/>
                  </a:cxn>
                  <a:cxn ang="0">
                    <a:pos x="connsiteX1" y="connsiteY1"/>
                  </a:cxn>
                </a:cxnLst>
                <a:rect l="l" t="t" r="r" b="b"/>
                <a:pathLst>
                  <a:path w="77785" h="15230">
                    <a:moveTo>
                      <a:pt x="77786" y="1523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4" name="Freeform: Shape 463">
                <a:extLst>
                  <a:ext uri="{FF2B5EF4-FFF2-40B4-BE49-F238E27FC236}">
                    <a16:creationId xmlns:a16="http://schemas.microsoft.com/office/drawing/2014/main" id="{2C6208E2-5542-5141-DE10-A518B69C1A99}"/>
                  </a:ext>
                </a:extLst>
              </p:cNvPr>
              <p:cNvSpPr/>
              <p:nvPr/>
            </p:nvSpPr>
            <p:spPr>
              <a:xfrm>
                <a:off x="3755171" y="1658732"/>
                <a:ext cx="105614" cy="18698"/>
              </a:xfrm>
              <a:custGeom>
                <a:avLst/>
                <a:gdLst>
                  <a:gd name="connsiteX0" fmla="*/ 105615 w 105614"/>
                  <a:gd name="connsiteY0" fmla="*/ 18698 h 18698"/>
                  <a:gd name="connsiteX1" fmla="*/ 0 w 105614"/>
                  <a:gd name="connsiteY1" fmla="*/ 0 h 18698"/>
                </a:gdLst>
                <a:ahLst/>
                <a:cxnLst>
                  <a:cxn ang="0">
                    <a:pos x="connsiteX0" y="connsiteY0"/>
                  </a:cxn>
                  <a:cxn ang="0">
                    <a:pos x="connsiteX1" y="connsiteY1"/>
                  </a:cxn>
                </a:cxnLst>
                <a:rect l="l" t="t" r="r" b="b"/>
                <a:pathLst>
                  <a:path w="105614" h="18698">
                    <a:moveTo>
                      <a:pt x="105615" y="1869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5" name="Freeform: Shape 464">
                <a:extLst>
                  <a:ext uri="{FF2B5EF4-FFF2-40B4-BE49-F238E27FC236}">
                    <a16:creationId xmlns:a16="http://schemas.microsoft.com/office/drawing/2014/main" id="{0C3F3EBD-B84F-3E27-93E9-104307C66A1F}"/>
                  </a:ext>
                </a:extLst>
              </p:cNvPr>
              <p:cNvSpPr/>
              <p:nvPr/>
            </p:nvSpPr>
            <p:spPr>
              <a:xfrm>
                <a:off x="3755171" y="1771517"/>
                <a:ext cx="142646" cy="22025"/>
              </a:xfrm>
              <a:custGeom>
                <a:avLst/>
                <a:gdLst>
                  <a:gd name="connsiteX0" fmla="*/ 142646 w 142646"/>
                  <a:gd name="connsiteY0" fmla="*/ 22026 h 22025"/>
                  <a:gd name="connsiteX1" fmla="*/ 0 w 142646"/>
                  <a:gd name="connsiteY1" fmla="*/ 0 h 22025"/>
                </a:gdLst>
                <a:ahLst/>
                <a:cxnLst>
                  <a:cxn ang="0">
                    <a:pos x="connsiteX0" y="connsiteY0"/>
                  </a:cxn>
                  <a:cxn ang="0">
                    <a:pos x="connsiteX1" y="connsiteY1"/>
                  </a:cxn>
                </a:cxnLst>
                <a:rect l="l" t="t" r="r" b="b"/>
                <a:pathLst>
                  <a:path w="142646" h="22025">
                    <a:moveTo>
                      <a:pt x="142646" y="2202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6" name="Freeform: Shape 465">
                <a:extLst>
                  <a:ext uri="{FF2B5EF4-FFF2-40B4-BE49-F238E27FC236}">
                    <a16:creationId xmlns:a16="http://schemas.microsoft.com/office/drawing/2014/main" id="{5FE325BE-3369-3D3E-1967-BBDDCFAE826D}"/>
                  </a:ext>
                </a:extLst>
              </p:cNvPr>
              <p:cNvSpPr/>
              <p:nvPr/>
            </p:nvSpPr>
            <p:spPr>
              <a:xfrm>
                <a:off x="3755171" y="1884301"/>
                <a:ext cx="185435" cy="23542"/>
              </a:xfrm>
              <a:custGeom>
                <a:avLst/>
                <a:gdLst>
                  <a:gd name="connsiteX0" fmla="*/ 185436 w 185435"/>
                  <a:gd name="connsiteY0" fmla="*/ 23543 h 23542"/>
                  <a:gd name="connsiteX1" fmla="*/ 0 w 185435"/>
                  <a:gd name="connsiteY1" fmla="*/ 0 h 23542"/>
                </a:gdLst>
                <a:ahLst/>
                <a:cxnLst>
                  <a:cxn ang="0">
                    <a:pos x="connsiteX0" y="connsiteY0"/>
                  </a:cxn>
                  <a:cxn ang="0">
                    <a:pos x="connsiteX1" y="connsiteY1"/>
                  </a:cxn>
                </a:cxnLst>
                <a:rect l="l" t="t" r="r" b="b"/>
                <a:pathLst>
                  <a:path w="185435" h="23542">
                    <a:moveTo>
                      <a:pt x="185436" y="2354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7" name="Freeform: Shape 466">
                <a:extLst>
                  <a:ext uri="{FF2B5EF4-FFF2-40B4-BE49-F238E27FC236}">
                    <a16:creationId xmlns:a16="http://schemas.microsoft.com/office/drawing/2014/main" id="{52A98401-1F48-B229-A993-E17AC093AFBA}"/>
                  </a:ext>
                </a:extLst>
              </p:cNvPr>
              <p:cNvSpPr/>
              <p:nvPr/>
            </p:nvSpPr>
            <p:spPr>
              <a:xfrm>
                <a:off x="3867952" y="982019"/>
                <a:ext cx="9286" cy="5231"/>
              </a:xfrm>
              <a:custGeom>
                <a:avLst/>
                <a:gdLst>
                  <a:gd name="connsiteX0" fmla="*/ 9287 w 9286"/>
                  <a:gd name="connsiteY0" fmla="*/ 5232 h 5231"/>
                  <a:gd name="connsiteX1" fmla="*/ 0 w 9286"/>
                  <a:gd name="connsiteY1" fmla="*/ 0 h 5231"/>
                </a:gdLst>
                <a:ahLst/>
                <a:cxnLst>
                  <a:cxn ang="0">
                    <a:pos x="connsiteX0" y="connsiteY0"/>
                  </a:cxn>
                  <a:cxn ang="0">
                    <a:pos x="connsiteX1" y="connsiteY1"/>
                  </a:cxn>
                </a:cxnLst>
                <a:rect l="l" t="t" r="r" b="b"/>
                <a:pathLst>
                  <a:path w="9286" h="5231">
                    <a:moveTo>
                      <a:pt x="9287" y="523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8" name="Freeform: Shape 467">
                <a:extLst>
                  <a:ext uri="{FF2B5EF4-FFF2-40B4-BE49-F238E27FC236}">
                    <a16:creationId xmlns:a16="http://schemas.microsoft.com/office/drawing/2014/main" id="{C6BA80B9-80F3-25F6-A8A4-FB53FED0C744}"/>
                  </a:ext>
                </a:extLst>
              </p:cNvPr>
              <p:cNvSpPr/>
              <p:nvPr/>
            </p:nvSpPr>
            <p:spPr>
              <a:xfrm>
                <a:off x="3867952" y="1094803"/>
                <a:ext cx="17614" cy="6415"/>
              </a:xfrm>
              <a:custGeom>
                <a:avLst/>
                <a:gdLst>
                  <a:gd name="connsiteX0" fmla="*/ 17614 w 17614"/>
                  <a:gd name="connsiteY0" fmla="*/ 6416 h 6415"/>
                  <a:gd name="connsiteX1" fmla="*/ 0 w 17614"/>
                  <a:gd name="connsiteY1" fmla="*/ 0 h 6415"/>
                </a:gdLst>
                <a:ahLst/>
                <a:cxnLst>
                  <a:cxn ang="0">
                    <a:pos x="connsiteX0" y="connsiteY0"/>
                  </a:cxn>
                  <a:cxn ang="0">
                    <a:pos x="connsiteX1" y="connsiteY1"/>
                  </a:cxn>
                </a:cxnLst>
                <a:rect l="l" t="t" r="r" b="b"/>
                <a:pathLst>
                  <a:path w="17614" h="6415">
                    <a:moveTo>
                      <a:pt x="17614" y="641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9" name="Freeform: Shape 468">
                <a:extLst>
                  <a:ext uri="{FF2B5EF4-FFF2-40B4-BE49-F238E27FC236}">
                    <a16:creationId xmlns:a16="http://schemas.microsoft.com/office/drawing/2014/main" id="{F3674B05-F541-9D99-0800-BAA74FE2154C}"/>
                  </a:ext>
                </a:extLst>
              </p:cNvPr>
              <p:cNvSpPr/>
              <p:nvPr/>
            </p:nvSpPr>
            <p:spPr>
              <a:xfrm>
                <a:off x="3867952" y="1207588"/>
                <a:ext cx="27814" cy="7986"/>
              </a:xfrm>
              <a:custGeom>
                <a:avLst/>
                <a:gdLst>
                  <a:gd name="connsiteX0" fmla="*/ 27814 w 27814"/>
                  <a:gd name="connsiteY0" fmla="*/ 7987 h 7986"/>
                  <a:gd name="connsiteX1" fmla="*/ 0 w 27814"/>
                  <a:gd name="connsiteY1" fmla="*/ 0 h 7986"/>
                </a:gdLst>
                <a:ahLst/>
                <a:cxnLst>
                  <a:cxn ang="0">
                    <a:pos x="connsiteX0" y="connsiteY0"/>
                  </a:cxn>
                  <a:cxn ang="0">
                    <a:pos x="connsiteX1" y="connsiteY1"/>
                  </a:cxn>
                </a:cxnLst>
                <a:rect l="l" t="t" r="r" b="b"/>
                <a:pathLst>
                  <a:path w="27814" h="7986">
                    <a:moveTo>
                      <a:pt x="27814" y="798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0" name="Freeform: Shape 469">
                <a:extLst>
                  <a:ext uri="{FF2B5EF4-FFF2-40B4-BE49-F238E27FC236}">
                    <a16:creationId xmlns:a16="http://schemas.microsoft.com/office/drawing/2014/main" id="{4ECE5409-1A30-B74A-EC1A-92D755FC240F}"/>
                  </a:ext>
                </a:extLst>
              </p:cNvPr>
              <p:cNvSpPr/>
              <p:nvPr/>
            </p:nvSpPr>
            <p:spPr>
              <a:xfrm>
                <a:off x="3867952" y="1320372"/>
                <a:ext cx="40506" cy="9999"/>
              </a:xfrm>
              <a:custGeom>
                <a:avLst/>
                <a:gdLst>
                  <a:gd name="connsiteX0" fmla="*/ 40506 w 40506"/>
                  <a:gd name="connsiteY0" fmla="*/ 9999 h 9999"/>
                  <a:gd name="connsiteX1" fmla="*/ 0 w 40506"/>
                  <a:gd name="connsiteY1" fmla="*/ 0 h 9999"/>
                </a:gdLst>
                <a:ahLst/>
                <a:cxnLst>
                  <a:cxn ang="0">
                    <a:pos x="connsiteX0" y="connsiteY0"/>
                  </a:cxn>
                  <a:cxn ang="0">
                    <a:pos x="connsiteX1" y="connsiteY1"/>
                  </a:cxn>
                </a:cxnLst>
                <a:rect l="l" t="t" r="r" b="b"/>
                <a:pathLst>
                  <a:path w="40506" h="9999">
                    <a:moveTo>
                      <a:pt x="40506" y="999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1" name="Freeform: Shape 470">
                <a:extLst>
                  <a:ext uri="{FF2B5EF4-FFF2-40B4-BE49-F238E27FC236}">
                    <a16:creationId xmlns:a16="http://schemas.microsoft.com/office/drawing/2014/main" id="{47EF3A6A-E2D7-A190-BA65-40581BDE46FE}"/>
                  </a:ext>
                </a:extLst>
              </p:cNvPr>
              <p:cNvSpPr/>
              <p:nvPr/>
            </p:nvSpPr>
            <p:spPr>
              <a:xfrm>
                <a:off x="3867952" y="1433156"/>
                <a:ext cx="56727" cy="12537"/>
              </a:xfrm>
              <a:custGeom>
                <a:avLst/>
                <a:gdLst>
                  <a:gd name="connsiteX0" fmla="*/ 56727 w 56727"/>
                  <a:gd name="connsiteY0" fmla="*/ 12538 h 12537"/>
                  <a:gd name="connsiteX1" fmla="*/ 0 w 56727"/>
                  <a:gd name="connsiteY1" fmla="*/ 0 h 12537"/>
                </a:gdLst>
                <a:ahLst/>
                <a:cxnLst>
                  <a:cxn ang="0">
                    <a:pos x="connsiteX0" y="connsiteY0"/>
                  </a:cxn>
                  <a:cxn ang="0">
                    <a:pos x="connsiteX1" y="connsiteY1"/>
                  </a:cxn>
                </a:cxnLst>
                <a:rect l="l" t="t" r="r" b="b"/>
                <a:pathLst>
                  <a:path w="56727" h="12537">
                    <a:moveTo>
                      <a:pt x="56727" y="1253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2" name="Freeform: Shape 471">
                <a:extLst>
                  <a:ext uri="{FF2B5EF4-FFF2-40B4-BE49-F238E27FC236}">
                    <a16:creationId xmlns:a16="http://schemas.microsoft.com/office/drawing/2014/main" id="{F0AAD86B-01F7-29D8-74AB-31107CA43DCD}"/>
                  </a:ext>
                </a:extLst>
              </p:cNvPr>
              <p:cNvSpPr/>
              <p:nvPr/>
            </p:nvSpPr>
            <p:spPr>
              <a:xfrm>
                <a:off x="3867952" y="1545948"/>
                <a:ext cx="78164" cy="15648"/>
              </a:xfrm>
              <a:custGeom>
                <a:avLst/>
                <a:gdLst>
                  <a:gd name="connsiteX0" fmla="*/ 78165 w 78164"/>
                  <a:gd name="connsiteY0" fmla="*/ 15649 h 15648"/>
                  <a:gd name="connsiteX1" fmla="*/ 0 w 78164"/>
                  <a:gd name="connsiteY1" fmla="*/ 0 h 15648"/>
                </a:gdLst>
                <a:ahLst/>
                <a:cxnLst>
                  <a:cxn ang="0">
                    <a:pos x="connsiteX0" y="connsiteY0"/>
                  </a:cxn>
                  <a:cxn ang="0">
                    <a:pos x="connsiteX1" y="connsiteY1"/>
                  </a:cxn>
                </a:cxnLst>
                <a:rect l="l" t="t" r="r" b="b"/>
                <a:pathLst>
                  <a:path w="78164" h="15648">
                    <a:moveTo>
                      <a:pt x="78165" y="1564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3" name="Freeform: Shape 472">
                <a:extLst>
                  <a:ext uri="{FF2B5EF4-FFF2-40B4-BE49-F238E27FC236}">
                    <a16:creationId xmlns:a16="http://schemas.microsoft.com/office/drawing/2014/main" id="{1FC13E2F-48E7-FFFC-7418-A3410320B6D2}"/>
                  </a:ext>
                </a:extLst>
              </p:cNvPr>
              <p:cNvSpPr/>
              <p:nvPr/>
            </p:nvSpPr>
            <p:spPr>
              <a:xfrm>
                <a:off x="3867952" y="1658732"/>
                <a:ext cx="107255" cy="19232"/>
              </a:xfrm>
              <a:custGeom>
                <a:avLst/>
                <a:gdLst>
                  <a:gd name="connsiteX0" fmla="*/ 107256 w 107255"/>
                  <a:gd name="connsiteY0" fmla="*/ 19232 h 19232"/>
                  <a:gd name="connsiteX1" fmla="*/ 0 w 107255"/>
                  <a:gd name="connsiteY1" fmla="*/ 0 h 19232"/>
                </a:gdLst>
                <a:ahLst/>
                <a:cxnLst>
                  <a:cxn ang="0">
                    <a:pos x="connsiteX0" y="connsiteY0"/>
                  </a:cxn>
                  <a:cxn ang="0">
                    <a:pos x="connsiteX1" y="connsiteY1"/>
                  </a:cxn>
                </a:cxnLst>
                <a:rect l="l" t="t" r="r" b="b"/>
                <a:pathLst>
                  <a:path w="107255" h="19232">
                    <a:moveTo>
                      <a:pt x="107256" y="1923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4" name="Freeform: Shape 473">
                <a:extLst>
                  <a:ext uri="{FF2B5EF4-FFF2-40B4-BE49-F238E27FC236}">
                    <a16:creationId xmlns:a16="http://schemas.microsoft.com/office/drawing/2014/main" id="{132E928E-FB85-1162-FB4F-3F237C5BB5C0}"/>
                  </a:ext>
                </a:extLst>
              </p:cNvPr>
              <p:cNvSpPr/>
              <p:nvPr/>
            </p:nvSpPr>
            <p:spPr>
              <a:xfrm>
                <a:off x="3867952" y="1771517"/>
                <a:ext cx="146214" cy="22629"/>
              </a:xfrm>
              <a:custGeom>
                <a:avLst/>
                <a:gdLst>
                  <a:gd name="connsiteX0" fmla="*/ 146214 w 146214"/>
                  <a:gd name="connsiteY0" fmla="*/ 22630 h 22629"/>
                  <a:gd name="connsiteX1" fmla="*/ 0 w 146214"/>
                  <a:gd name="connsiteY1" fmla="*/ 0 h 22629"/>
                </a:gdLst>
                <a:ahLst/>
                <a:cxnLst>
                  <a:cxn ang="0">
                    <a:pos x="connsiteX0" y="connsiteY0"/>
                  </a:cxn>
                  <a:cxn ang="0">
                    <a:pos x="connsiteX1" y="connsiteY1"/>
                  </a:cxn>
                </a:cxnLst>
                <a:rect l="l" t="t" r="r" b="b"/>
                <a:pathLst>
                  <a:path w="146214" h="22629">
                    <a:moveTo>
                      <a:pt x="146214" y="2263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5" name="Freeform: Shape 474">
                <a:extLst>
                  <a:ext uri="{FF2B5EF4-FFF2-40B4-BE49-F238E27FC236}">
                    <a16:creationId xmlns:a16="http://schemas.microsoft.com/office/drawing/2014/main" id="{ED04B9C3-0FC7-3B77-EA90-29639A1B55A9}"/>
                  </a:ext>
                </a:extLst>
              </p:cNvPr>
              <p:cNvSpPr/>
              <p:nvPr/>
            </p:nvSpPr>
            <p:spPr>
              <a:xfrm>
                <a:off x="3867952" y="1884301"/>
                <a:ext cx="190891" cy="24192"/>
              </a:xfrm>
              <a:custGeom>
                <a:avLst/>
                <a:gdLst>
                  <a:gd name="connsiteX0" fmla="*/ 190892 w 190891"/>
                  <a:gd name="connsiteY0" fmla="*/ 24193 h 24192"/>
                  <a:gd name="connsiteX1" fmla="*/ 0 w 190891"/>
                  <a:gd name="connsiteY1" fmla="*/ 0 h 24192"/>
                </a:gdLst>
                <a:ahLst/>
                <a:cxnLst>
                  <a:cxn ang="0">
                    <a:pos x="connsiteX0" y="connsiteY0"/>
                  </a:cxn>
                  <a:cxn ang="0">
                    <a:pos x="connsiteX1" y="connsiteY1"/>
                  </a:cxn>
                </a:cxnLst>
                <a:rect l="l" t="t" r="r" b="b"/>
                <a:pathLst>
                  <a:path w="190891" h="24192">
                    <a:moveTo>
                      <a:pt x="190892" y="2419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6" name="Freeform: Shape 475">
                <a:extLst>
                  <a:ext uri="{FF2B5EF4-FFF2-40B4-BE49-F238E27FC236}">
                    <a16:creationId xmlns:a16="http://schemas.microsoft.com/office/drawing/2014/main" id="{5A081410-CFB9-F6FA-4C1A-24883F9A3CA4}"/>
                  </a:ext>
                </a:extLst>
              </p:cNvPr>
              <p:cNvSpPr/>
              <p:nvPr/>
            </p:nvSpPr>
            <p:spPr>
              <a:xfrm>
                <a:off x="3980733" y="982019"/>
                <a:ext cx="7746" cy="5069"/>
              </a:xfrm>
              <a:custGeom>
                <a:avLst/>
                <a:gdLst>
                  <a:gd name="connsiteX0" fmla="*/ 7747 w 7746"/>
                  <a:gd name="connsiteY0" fmla="*/ 5069 h 5069"/>
                  <a:gd name="connsiteX1" fmla="*/ 0 w 7746"/>
                  <a:gd name="connsiteY1" fmla="*/ 0 h 5069"/>
                </a:gdLst>
                <a:ahLst/>
                <a:cxnLst>
                  <a:cxn ang="0">
                    <a:pos x="connsiteX0" y="connsiteY0"/>
                  </a:cxn>
                  <a:cxn ang="0">
                    <a:pos x="connsiteX1" y="connsiteY1"/>
                  </a:cxn>
                </a:cxnLst>
                <a:rect l="l" t="t" r="r" b="b"/>
                <a:pathLst>
                  <a:path w="7746" h="5069">
                    <a:moveTo>
                      <a:pt x="7747" y="506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7" name="Freeform: Shape 476">
                <a:extLst>
                  <a:ext uri="{FF2B5EF4-FFF2-40B4-BE49-F238E27FC236}">
                    <a16:creationId xmlns:a16="http://schemas.microsoft.com/office/drawing/2014/main" id="{34041F05-41FD-59FB-F8F9-3877C99AF7D3}"/>
                  </a:ext>
                </a:extLst>
              </p:cNvPr>
              <p:cNvSpPr/>
              <p:nvPr/>
            </p:nvSpPr>
            <p:spPr>
              <a:xfrm>
                <a:off x="3980733" y="1094803"/>
                <a:ext cx="16174" cy="6315"/>
              </a:xfrm>
              <a:custGeom>
                <a:avLst/>
                <a:gdLst>
                  <a:gd name="connsiteX0" fmla="*/ 16175 w 16174"/>
                  <a:gd name="connsiteY0" fmla="*/ 6315 h 6315"/>
                  <a:gd name="connsiteX1" fmla="*/ 0 w 16174"/>
                  <a:gd name="connsiteY1" fmla="*/ 0 h 6315"/>
                </a:gdLst>
                <a:ahLst/>
                <a:cxnLst>
                  <a:cxn ang="0">
                    <a:pos x="connsiteX0" y="connsiteY0"/>
                  </a:cxn>
                  <a:cxn ang="0">
                    <a:pos x="connsiteX1" y="connsiteY1"/>
                  </a:cxn>
                </a:cxnLst>
                <a:rect l="l" t="t" r="r" b="b"/>
                <a:pathLst>
                  <a:path w="16174" h="6315">
                    <a:moveTo>
                      <a:pt x="16175" y="631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8" name="Freeform: Shape 477">
                <a:extLst>
                  <a:ext uri="{FF2B5EF4-FFF2-40B4-BE49-F238E27FC236}">
                    <a16:creationId xmlns:a16="http://schemas.microsoft.com/office/drawing/2014/main" id="{12039FB4-363C-12F2-3CFC-C10A3DCBF08A}"/>
                  </a:ext>
                </a:extLst>
              </p:cNvPr>
              <p:cNvSpPr/>
              <p:nvPr/>
            </p:nvSpPr>
            <p:spPr>
              <a:xfrm>
                <a:off x="3980733" y="1207588"/>
                <a:ext cx="26506" cy="7963"/>
              </a:xfrm>
              <a:custGeom>
                <a:avLst/>
                <a:gdLst>
                  <a:gd name="connsiteX0" fmla="*/ 26506 w 26506"/>
                  <a:gd name="connsiteY0" fmla="*/ 7964 h 7963"/>
                  <a:gd name="connsiteX1" fmla="*/ 0 w 26506"/>
                  <a:gd name="connsiteY1" fmla="*/ 0 h 7963"/>
                </a:gdLst>
                <a:ahLst/>
                <a:cxnLst>
                  <a:cxn ang="0">
                    <a:pos x="connsiteX0" y="connsiteY0"/>
                  </a:cxn>
                  <a:cxn ang="0">
                    <a:pos x="connsiteX1" y="connsiteY1"/>
                  </a:cxn>
                </a:cxnLst>
                <a:rect l="l" t="t" r="r" b="b"/>
                <a:pathLst>
                  <a:path w="26506" h="7963">
                    <a:moveTo>
                      <a:pt x="26506" y="796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9" name="Freeform: Shape 478">
                <a:extLst>
                  <a:ext uri="{FF2B5EF4-FFF2-40B4-BE49-F238E27FC236}">
                    <a16:creationId xmlns:a16="http://schemas.microsoft.com/office/drawing/2014/main" id="{376EF772-88EF-E8B1-3D25-6EE6F946A5CC}"/>
                  </a:ext>
                </a:extLst>
              </p:cNvPr>
              <p:cNvSpPr/>
              <p:nvPr/>
            </p:nvSpPr>
            <p:spPr>
              <a:xfrm>
                <a:off x="3980733" y="1320372"/>
                <a:ext cx="39415" cy="10076"/>
              </a:xfrm>
              <a:custGeom>
                <a:avLst/>
                <a:gdLst>
                  <a:gd name="connsiteX0" fmla="*/ 39415 w 39415"/>
                  <a:gd name="connsiteY0" fmla="*/ 10076 h 10076"/>
                  <a:gd name="connsiteX1" fmla="*/ 0 w 39415"/>
                  <a:gd name="connsiteY1" fmla="*/ 0 h 10076"/>
                </a:gdLst>
                <a:ahLst/>
                <a:cxnLst>
                  <a:cxn ang="0">
                    <a:pos x="connsiteX0" y="connsiteY0"/>
                  </a:cxn>
                  <a:cxn ang="0">
                    <a:pos x="connsiteX1" y="connsiteY1"/>
                  </a:cxn>
                </a:cxnLst>
                <a:rect l="l" t="t" r="r" b="b"/>
                <a:pathLst>
                  <a:path w="39415" h="10076">
                    <a:moveTo>
                      <a:pt x="39415" y="1007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0" name="Freeform: Shape 479">
                <a:extLst>
                  <a:ext uri="{FF2B5EF4-FFF2-40B4-BE49-F238E27FC236}">
                    <a16:creationId xmlns:a16="http://schemas.microsoft.com/office/drawing/2014/main" id="{968654CE-7EBD-F836-385B-5DDEABFC4F4A}"/>
                  </a:ext>
                </a:extLst>
              </p:cNvPr>
              <p:cNvSpPr/>
              <p:nvPr/>
            </p:nvSpPr>
            <p:spPr>
              <a:xfrm>
                <a:off x="3980733" y="1433156"/>
                <a:ext cx="56030" cy="12707"/>
              </a:xfrm>
              <a:custGeom>
                <a:avLst/>
                <a:gdLst>
                  <a:gd name="connsiteX0" fmla="*/ 56031 w 56030"/>
                  <a:gd name="connsiteY0" fmla="*/ 12708 h 12707"/>
                  <a:gd name="connsiteX1" fmla="*/ 0 w 56030"/>
                  <a:gd name="connsiteY1" fmla="*/ 0 h 12707"/>
                </a:gdLst>
                <a:ahLst/>
                <a:cxnLst>
                  <a:cxn ang="0">
                    <a:pos x="connsiteX0" y="connsiteY0"/>
                  </a:cxn>
                  <a:cxn ang="0">
                    <a:pos x="connsiteX1" y="connsiteY1"/>
                  </a:cxn>
                </a:cxnLst>
                <a:rect l="l" t="t" r="r" b="b"/>
                <a:pathLst>
                  <a:path w="56030" h="12707">
                    <a:moveTo>
                      <a:pt x="56031" y="1270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1" name="Freeform: Shape 480">
                <a:extLst>
                  <a:ext uri="{FF2B5EF4-FFF2-40B4-BE49-F238E27FC236}">
                    <a16:creationId xmlns:a16="http://schemas.microsoft.com/office/drawing/2014/main" id="{04612BE3-6B53-9AFF-570F-0D76D8E8DF78}"/>
                  </a:ext>
                </a:extLst>
              </p:cNvPr>
              <p:cNvSpPr/>
              <p:nvPr/>
            </p:nvSpPr>
            <p:spPr>
              <a:xfrm>
                <a:off x="3980733" y="1545948"/>
                <a:ext cx="78172" cy="15911"/>
              </a:xfrm>
              <a:custGeom>
                <a:avLst/>
                <a:gdLst>
                  <a:gd name="connsiteX0" fmla="*/ 78172 w 78172"/>
                  <a:gd name="connsiteY0" fmla="*/ 15912 h 15911"/>
                  <a:gd name="connsiteX1" fmla="*/ 0 w 78172"/>
                  <a:gd name="connsiteY1" fmla="*/ 0 h 15911"/>
                </a:gdLst>
                <a:ahLst/>
                <a:cxnLst>
                  <a:cxn ang="0">
                    <a:pos x="connsiteX0" y="connsiteY0"/>
                  </a:cxn>
                  <a:cxn ang="0">
                    <a:pos x="connsiteX1" y="connsiteY1"/>
                  </a:cxn>
                </a:cxnLst>
                <a:rect l="l" t="t" r="r" b="b"/>
                <a:pathLst>
                  <a:path w="78172" h="15911">
                    <a:moveTo>
                      <a:pt x="78172" y="1591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2" name="Freeform: Shape 481">
                <a:extLst>
                  <a:ext uri="{FF2B5EF4-FFF2-40B4-BE49-F238E27FC236}">
                    <a16:creationId xmlns:a16="http://schemas.microsoft.com/office/drawing/2014/main" id="{38EE63A6-B240-0009-4F06-CE87C0D9536B}"/>
                  </a:ext>
                </a:extLst>
              </p:cNvPr>
              <p:cNvSpPr/>
              <p:nvPr/>
            </p:nvSpPr>
            <p:spPr>
              <a:xfrm>
                <a:off x="3980733" y="1658732"/>
                <a:ext cx="108517" cy="19557"/>
              </a:xfrm>
              <a:custGeom>
                <a:avLst/>
                <a:gdLst>
                  <a:gd name="connsiteX0" fmla="*/ 108517 w 108517"/>
                  <a:gd name="connsiteY0" fmla="*/ 19557 h 19557"/>
                  <a:gd name="connsiteX1" fmla="*/ 0 w 108517"/>
                  <a:gd name="connsiteY1" fmla="*/ 0 h 19557"/>
                </a:gdLst>
                <a:ahLst/>
                <a:cxnLst>
                  <a:cxn ang="0">
                    <a:pos x="connsiteX0" y="connsiteY0"/>
                  </a:cxn>
                  <a:cxn ang="0">
                    <a:pos x="connsiteX1" y="connsiteY1"/>
                  </a:cxn>
                </a:cxnLst>
                <a:rect l="l" t="t" r="r" b="b"/>
                <a:pathLst>
                  <a:path w="108517" h="19557">
                    <a:moveTo>
                      <a:pt x="108517" y="1955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3" name="Freeform: Shape 482">
                <a:extLst>
                  <a:ext uri="{FF2B5EF4-FFF2-40B4-BE49-F238E27FC236}">
                    <a16:creationId xmlns:a16="http://schemas.microsoft.com/office/drawing/2014/main" id="{EC761454-F525-AB13-1235-E2C4516CDD91}"/>
                  </a:ext>
                </a:extLst>
              </p:cNvPr>
              <p:cNvSpPr/>
              <p:nvPr/>
            </p:nvSpPr>
            <p:spPr>
              <a:xfrm>
                <a:off x="3980733" y="1771517"/>
                <a:ext cx="149363" cy="22946"/>
              </a:xfrm>
              <a:custGeom>
                <a:avLst/>
                <a:gdLst>
                  <a:gd name="connsiteX0" fmla="*/ 149364 w 149363"/>
                  <a:gd name="connsiteY0" fmla="*/ 22947 h 22946"/>
                  <a:gd name="connsiteX1" fmla="*/ 0 w 149363"/>
                  <a:gd name="connsiteY1" fmla="*/ 0 h 22946"/>
                </a:gdLst>
                <a:ahLst/>
                <a:cxnLst>
                  <a:cxn ang="0">
                    <a:pos x="connsiteX0" y="connsiteY0"/>
                  </a:cxn>
                  <a:cxn ang="0">
                    <a:pos x="connsiteX1" y="connsiteY1"/>
                  </a:cxn>
                </a:cxnLst>
                <a:rect l="l" t="t" r="r" b="b"/>
                <a:pathLst>
                  <a:path w="149363" h="22946">
                    <a:moveTo>
                      <a:pt x="149364" y="2294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4" name="Freeform: Shape 483">
                <a:extLst>
                  <a:ext uri="{FF2B5EF4-FFF2-40B4-BE49-F238E27FC236}">
                    <a16:creationId xmlns:a16="http://schemas.microsoft.com/office/drawing/2014/main" id="{C7A61016-7C5E-A193-C567-91A62E8DA4E2}"/>
                  </a:ext>
                </a:extLst>
              </p:cNvPr>
              <p:cNvSpPr/>
              <p:nvPr/>
            </p:nvSpPr>
            <p:spPr>
              <a:xfrm>
                <a:off x="3980733" y="1884301"/>
                <a:ext cx="195628" cy="24479"/>
              </a:xfrm>
              <a:custGeom>
                <a:avLst/>
                <a:gdLst>
                  <a:gd name="connsiteX0" fmla="*/ 195628 w 195628"/>
                  <a:gd name="connsiteY0" fmla="*/ 24479 h 24479"/>
                  <a:gd name="connsiteX1" fmla="*/ 0 w 195628"/>
                  <a:gd name="connsiteY1" fmla="*/ 0 h 24479"/>
                </a:gdLst>
                <a:ahLst/>
                <a:cxnLst>
                  <a:cxn ang="0">
                    <a:pos x="connsiteX0" y="connsiteY0"/>
                  </a:cxn>
                  <a:cxn ang="0">
                    <a:pos x="connsiteX1" y="connsiteY1"/>
                  </a:cxn>
                </a:cxnLst>
                <a:rect l="l" t="t" r="r" b="b"/>
                <a:pathLst>
                  <a:path w="195628" h="24479">
                    <a:moveTo>
                      <a:pt x="195628" y="2447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5" name="Freeform: Shape 484">
                <a:extLst>
                  <a:ext uri="{FF2B5EF4-FFF2-40B4-BE49-F238E27FC236}">
                    <a16:creationId xmlns:a16="http://schemas.microsoft.com/office/drawing/2014/main" id="{E5BAFE30-8F7E-FB03-7763-1786A7821867}"/>
                  </a:ext>
                </a:extLst>
              </p:cNvPr>
              <p:cNvSpPr/>
              <p:nvPr/>
            </p:nvSpPr>
            <p:spPr>
              <a:xfrm>
                <a:off x="4093515" y="982019"/>
                <a:ext cx="6129" cy="4860"/>
              </a:xfrm>
              <a:custGeom>
                <a:avLst/>
                <a:gdLst>
                  <a:gd name="connsiteX0" fmla="*/ 6129 w 6129"/>
                  <a:gd name="connsiteY0" fmla="*/ 4860 h 4860"/>
                  <a:gd name="connsiteX1" fmla="*/ 0 w 6129"/>
                  <a:gd name="connsiteY1" fmla="*/ 0 h 4860"/>
                </a:gdLst>
                <a:ahLst/>
                <a:cxnLst>
                  <a:cxn ang="0">
                    <a:pos x="connsiteX0" y="connsiteY0"/>
                  </a:cxn>
                  <a:cxn ang="0">
                    <a:pos x="connsiteX1" y="connsiteY1"/>
                  </a:cxn>
                </a:cxnLst>
                <a:rect l="l" t="t" r="r" b="b"/>
                <a:pathLst>
                  <a:path w="6129" h="4860">
                    <a:moveTo>
                      <a:pt x="6129" y="486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6" name="Freeform: Shape 485">
                <a:extLst>
                  <a:ext uri="{FF2B5EF4-FFF2-40B4-BE49-F238E27FC236}">
                    <a16:creationId xmlns:a16="http://schemas.microsoft.com/office/drawing/2014/main" id="{DE361B6F-DDF6-7ACD-416B-87AA28CC9C93}"/>
                  </a:ext>
                </a:extLst>
              </p:cNvPr>
              <p:cNvSpPr/>
              <p:nvPr/>
            </p:nvSpPr>
            <p:spPr>
              <a:xfrm>
                <a:off x="4093515" y="1094803"/>
                <a:ext cx="14541" cy="6168"/>
              </a:xfrm>
              <a:custGeom>
                <a:avLst/>
                <a:gdLst>
                  <a:gd name="connsiteX0" fmla="*/ 14542 w 14541"/>
                  <a:gd name="connsiteY0" fmla="*/ 6168 h 6168"/>
                  <a:gd name="connsiteX1" fmla="*/ 0 w 14541"/>
                  <a:gd name="connsiteY1" fmla="*/ 0 h 6168"/>
                </a:gdLst>
                <a:ahLst/>
                <a:cxnLst>
                  <a:cxn ang="0">
                    <a:pos x="connsiteX0" y="connsiteY0"/>
                  </a:cxn>
                  <a:cxn ang="0">
                    <a:pos x="connsiteX1" y="connsiteY1"/>
                  </a:cxn>
                </a:cxnLst>
                <a:rect l="l" t="t" r="r" b="b"/>
                <a:pathLst>
                  <a:path w="14541" h="6168">
                    <a:moveTo>
                      <a:pt x="14542" y="616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7" name="Freeform: Shape 486">
                <a:extLst>
                  <a:ext uri="{FF2B5EF4-FFF2-40B4-BE49-F238E27FC236}">
                    <a16:creationId xmlns:a16="http://schemas.microsoft.com/office/drawing/2014/main" id="{95BFD47A-682F-145A-C229-F6B6A5020C9B}"/>
                  </a:ext>
                </a:extLst>
              </p:cNvPr>
              <p:cNvSpPr/>
              <p:nvPr/>
            </p:nvSpPr>
            <p:spPr>
              <a:xfrm>
                <a:off x="4093515" y="1207588"/>
                <a:ext cx="24904" cy="7886"/>
              </a:xfrm>
              <a:custGeom>
                <a:avLst/>
                <a:gdLst>
                  <a:gd name="connsiteX0" fmla="*/ 24904 w 24904"/>
                  <a:gd name="connsiteY0" fmla="*/ 7886 h 7886"/>
                  <a:gd name="connsiteX1" fmla="*/ 0 w 24904"/>
                  <a:gd name="connsiteY1" fmla="*/ 0 h 7886"/>
                </a:gdLst>
                <a:ahLst/>
                <a:cxnLst>
                  <a:cxn ang="0">
                    <a:pos x="connsiteX0" y="connsiteY0"/>
                  </a:cxn>
                  <a:cxn ang="0">
                    <a:pos x="connsiteX1" y="connsiteY1"/>
                  </a:cxn>
                </a:cxnLst>
                <a:rect l="l" t="t" r="r" b="b"/>
                <a:pathLst>
                  <a:path w="24904" h="7886">
                    <a:moveTo>
                      <a:pt x="24904" y="788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8" name="Freeform: Shape 487">
                <a:extLst>
                  <a:ext uri="{FF2B5EF4-FFF2-40B4-BE49-F238E27FC236}">
                    <a16:creationId xmlns:a16="http://schemas.microsoft.com/office/drawing/2014/main" id="{A0A64F21-C7E7-A56A-DAA4-E6D595984A44}"/>
                  </a:ext>
                </a:extLst>
              </p:cNvPr>
              <p:cNvSpPr/>
              <p:nvPr/>
            </p:nvSpPr>
            <p:spPr>
              <a:xfrm>
                <a:off x="4093515" y="1320372"/>
                <a:ext cx="37921" cy="10068"/>
              </a:xfrm>
              <a:custGeom>
                <a:avLst/>
                <a:gdLst>
                  <a:gd name="connsiteX0" fmla="*/ 37921 w 37921"/>
                  <a:gd name="connsiteY0" fmla="*/ 10069 h 10068"/>
                  <a:gd name="connsiteX1" fmla="*/ 0 w 37921"/>
                  <a:gd name="connsiteY1" fmla="*/ 0 h 10068"/>
                </a:gdLst>
                <a:ahLst/>
                <a:cxnLst>
                  <a:cxn ang="0">
                    <a:pos x="connsiteX0" y="connsiteY0"/>
                  </a:cxn>
                  <a:cxn ang="0">
                    <a:pos x="connsiteX1" y="connsiteY1"/>
                  </a:cxn>
                </a:cxnLst>
                <a:rect l="l" t="t" r="r" b="b"/>
                <a:pathLst>
                  <a:path w="37921" h="10068">
                    <a:moveTo>
                      <a:pt x="37921" y="1006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9" name="Freeform: Shape 488">
                <a:extLst>
                  <a:ext uri="{FF2B5EF4-FFF2-40B4-BE49-F238E27FC236}">
                    <a16:creationId xmlns:a16="http://schemas.microsoft.com/office/drawing/2014/main" id="{132AC4C7-9655-13F4-983E-8D00F346503A}"/>
                  </a:ext>
                </a:extLst>
              </p:cNvPr>
              <p:cNvSpPr/>
              <p:nvPr/>
            </p:nvSpPr>
            <p:spPr>
              <a:xfrm>
                <a:off x="4093515" y="1433156"/>
                <a:ext cx="54823" cy="12777"/>
              </a:xfrm>
              <a:custGeom>
                <a:avLst/>
                <a:gdLst>
                  <a:gd name="connsiteX0" fmla="*/ 54823 w 54823"/>
                  <a:gd name="connsiteY0" fmla="*/ 12778 h 12777"/>
                  <a:gd name="connsiteX1" fmla="*/ 0 w 54823"/>
                  <a:gd name="connsiteY1" fmla="*/ 0 h 12777"/>
                </a:gdLst>
                <a:ahLst/>
                <a:cxnLst>
                  <a:cxn ang="0">
                    <a:pos x="connsiteX0" y="connsiteY0"/>
                  </a:cxn>
                  <a:cxn ang="0">
                    <a:pos x="connsiteX1" y="connsiteY1"/>
                  </a:cxn>
                </a:cxnLst>
                <a:rect l="l" t="t" r="r" b="b"/>
                <a:pathLst>
                  <a:path w="54823" h="12777">
                    <a:moveTo>
                      <a:pt x="54823" y="1277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0" name="Freeform: Shape 489">
                <a:extLst>
                  <a:ext uri="{FF2B5EF4-FFF2-40B4-BE49-F238E27FC236}">
                    <a16:creationId xmlns:a16="http://schemas.microsoft.com/office/drawing/2014/main" id="{E109146B-5DD5-B770-DC06-C9F1E2973432}"/>
                  </a:ext>
                </a:extLst>
              </p:cNvPr>
              <p:cNvSpPr/>
              <p:nvPr/>
            </p:nvSpPr>
            <p:spPr>
              <a:xfrm>
                <a:off x="4093515" y="1545948"/>
                <a:ext cx="77607" cy="16028"/>
              </a:xfrm>
              <a:custGeom>
                <a:avLst/>
                <a:gdLst>
                  <a:gd name="connsiteX0" fmla="*/ 77607 w 77607"/>
                  <a:gd name="connsiteY0" fmla="*/ 16028 h 16028"/>
                  <a:gd name="connsiteX1" fmla="*/ 0 w 77607"/>
                  <a:gd name="connsiteY1" fmla="*/ 0 h 16028"/>
                </a:gdLst>
                <a:ahLst/>
                <a:cxnLst>
                  <a:cxn ang="0">
                    <a:pos x="connsiteX0" y="connsiteY0"/>
                  </a:cxn>
                  <a:cxn ang="0">
                    <a:pos x="connsiteX1" y="connsiteY1"/>
                  </a:cxn>
                </a:cxnLst>
                <a:rect l="l" t="t" r="r" b="b"/>
                <a:pathLst>
                  <a:path w="77607" h="16028">
                    <a:moveTo>
                      <a:pt x="77607" y="1602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1" name="Freeform: Shape 490">
                <a:extLst>
                  <a:ext uri="{FF2B5EF4-FFF2-40B4-BE49-F238E27FC236}">
                    <a16:creationId xmlns:a16="http://schemas.microsoft.com/office/drawing/2014/main" id="{8A926627-4318-A599-4963-5E2B2277400A}"/>
                  </a:ext>
                </a:extLst>
              </p:cNvPr>
              <p:cNvSpPr/>
              <p:nvPr/>
            </p:nvSpPr>
            <p:spPr>
              <a:xfrm>
                <a:off x="4093515" y="1658732"/>
                <a:ext cx="109167" cy="19673"/>
              </a:xfrm>
              <a:custGeom>
                <a:avLst/>
                <a:gdLst>
                  <a:gd name="connsiteX0" fmla="*/ 109167 w 109167"/>
                  <a:gd name="connsiteY0" fmla="*/ 19673 h 19673"/>
                  <a:gd name="connsiteX1" fmla="*/ 0 w 109167"/>
                  <a:gd name="connsiteY1" fmla="*/ 0 h 19673"/>
                </a:gdLst>
                <a:ahLst/>
                <a:cxnLst>
                  <a:cxn ang="0">
                    <a:pos x="connsiteX0" y="connsiteY0"/>
                  </a:cxn>
                  <a:cxn ang="0">
                    <a:pos x="connsiteX1" y="connsiteY1"/>
                  </a:cxn>
                </a:cxnLst>
                <a:rect l="l" t="t" r="r" b="b"/>
                <a:pathLst>
                  <a:path w="109167" h="19673">
                    <a:moveTo>
                      <a:pt x="109167" y="1967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2" name="Freeform: Shape 491">
                <a:extLst>
                  <a:ext uri="{FF2B5EF4-FFF2-40B4-BE49-F238E27FC236}">
                    <a16:creationId xmlns:a16="http://schemas.microsoft.com/office/drawing/2014/main" id="{D1124739-39FB-BAF1-D13E-7F889C31602D}"/>
                  </a:ext>
                </a:extLst>
              </p:cNvPr>
              <p:cNvSpPr/>
              <p:nvPr/>
            </p:nvSpPr>
            <p:spPr>
              <a:xfrm>
                <a:off x="4093515" y="1771517"/>
                <a:ext cx="130619" cy="21174"/>
              </a:xfrm>
              <a:custGeom>
                <a:avLst/>
                <a:gdLst>
                  <a:gd name="connsiteX0" fmla="*/ 130620 w 130619"/>
                  <a:gd name="connsiteY0" fmla="*/ 21175 h 21174"/>
                  <a:gd name="connsiteX1" fmla="*/ 0 w 130619"/>
                  <a:gd name="connsiteY1" fmla="*/ 0 h 21174"/>
                </a:gdLst>
                <a:ahLst/>
                <a:cxnLst>
                  <a:cxn ang="0">
                    <a:pos x="connsiteX0" y="connsiteY0"/>
                  </a:cxn>
                  <a:cxn ang="0">
                    <a:pos x="connsiteX1" y="connsiteY1"/>
                  </a:cxn>
                </a:cxnLst>
                <a:rect l="l" t="t" r="r" b="b"/>
                <a:pathLst>
                  <a:path w="130619" h="21174">
                    <a:moveTo>
                      <a:pt x="130620" y="2117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3" name="Freeform: Shape 492">
                <a:extLst>
                  <a:ext uri="{FF2B5EF4-FFF2-40B4-BE49-F238E27FC236}">
                    <a16:creationId xmlns:a16="http://schemas.microsoft.com/office/drawing/2014/main" id="{7366C22D-3F49-4E5E-57F8-AFA943CF576B}"/>
                  </a:ext>
                </a:extLst>
              </p:cNvPr>
              <p:cNvSpPr/>
              <p:nvPr/>
            </p:nvSpPr>
            <p:spPr>
              <a:xfrm>
                <a:off x="4093515" y="1884301"/>
                <a:ext cx="130712" cy="19719"/>
              </a:xfrm>
              <a:custGeom>
                <a:avLst/>
                <a:gdLst>
                  <a:gd name="connsiteX0" fmla="*/ 130713 w 130712"/>
                  <a:gd name="connsiteY0" fmla="*/ 19720 h 19719"/>
                  <a:gd name="connsiteX1" fmla="*/ 0 w 130712"/>
                  <a:gd name="connsiteY1" fmla="*/ 0 h 19719"/>
                </a:gdLst>
                <a:ahLst/>
                <a:cxnLst>
                  <a:cxn ang="0">
                    <a:pos x="connsiteX0" y="connsiteY0"/>
                  </a:cxn>
                  <a:cxn ang="0">
                    <a:pos x="connsiteX1" y="connsiteY1"/>
                  </a:cxn>
                </a:cxnLst>
                <a:rect l="l" t="t" r="r" b="b"/>
                <a:pathLst>
                  <a:path w="130712" h="19719">
                    <a:moveTo>
                      <a:pt x="130713" y="1972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4" name="Freeform: Shape 493">
                <a:extLst>
                  <a:ext uri="{FF2B5EF4-FFF2-40B4-BE49-F238E27FC236}">
                    <a16:creationId xmlns:a16="http://schemas.microsoft.com/office/drawing/2014/main" id="{FA99D2C3-AD8B-B8F4-C7A0-AAF32D760C54}"/>
                  </a:ext>
                </a:extLst>
              </p:cNvPr>
              <p:cNvSpPr/>
              <p:nvPr/>
            </p:nvSpPr>
            <p:spPr>
              <a:xfrm>
                <a:off x="4206296" y="982019"/>
                <a:ext cx="4310" cy="4612"/>
              </a:xfrm>
              <a:custGeom>
                <a:avLst/>
                <a:gdLst>
                  <a:gd name="connsiteX0" fmla="*/ 4311 w 4310"/>
                  <a:gd name="connsiteY0" fmla="*/ 4613 h 4612"/>
                  <a:gd name="connsiteX1" fmla="*/ 0 w 4310"/>
                  <a:gd name="connsiteY1" fmla="*/ 0 h 4612"/>
                </a:gdLst>
                <a:ahLst/>
                <a:cxnLst>
                  <a:cxn ang="0">
                    <a:pos x="connsiteX0" y="connsiteY0"/>
                  </a:cxn>
                  <a:cxn ang="0">
                    <a:pos x="connsiteX1" y="connsiteY1"/>
                  </a:cxn>
                </a:cxnLst>
                <a:rect l="l" t="t" r="r" b="b"/>
                <a:pathLst>
                  <a:path w="4310" h="4612">
                    <a:moveTo>
                      <a:pt x="4311" y="461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5" name="Freeform: Shape 494">
                <a:extLst>
                  <a:ext uri="{FF2B5EF4-FFF2-40B4-BE49-F238E27FC236}">
                    <a16:creationId xmlns:a16="http://schemas.microsoft.com/office/drawing/2014/main" id="{7BAA0E2D-24C0-A6E1-5EA1-147AC81ABD63}"/>
                  </a:ext>
                </a:extLst>
              </p:cNvPr>
              <p:cNvSpPr/>
              <p:nvPr/>
            </p:nvSpPr>
            <p:spPr>
              <a:xfrm>
                <a:off x="4206296" y="1094803"/>
                <a:ext cx="11918" cy="5835"/>
              </a:xfrm>
              <a:custGeom>
                <a:avLst/>
                <a:gdLst>
                  <a:gd name="connsiteX0" fmla="*/ 11918 w 11918"/>
                  <a:gd name="connsiteY0" fmla="*/ 5835 h 5835"/>
                  <a:gd name="connsiteX1" fmla="*/ 0 w 11918"/>
                  <a:gd name="connsiteY1" fmla="*/ 0 h 5835"/>
                </a:gdLst>
                <a:ahLst/>
                <a:cxnLst>
                  <a:cxn ang="0">
                    <a:pos x="connsiteX0" y="connsiteY0"/>
                  </a:cxn>
                  <a:cxn ang="0">
                    <a:pos x="connsiteX1" y="connsiteY1"/>
                  </a:cxn>
                </a:cxnLst>
                <a:rect l="l" t="t" r="r" b="b"/>
                <a:pathLst>
                  <a:path w="11918" h="5835">
                    <a:moveTo>
                      <a:pt x="11918" y="583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6" name="Freeform: Shape 495">
                <a:extLst>
                  <a:ext uri="{FF2B5EF4-FFF2-40B4-BE49-F238E27FC236}">
                    <a16:creationId xmlns:a16="http://schemas.microsoft.com/office/drawing/2014/main" id="{A26F7E14-CC47-3A12-0492-336082E63828}"/>
                  </a:ext>
                </a:extLst>
              </p:cNvPr>
              <p:cNvSpPr/>
              <p:nvPr/>
            </p:nvSpPr>
            <p:spPr>
              <a:xfrm>
                <a:off x="4206296" y="1207588"/>
                <a:ext cx="16747" cy="6624"/>
              </a:xfrm>
              <a:custGeom>
                <a:avLst/>
                <a:gdLst>
                  <a:gd name="connsiteX0" fmla="*/ 16747 w 16747"/>
                  <a:gd name="connsiteY0" fmla="*/ 6625 h 6624"/>
                  <a:gd name="connsiteX1" fmla="*/ 0 w 16747"/>
                  <a:gd name="connsiteY1" fmla="*/ 0 h 6624"/>
                </a:gdLst>
                <a:ahLst/>
                <a:cxnLst>
                  <a:cxn ang="0">
                    <a:pos x="connsiteX0" y="connsiteY0"/>
                  </a:cxn>
                  <a:cxn ang="0">
                    <a:pos x="connsiteX1" y="connsiteY1"/>
                  </a:cxn>
                </a:cxnLst>
                <a:rect l="l" t="t" r="r" b="b"/>
                <a:pathLst>
                  <a:path w="16747" h="6624">
                    <a:moveTo>
                      <a:pt x="16747" y="662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7" name="Freeform: Shape 496">
                <a:extLst>
                  <a:ext uri="{FF2B5EF4-FFF2-40B4-BE49-F238E27FC236}">
                    <a16:creationId xmlns:a16="http://schemas.microsoft.com/office/drawing/2014/main" id="{E20ADF53-B076-48C6-5469-118B4F169C57}"/>
                  </a:ext>
                </a:extLst>
              </p:cNvPr>
              <p:cNvSpPr/>
              <p:nvPr/>
            </p:nvSpPr>
            <p:spPr>
              <a:xfrm>
                <a:off x="4206296" y="1320372"/>
                <a:ext cx="17722" cy="6880"/>
              </a:xfrm>
              <a:custGeom>
                <a:avLst/>
                <a:gdLst>
                  <a:gd name="connsiteX0" fmla="*/ 17722 w 17722"/>
                  <a:gd name="connsiteY0" fmla="*/ 6880 h 6880"/>
                  <a:gd name="connsiteX1" fmla="*/ 0 w 17722"/>
                  <a:gd name="connsiteY1" fmla="*/ 0 h 6880"/>
                </a:gdLst>
                <a:ahLst/>
                <a:cxnLst>
                  <a:cxn ang="0">
                    <a:pos x="connsiteX0" y="connsiteY0"/>
                  </a:cxn>
                  <a:cxn ang="0">
                    <a:pos x="connsiteX1" y="connsiteY1"/>
                  </a:cxn>
                </a:cxnLst>
                <a:rect l="l" t="t" r="r" b="b"/>
                <a:pathLst>
                  <a:path w="17722" h="6880">
                    <a:moveTo>
                      <a:pt x="17722" y="688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8" name="Freeform: Shape 497">
                <a:extLst>
                  <a:ext uri="{FF2B5EF4-FFF2-40B4-BE49-F238E27FC236}">
                    <a16:creationId xmlns:a16="http://schemas.microsoft.com/office/drawing/2014/main" id="{2C91060E-E8A0-E3D4-6374-B64FA14CA371}"/>
                  </a:ext>
                </a:extLst>
              </p:cNvPr>
              <p:cNvSpPr/>
              <p:nvPr/>
            </p:nvSpPr>
            <p:spPr>
              <a:xfrm>
                <a:off x="4206296" y="1433156"/>
                <a:ext cx="17838" cy="6601"/>
              </a:xfrm>
              <a:custGeom>
                <a:avLst/>
                <a:gdLst>
                  <a:gd name="connsiteX0" fmla="*/ 17839 w 17838"/>
                  <a:gd name="connsiteY0" fmla="*/ 6602 h 6601"/>
                  <a:gd name="connsiteX1" fmla="*/ 0 w 17838"/>
                  <a:gd name="connsiteY1" fmla="*/ 0 h 6601"/>
                </a:gdLst>
                <a:ahLst/>
                <a:cxnLst>
                  <a:cxn ang="0">
                    <a:pos x="connsiteX0" y="connsiteY0"/>
                  </a:cxn>
                  <a:cxn ang="0">
                    <a:pos x="connsiteX1" y="connsiteY1"/>
                  </a:cxn>
                </a:cxnLst>
                <a:rect l="l" t="t" r="r" b="b"/>
                <a:pathLst>
                  <a:path w="17838" h="6601">
                    <a:moveTo>
                      <a:pt x="17839" y="660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9" name="Freeform: Shape 498">
                <a:extLst>
                  <a:ext uri="{FF2B5EF4-FFF2-40B4-BE49-F238E27FC236}">
                    <a16:creationId xmlns:a16="http://schemas.microsoft.com/office/drawing/2014/main" id="{27C01518-0EC2-35CF-BAA0-2E944C238111}"/>
                  </a:ext>
                </a:extLst>
              </p:cNvPr>
              <p:cNvSpPr/>
              <p:nvPr/>
            </p:nvSpPr>
            <p:spPr>
              <a:xfrm>
                <a:off x="4206296" y="1545948"/>
                <a:ext cx="17854" cy="5936"/>
              </a:xfrm>
              <a:custGeom>
                <a:avLst/>
                <a:gdLst>
                  <a:gd name="connsiteX0" fmla="*/ 17854 w 17854"/>
                  <a:gd name="connsiteY0" fmla="*/ 5936 h 5936"/>
                  <a:gd name="connsiteX1" fmla="*/ 0 w 17854"/>
                  <a:gd name="connsiteY1" fmla="*/ 0 h 5936"/>
                </a:gdLst>
                <a:ahLst/>
                <a:cxnLst>
                  <a:cxn ang="0">
                    <a:pos x="connsiteX0" y="connsiteY0"/>
                  </a:cxn>
                  <a:cxn ang="0">
                    <a:pos x="connsiteX1" y="connsiteY1"/>
                  </a:cxn>
                </a:cxnLst>
                <a:rect l="l" t="t" r="r" b="b"/>
                <a:pathLst>
                  <a:path w="17854" h="5936">
                    <a:moveTo>
                      <a:pt x="17854" y="593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0" name="Freeform: Shape 499">
                <a:extLst>
                  <a:ext uri="{FF2B5EF4-FFF2-40B4-BE49-F238E27FC236}">
                    <a16:creationId xmlns:a16="http://schemas.microsoft.com/office/drawing/2014/main" id="{98C0310D-9E2F-FCA8-18A0-138DD5FAD506}"/>
                  </a:ext>
                </a:extLst>
              </p:cNvPr>
              <p:cNvSpPr/>
              <p:nvPr/>
            </p:nvSpPr>
            <p:spPr>
              <a:xfrm>
                <a:off x="4206296" y="1658732"/>
                <a:ext cx="17830" cy="5270"/>
              </a:xfrm>
              <a:custGeom>
                <a:avLst/>
                <a:gdLst>
                  <a:gd name="connsiteX0" fmla="*/ 17831 w 17830"/>
                  <a:gd name="connsiteY0" fmla="*/ 5270 h 5270"/>
                  <a:gd name="connsiteX1" fmla="*/ 0 w 17830"/>
                  <a:gd name="connsiteY1" fmla="*/ 0 h 5270"/>
                </a:gdLst>
                <a:ahLst/>
                <a:cxnLst>
                  <a:cxn ang="0">
                    <a:pos x="connsiteX0" y="connsiteY0"/>
                  </a:cxn>
                  <a:cxn ang="0">
                    <a:pos x="connsiteX1" y="connsiteY1"/>
                  </a:cxn>
                </a:cxnLst>
                <a:rect l="l" t="t" r="r" b="b"/>
                <a:pathLst>
                  <a:path w="17830" h="5270">
                    <a:moveTo>
                      <a:pt x="17831" y="527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1" name="Freeform: Shape 500">
                <a:extLst>
                  <a:ext uri="{FF2B5EF4-FFF2-40B4-BE49-F238E27FC236}">
                    <a16:creationId xmlns:a16="http://schemas.microsoft.com/office/drawing/2014/main" id="{894F6708-2ED7-F188-72FE-563EB44692E0}"/>
                  </a:ext>
                </a:extLst>
              </p:cNvPr>
              <p:cNvSpPr/>
              <p:nvPr/>
            </p:nvSpPr>
            <p:spPr>
              <a:xfrm>
                <a:off x="4206296" y="1771517"/>
                <a:ext cx="17869" cy="4635"/>
              </a:xfrm>
              <a:custGeom>
                <a:avLst/>
                <a:gdLst>
                  <a:gd name="connsiteX0" fmla="*/ 17870 w 17869"/>
                  <a:gd name="connsiteY0" fmla="*/ 4636 h 4635"/>
                  <a:gd name="connsiteX1" fmla="*/ 0 w 17869"/>
                  <a:gd name="connsiteY1" fmla="*/ 0 h 4635"/>
                </a:gdLst>
                <a:ahLst/>
                <a:cxnLst>
                  <a:cxn ang="0">
                    <a:pos x="connsiteX0" y="connsiteY0"/>
                  </a:cxn>
                  <a:cxn ang="0">
                    <a:pos x="connsiteX1" y="connsiteY1"/>
                  </a:cxn>
                </a:cxnLst>
                <a:rect l="l" t="t" r="r" b="b"/>
                <a:pathLst>
                  <a:path w="17869" h="4635">
                    <a:moveTo>
                      <a:pt x="17870" y="463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2" name="Freeform: Shape 501">
                <a:extLst>
                  <a:ext uri="{FF2B5EF4-FFF2-40B4-BE49-F238E27FC236}">
                    <a16:creationId xmlns:a16="http://schemas.microsoft.com/office/drawing/2014/main" id="{65E71777-549D-2FCC-D005-08F7557BFC9A}"/>
                  </a:ext>
                </a:extLst>
              </p:cNvPr>
              <p:cNvSpPr/>
              <p:nvPr/>
            </p:nvSpPr>
            <p:spPr>
              <a:xfrm>
                <a:off x="4206296" y="1884301"/>
                <a:ext cx="17877" cy="3947"/>
              </a:xfrm>
              <a:custGeom>
                <a:avLst/>
                <a:gdLst>
                  <a:gd name="connsiteX0" fmla="*/ 17877 w 17877"/>
                  <a:gd name="connsiteY0" fmla="*/ 3947 h 3947"/>
                  <a:gd name="connsiteX1" fmla="*/ 0 w 17877"/>
                  <a:gd name="connsiteY1" fmla="*/ 0 h 3947"/>
                </a:gdLst>
                <a:ahLst/>
                <a:cxnLst>
                  <a:cxn ang="0">
                    <a:pos x="connsiteX0" y="connsiteY0"/>
                  </a:cxn>
                  <a:cxn ang="0">
                    <a:pos x="connsiteX1" y="connsiteY1"/>
                  </a:cxn>
                </a:cxnLst>
                <a:rect l="l" t="t" r="r" b="b"/>
                <a:pathLst>
                  <a:path w="17877" h="3947">
                    <a:moveTo>
                      <a:pt x="17877" y="394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3" name="Freeform: Shape 502">
                <a:extLst>
                  <a:ext uri="{FF2B5EF4-FFF2-40B4-BE49-F238E27FC236}">
                    <a16:creationId xmlns:a16="http://schemas.microsoft.com/office/drawing/2014/main" id="{A9727717-D924-65E6-4A24-804901E6E0B6}"/>
                  </a:ext>
                </a:extLst>
              </p:cNvPr>
              <p:cNvSpPr/>
              <p:nvPr/>
            </p:nvSpPr>
            <p:spPr>
              <a:xfrm>
                <a:off x="4230040" y="98201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4" name="Freeform: Shape 503">
                <a:extLst>
                  <a:ext uri="{FF2B5EF4-FFF2-40B4-BE49-F238E27FC236}">
                    <a16:creationId xmlns:a16="http://schemas.microsoft.com/office/drawing/2014/main" id="{3374FD20-67FF-33CD-5433-7E2E27E07CF5}"/>
                  </a:ext>
                </a:extLst>
              </p:cNvPr>
              <p:cNvSpPr/>
              <p:nvPr/>
            </p:nvSpPr>
            <p:spPr>
              <a:xfrm>
                <a:off x="4230040" y="109480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5" name="Freeform: Shape 504">
                <a:extLst>
                  <a:ext uri="{FF2B5EF4-FFF2-40B4-BE49-F238E27FC236}">
                    <a16:creationId xmlns:a16="http://schemas.microsoft.com/office/drawing/2014/main" id="{16F96D6F-A2D0-145A-11E4-19107AD9E6F0}"/>
                  </a:ext>
                </a:extLst>
              </p:cNvPr>
              <p:cNvSpPr/>
              <p:nvPr/>
            </p:nvSpPr>
            <p:spPr>
              <a:xfrm>
                <a:off x="4230040" y="120758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6" name="Freeform: Shape 505">
                <a:extLst>
                  <a:ext uri="{FF2B5EF4-FFF2-40B4-BE49-F238E27FC236}">
                    <a16:creationId xmlns:a16="http://schemas.microsoft.com/office/drawing/2014/main" id="{CB43E3E1-4C4B-2C76-6378-48DCB67927C1}"/>
                  </a:ext>
                </a:extLst>
              </p:cNvPr>
              <p:cNvSpPr/>
              <p:nvPr/>
            </p:nvSpPr>
            <p:spPr>
              <a:xfrm>
                <a:off x="4230040" y="132037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7" name="Freeform: Shape 506">
                <a:extLst>
                  <a:ext uri="{FF2B5EF4-FFF2-40B4-BE49-F238E27FC236}">
                    <a16:creationId xmlns:a16="http://schemas.microsoft.com/office/drawing/2014/main" id="{95A8B55A-A02A-9642-C459-4E9603AFA0C3}"/>
                  </a:ext>
                </a:extLst>
              </p:cNvPr>
              <p:cNvSpPr/>
              <p:nvPr/>
            </p:nvSpPr>
            <p:spPr>
              <a:xfrm>
                <a:off x="4230040" y="143315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8" name="Freeform: Shape 507">
                <a:extLst>
                  <a:ext uri="{FF2B5EF4-FFF2-40B4-BE49-F238E27FC236}">
                    <a16:creationId xmlns:a16="http://schemas.microsoft.com/office/drawing/2014/main" id="{BFED5D22-4778-9307-DDCB-7BEBD3EBDDDF}"/>
                  </a:ext>
                </a:extLst>
              </p:cNvPr>
              <p:cNvSpPr/>
              <p:nvPr/>
            </p:nvSpPr>
            <p:spPr>
              <a:xfrm>
                <a:off x="4230040" y="1545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9" name="Freeform: Shape 508">
                <a:extLst>
                  <a:ext uri="{FF2B5EF4-FFF2-40B4-BE49-F238E27FC236}">
                    <a16:creationId xmlns:a16="http://schemas.microsoft.com/office/drawing/2014/main" id="{BCE285D4-6F7F-B5C0-9BFE-AE3AE41C1643}"/>
                  </a:ext>
                </a:extLst>
              </p:cNvPr>
              <p:cNvSpPr/>
              <p:nvPr/>
            </p:nvSpPr>
            <p:spPr>
              <a:xfrm>
                <a:off x="4230040" y="165873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0" name="Freeform: Shape 509">
                <a:extLst>
                  <a:ext uri="{FF2B5EF4-FFF2-40B4-BE49-F238E27FC236}">
                    <a16:creationId xmlns:a16="http://schemas.microsoft.com/office/drawing/2014/main" id="{AB36D7B9-5CAD-665F-EBA4-6C97793D6B03}"/>
                  </a:ext>
                </a:extLst>
              </p:cNvPr>
              <p:cNvSpPr/>
              <p:nvPr/>
            </p:nvSpPr>
            <p:spPr>
              <a:xfrm>
                <a:off x="4230040" y="177151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1" name="Freeform: Shape 510">
                <a:extLst>
                  <a:ext uri="{FF2B5EF4-FFF2-40B4-BE49-F238E27FC236}">
                    <a16:creationId xmlns:a16="http://schemas.microsoft.com/office/drawing/2014/main" id="{3DE95C69-FD68-AE17-1EDC-0F85C8BA9BAE}"/>
                  </a:ext>
                </a:extLst>
              </p:cNvPr>
              <p:cNvSpPr/>
              <p:nvPr/>
            </p:nvSpPr>
            <p:spPr>
              <a:xfrm>
                <a:off x="4230040" y="188430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2" name="Freeform: Shape 511">
                <a:extLst>
                  <a:ext uri="{FF2B5EF4-FFF2-40B4-BE49-F238E27FC236}">
                    <a16:creationId xmlns:a16="http://schemas.microsoft.com/office/drawing/2014/main" id="{E98C9E5A-5DBE-89E9-ABC0-C3C3A62C56A4}"/>
                  </a:ext>
                </a:extLst>
              </p:cNvPr>
              <p:cNvSpPr/>
              <p:nvPr/>
            </p:nvSpPr>
            <p:spPr>
              <a:xfrm>
                <a:off x="4342821" y="982011"/>
                <a:ext cx="7" cy="7"/>
              </a:xfrm>
              <a:custGeom>
                <a:avLst/>
                <a:gdLst>
                  <a:gd name="connsiteX0" fmla="*/ 0 w 7"/>
                  <a:gd name="connsiteY0" fmla="*/ 8 h 7"/>
                  <a:gd name="connsiteX1" fmla="*/ 8 w 7"/>
                  <a:gd name="connsiteY1" fmla="*/ 8 h 7"/>
                  <a:gd name="connsiteX2" fmla="*/ 0 w 7"/>
                  <a:gd name="connsiteY2" fmla="*/ 0 h 7"/>
                </a:gdLst>
                <a:ahLst/>
                <a:cxnLst>
                  <a:cxn ang="0">
                    <a:pos x="connsiteX0" y="connsiteY0"/>
                  </a:cxn>
                  <a:cxn ang="0">
                    <a:pos x="connsiteX1" y="connsiteY1"/>
                  </a:cxn>
                  <a:cxn ang="0">
                    <a:pos x="connsiteX2" y="connsiteY2"/>
                  </a:cxn>
                </a:cxnLst>
                <a:rect l="l" t="t" r="r" b="b"/>
                <a:pathLst>
                  <a:path w="7" h="7">
                    <a:moveTo>
                      <a:pt x="0" y="8"/>
                    </a:moveTo>
                    <a:lnTo>
                      <a:pt x="8" y="8"/>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3" name="Freeform: Shape 512">
                <a:extLst>
                  <a:ext uri="{FF2B5EF4-FFF2-40B4-BE49-F238E27FC236}">
                    <a16:creationId xmlns:a16="http://schemas.microsoft.com/office/drawing/2014/main" id="{A4D390F6-1F98-F238-E5F5-8CE0DCAF2086}"/>
                  </a:ext>
                </a:extLst>
              </p:cNvPr>
              <p:cNvSpPr/>
              <p:nvPr/>
            </p:nvSpPr>
            <p:spPr>
              <a:xfrm>
                <a:off x="4342828" y="1094803"/>
                <a:ext cx="31490" cy="20973"/>
              </a:xfrm>
              <a:custGeom>
                <a:avLst/>
                <a:gdLst>
                  <a:gd name="connsiteX0" fmla="*/ 31490 w 31490"/>
                  <a:gd name="connsiteY0" fmla="*/ 6973 h 20973"/>
                  <a:gd name="connsiteX1" fmla="*/ 0 w 31490"/>
                  <a:gd name="connsiteY1" fmla="*/ 0 h 20973"/>
                  <a:gd name="connsiteX2" fmla="*/ 24510 w 31490"/>
                  <a:gd name="connsiteY2" fmla="*/ 20973 h 20973"/>
                </a:gdLst>
                <a:ahLst/>
                <a:cxnLst>
                  <a:cxn ang="0">
                    <a:pos x="connsiteX0" y="connsiteY0"/>
                  </a:cxn>
                  <a:cxn ang="0">
                    <a:pos x="connsiteX1" y="connsiteY1"/>
                  </a:cxn>
                  <a:cxn ang="0">
                    <a:pos x="connsiteX2" y="connsiteY2"/>
                  </a:cxn>
                </a:cxnLst>
                <a:rect l="l" t="t" r="r" b="b"/>
                <a:pathLst>
                  <a:path w="31490" h="20973">
                    <a:moveTo>
                      <a:pt x="31490" y="6973"/>
                    </a:moveTo>
                    <a:lnTo>
                      <a:pt x="0" y="0"/>
                    </a:lnTo>
                    <a:lnTo>
                      <a:pt x="24510" y="2097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4" name="Freeform: Shape 513">
                <a:extLst>
                  <a:ext uri="{FF2B5EF4-FFF2-40B4-BE49-F238E27FC236}">
                    <a16:creationId xmlns:a16="http://schemas.microsoft.com/office/drawing/2014/main" id="{2F8EAEE9-6491-C967-8F48-0E1B4DA23B06}"/>
                  </a:ext>
                </a:extLst>
              </p:cNvPr>
              <p:cNvSpPr/>
              <p:nvPr/>
            </p:nvSpPr>
            <p:spPr>
              <a:xfrm>
                <a:off x="4342828" y="1207588"/>
                <a:ext cx="37147" cy="22846"/>
              </a:xfrm>
              <a:custGeom>
                <a:avLst/>
                <a:gdLst>
                  <a:gd name="connsiteX0" fmla="*/ 37148 w 37147"/>
                  <a:gd name="connsiteY0" fmla="*/ 6083 h 22846"/>
                  <a:gd name="connsiteX1" fmla="*/ 0 w 37147"/>
                  <a:gd name="connsiteY1" fmla="*/ 0 h 22846"/>
                  <a:gd name="connsiteX2" fmla="*/ 29912 w 37147"/>
                  <a:gd name="connsiteY2" fmla="*/ 22846 h 22846"/>
                </a:gdLst>
                <a:ahLst/>
                <a:cxnLst>
                  <a:cxn ang="0">
                    <a:pos x="connsiteX0" y="connsiteY0"/>
                  </a:cxn>
                  <a:cxn ang="0">
                    <a:pos x="connsiteX1" y="connsiteY1"/>
                  </a:cxn>
                  <a:cxn ang="0">
                    <a:pos x="connsiteX2" y="connsiteY2"/>
                  </a:cxn>
                </a:cxnLst>
                <a:rect l="l" t="t" r="r" b="b"/>
                <a:pathLst>
                  <a:path w="37147" h="22846">
                    <a:moveTo>
                      <a:pt x="37148" y="6083"/>
                    </a:moveTo>
                    <a:lnTo>
                      <a:pt x="0" y="0"/>
                    </a:lnTo>
                    <a:lnTo>
                      <a:pt x="29912" y="2284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5" name="Freeform: Shape 514">
                <a:extLst>
                  <a:ext uri="{FF2B5EF4-FFF2-40B4-BE49-F238E27FC236}">
                    <a16:creationId xmlns:a16="http://schemas.microsoft.com/office/drawing/2014/main" id="{51D0A8E1-DB1C-89A1-E517-0D06FDF0BDDC}"/>
                  </a:ext>
                </a:extLst>
              </p:cNvPr>
              <p:cNvSpPr/>
              <p:nvPr/>
            </p:nvSpPr>
            <p:spPr>
              <a:xfrm>
                <a:off x="4342828" y="1320372"/>
                <a:ext cx="42611" cy="24819"/>
              </a:xfrm>
              <a:custGeom>
                <a:avLst/>
                <a:gdLst>
                  <a:gd name="connsiteX0" fmla="*/ 42611 w 42611"/>
                  <a:gd name="connsiteY0" fmla="*/ 5394 h 24819"/>
                  <a:gd name="connsiteX1" fmla="*/ 0 w 42611"/>
                  <a:gd name="connsiteY1" fmla="*/ 0 h 24819"/>
                  <a:gd name="connsiteX2" fmla="*/ 35058 w 42611"/>
                  <a:gd name="connsiteY2" fmla="*/ 24820 h 24819"/>
                </a:gdLst>
                <a:ahLst/>
                <a:cxnLst>
                  <a:cxn ang="0">
                    <a:pos x="connsiteX0" y="connsiteY0"/>
                  </a:cxn>
                  <a:cxn ang="0">
                    <a:pos x="connsiteX1" y="connsiteY1"/>
                  </a:cxn>
                  <a:cxn ang="0">
                    <a:pos x="connsiteX2" y="connsiteY2"/>
                  </a:cxn>
                </a:cxnLst>
                <a:rect l="l" t="t" r="r" b="b"/>
                <a:pathLst>
                  <a:path w="42611" h="24819">
                    <a:moveTo>
                      <a:pt x="42611" y="5394"/>
                    </a:moveTo>
                    <a:lnTo>
                      <a:pt x="0" y="0"/>
                    </a:lnTo>
                    <a:lnTo>
                      <a:pt x="35058" y="2482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6" name="Freeform: Shape 515">
                <a:extLst>
                  <a:ext uri="{FF2B5EF4-FFF2-40B4-BE49-F238E27FC236}">
                    <a16:creationId xmlns:a16="http://schemas.microsoft.com/office/drawing/2014/main" id="{EAD6854F-9CF3-35CC-3CAC-3CD76D20D837}"/>
                  </a:ext>
                </a:extLst>
              </p:cNvPr>
              <p:cNvSpPr/>
              <p:nvPr/>
            </p:nvSpPr>
            <p:spPr>
              <a:xfrm>
                <a:off x="4342828" y="1433156"/>
                <a:ext cx="48083" cy="26816"/>
              </a:xfrm>
              <a:custGeom>
                <a:avLst/>
                <a:gdLst>
                  <a:gd name="connsiteX0" fmla="*/ 48083 w 48083"/>
                  <a:gd name="connsiteY0" fmla="*/ 4744 h 26816"/>
                  <a:gd name="connsiteX1" fmla="*/ 0 w 48083"/>
                  <a:gd name="connsiteY1" fmla="*/ 0 h 26816"/>
                  <a:gd name="connsiteX2" fmla="*/ 40197 w 48083"/>
                  <a:gd name="connsiteY2" fmla="*/ 26816 h 26816"/>
                </a:gdLst>
                <a:ahLst/>
                <a:cxnLst>
                  <a:cxn ang="0">
                    <a:pos x="connsiteX0" y="connsiteY0"/>
                  </a:cxn>
                  <a:cxn ang="0">
                    <a:pos x="connsiteX1" y="connsiteY1"/>
                  </a:cxn>
                  <a:cxn ang="0">
                    <a:pos x="connsiteX2" y="connsiteY2"/>
                  </a:cxn>
                </a:cxnLst>
                <a:rect l="l" t="t" r="r" b="b"/>
                <a:pathLst>
                  <a:path w="48083" h="26816">
                    <a:moveTo>
                      <a:pt x="48083" y="4744"/>
                    </a:moveTo>
                    <a:lnTo>
                      <a:pt x="0" y="0"/>
                    </a:lnTo>
                    <a:lnTo>
                      <a:pt x="40197" y="2681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7" name="Freeform: Shape 516">
                <a:extLst>
                  <a:ext uri="{FF2B5EF4-FFF2-40B4-BE49-F238E27FC236}">
                    <a16:creationId xmlns:a16="http://schemas.microsoft.com/office/drawing/2014/main" id="{3A3BD825-132E-3737-8182-3D7579CFD33D}"/>
                  </a:ext>
                </a:extLst>
              </p:cNvPr>
              <p:cNvSpPr/>
              <p:nvPr/>
            </p:nvSpPr>
            <p:spPr>
              <a:xfrm>
                <a:off x="4342828" y="1545948"/>
                <a:ext cx="53670" cy="28643"/>
              </a:xfrm>
              <a:custGeom>
                <a:avLst/>
                <a:gdLst>
                  <a:gd name="connsiteX0" fmla="*/ 53670 w 53670"/>
                  <a:gd name="connsiteY0" fmla="*/ 3839 h 28643"/>
                  <a:gd name="connsiteX1" fmla="*/ 0 w 53670"/>
                  <a:gd name="connsiteY1" fmla="*/ 0 h 28643"/>
                  <a:gd name="connsiteX2" fmla="*/ 45552 w 53670"/>
                  <a:gd name="connsiteY2" fmla="*/ 28643 h 28643"/>
                </a:gdLst>
                <a:ahLst/>
                <a:cxnLst>
                  <a:cxn ang="0">
                    <a:pos x="connsiteX0" y="connsiteY0"/>
                  </a:cxn>
                  <a:cxn ang="0">
                    <a:pos x="connsiteX1" y="connsiteY1"/>
                  </a:cxn>
                  <a:cxn ang="0">
                    <a:pos x="connsiteX2" y="connsiteY2"/>
                  </a:cxn>
                </a:cxnLst>
                <a:rect l="l" t="t" r="r" b="b"/>
                <a:pathLst>
                  <a:path w="53670" h="28643">
                    <a:moveTo>
                      <a:pt x="53670" y="3839"/>
                    </a:moveTo>
                    <a:lnTo>
                      <a:pt x="0" y="0"/>
                    </a:lnTo>
                    <a:lnTo>
                      <a:pt x="45552" y="2864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8" name="Freeform: Shape 517">
                <a:extLst>
                  <a:ext uri="{FF2B5EF4-FFF2-40B4-BE49-F238E27FC236}">
                    <a16:creationId xmlns:a16="http://schemas.microsoft.com/office/drawing/2014/main" id="{CB7CCBEF-7DF6-5801-AC8B-4D69C3589D66}"/>
                  </a:ext>
                </a:extLst>
              </p:cNvPr>
              <p:cNvSpPr/>
              <p:nvPr/>
            </p:nvSpPr>
            <p:spPr>
              <a:xfrm>
                <a:off x="4342828" y="1658732"/>
                <a:ext cx="59111" cy="29710"/>
              </a:xfrm>
              <a:custGeom>
                <a:avLst/>
                <a:gdLst>
                  <a:gd name="connsiteX0" fmla="*/ 59111 w 59111"/>
                  <a:gd name="connsiteY0" fmla="*/ 2144 h 29710"/>
                  <a:gd name="connsiteX1" fmla="*/ 0 w 59111"/>
                  <a:gd name="connsiteY1" fmla="*/ 0 h 29710"/>
                  <a:gd name="connsiteX2" fmla="*/ 51148 w 59111"/>
                  <a:gd name="connsiteY2" fmla="*/ 29711 h 29710"/>
                </a:gdLst>
                <a:ahLst/>
                <a:cxnLst>
                  <a:cxn ang="0">
                    <a:pos x="connsiteX0" y="connsiteY0"/>
                  </a:cxn>
                  <a:cxn ang="0">
                    <a:pos x="connsiteX1" y="connsiteY1"/>
                  </a:cxn>
                  <a:cxn ang="0">
                    <a:pos x="connsiteX2" y="connsiteY2"/>
                  </a:cxn>
                </a:cxnLst>
                <a:rect l="l" t="t" r="r" b="b"/>
                <a:pathLst>
                  <a:path w="59111" h="29710">
                    <a:moveTo>
                      <a:pt x="59111" y="2144"/>
                    </a:moveTo>
                    <a:lnTo>
                      <a:pt x="0" y="0"/>
                    </a:lnTo>
                    <a:lnTo>
                      <a:pt x="51148" y="2971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9" name="Freeform: Shape 518">
                <a:extLst>
                  <a:ext uri="{FF2B5EF4-FFF2-40B4-BE49-F238E27FC236}">
                    <a16:creationId xmlns:a16="http://schemas.microsoft.com/office/drawing/2014/main" id="{28A9E933-4683-B43D-DE3C-708DEA000FC4}"/>
                  </a:ext>
                </a:extLst>
              </p:cNvPr>
              <p:cNvSpPr/>
              <p:nvPr/>
            </p:nvSpPr>
            <p:spPr>
              <a:xfrm>
                <a:off x="4342828" y="1770247"/>
                <a:ext cx="63119" cy="29850"/>
              </a:xfrm>
              <a:custGeom>
                <a:avLst/>
                <a:gdLst>
                  <a:gd name="connsiteX0" fmla="*/ 63120 w 63119"/>
                  <a:gd name="connsiteY0" fmla="*/ 0 h 29850"/>
                  <a:gd name="connsiteX1" fmla="*/ 0 w 63119"/>
                  <a:gd name="connsiteY1" fmla="*/ 1269 h 29850"/>
                  <a:gd name="connsiteX2" fmla="*/ 56294 w 63119"/>
                  <a:gd name="connsiteY2" fmla="*/ 29850 h 29850"/>
                </a:gdLst>
                <a:ahLst/>
                <a:cxnLst>
                  <a:cxn ang="0">
                    <a:pos x="connsiteX0" y="connsiteY0"/>
                  </a:cxn>
                  <a:cxn ang="0">
                    <a:pos x="connsiteX1" y="connsiteY1"/>
                  </a:cxn>
                  <a:cxn ang="0">
                    <a:pos x="connsiteX2" y="connsiteY2"/>
                  </a:cxn>
                </a:cxnLst>
                <a:rect l="l" t="t" r="r" b="b"/>
                <a:pathLst>
                  <a:path w="63119" h="29850">
                    <a:moveTo>
                      <a:pt x="63120" y="0"/>
                    </a:moveTo>
                    <a:lnTo>
                      <a:pt x="0" y="1269"/>
                    </a:lnTo>
                    <a:lnTo>
                      <a:pt x="56294" y="2985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0" name="Freeform: Shape 519">
                <a:extLst>
                  <a:ext uri="{FF2B5EF4-FFF2-40B4-BE49-F238E27FC236}">
                    <a16:creationId xmlns:a16="http://schemas.microsoft.com/office/drawing/2014/main" id="{168C2106-E4D2-88E6-CB90-9B6F150FA1BA}"/>
                  </a:ext>
                </a:extLst>
              </p:cNvPr>
              <p:cNvSpPr/>
              <p:nvPr/>
            </p:nvSpPr>
            <p:spPr>
              <a:xfrm>
                <a:off x="4342828" y="1876802"/>
                <a:ext cx="62670" cy="30376"/>
              </a:xfrm>
              <a:custGeom>
                <a:avLst/>
                <a:gdLst>
                  <a:gd name="connsiteX0" fmla="*/ 62671 w 62670"/>
                  <a:gd name="connsiteY0" fmla="*/ 0 h 30376"/>
                  <a:gd name="connsiteX1" fmla="*/ 0 w 62670"/>
                  <a:gd name="connsiteY1" fmla="*/ 7499 h 30376"/>
                  <a:gd name="connsiteX2" fmla="*/ 58825 w 62670"/>
                  <a:gd name="connsiteY2" fmla="*/ 30377 h 30376"/>
                </a:gdLst>
                <a:ahLst/>
                <a:cxnLst>
                  <a:cxn ang="0">
                    <a:pos x="connsiteX0" y="connsiteY0"/>
                  </a:cxn>
                  <a:cxn ang="0">
                    <a:pos x="connsiteX1" y="connsiteY1"/>
                  </a:cxn>
                  <a:cxn ang="0">
                    <a:pos x="connsiteX2" y="connsiteY2"/>
                  </a:cxn>
                </a:cxnLst>
                <a:rect l="l" t="t" r="r" b="b"/>
                <a:pathLst>
                  <a:path w="62670" h="30376">
                    <a:moveTo>
                      <a:pt x="62671" y="0"/>
                    </a:moveTo>
                    <a:lnTo>
                      <a:pt x="0" y="7499"/>
                    </a:lnTo>
                    <a:lnTo>
                      <a:pt x="58825" y="3037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1" name="Freeform: Shape 520">
                <a:extLst>
                  <a:ext uri="{FF2B5EF4-FFF2-40B4-BE49-F238E27FC236}">
                    <a16:creationId xmlns:a16="http://schemas.microsoft.com/office/drawing/2014/main" id="{2F2A7CA2-F685-A813-CDA2-F179AFEDA0F6}"/>
                  </a:ext>
                </a:extLst>
              </p:cNvPr>
              <p:cNvSpPr/>
              <p:nvPr/>
            </p:nvSpPr>
            <p:spPr>
              <a:xfrm>
                <a:off x="4455610" y="982011"/>
                <a:ext cx="773" cy="7"/>
              </a:xfrm>
              <a:custGeom>
                <a:avLst/>
                <a:gdLst>
                  <a:gd name="connsiteX0" fmla="*/ 0 w 773"/>
                  <a:gd name="connsiteY0" fmla="*/ 8 h 7"/>
                  <a:gd name="connsiteX1" fmla="*/ 0 w 773"/>
                  <a:gd name="connsiteY1" fmla="*/ 8 h 7"/>
                  <a:gd name="connsiteX2" fmla="*/ 0 w 773"/>
                  <a:gd name="connsiteY2" fmla="*/ 0 h 7"/>
                </a:gdLst>
                <a:ahLst/>
                <a:cxnLst>
                  <a:cxn ang="0">
                    <a:pos x="connsiteX0" y="connsiteY0"/>
                  </a:cxn>
                  <a:cxn ang="0">
                    <a:pos x="connsiteX1" y="connsiteY1"/>
                  </a:cxn>
                  <a:cxn ang="0">
                    <a:pos x="connsiteX2" y="connsiteY2"/>
                  </a:cxn>
                </a:cxnLst>
                <a:rect l="l" t="t" r="r" b="b"/>
                <a:pathLst>
                  <a:path w="773" h="7">
                    <a:moveTo>
                      <a:pt x="0" y="8"/>
                    </a:moveTo>
                    <a:lnTo>
                      <a:pt x="0" y="8"/>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2" name="Freeform: Shape 521">
                <a:extLst>
                  <a:ext uri="{FF2B5EF4-FFF2-40B4-BE49-F238E27FC236}">
                    <a16:creationId xmlns:a16="http://schemas.microsoft.com/office/drawing/2014/main" id="{127363EB-8778-215C-E7F0-BB272FD9AB7E}"/>
                  </a:ext>
                </a:extLst>
              </p:cNvPr>
              <p:cNvSpPr/>
              <p:nvPr/>
            </p:nvSpPr>
            <p:spPr>
              <a:xfrm>
                <a:off x="4455610" y="1094803"/>
                <a:ext cx="28781" cy="17924"/>
              </a:xfrm>
              <a:custGeom>
                <a:avLst/>
                <a:gdLst>
                  <a:gd name="connsiteX0" fmla="*/ 28782 w 28781"/>
                  <a:gd name="connsiteY0" fmla="*/ 4961 h 17924"/>
                  <a:gd name="connsiteX1" fmla="*/ 0 w 28781"/>
                  <a:gd name="connsiteY1" fmla="*/ 0 h 17924"/>
                  <a:gd name="connsiteX2" fmla="*/ 23063 w 28781"/>
                  <a:gd name="connsiteY2" fmla="*/ 17924 h 17924"/>
                </a:gdLst>
                <a:ahLst/>
                <a:cxnLst>
                  <a:cxn ang="0">
                    <a:pos x="connsiteX0" y="connsiteY0"/>
                  </a:cxn>
                  <a:cxn ang="0">
                    <a:pos x="connsiteX1" y="connsiteY1"/>
                  </a:cxn>
                  <a:cxn ang="0">
                    <a:pos x="connsiteX2" y="connsiteY2"/>
                  </a:cxn>
                </a:cxnLst>
                <a:rect l="l" t="t" r="r" b="b"/>
                <a:pathLst>
                  <a:path w="28781" h="17924">
                    <a:moveTo>
                      <a:pt x="28782" y="4961"/>
                    </a:moveTo>
                    <a:lnTo>
                      <a:pt x="0" y="0"/>
                    </a:lnTo>
                    <a:lnTo>
                      <a:pt x="23063" y="1792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3" name="Freeform: Shape 522">
                <a:extLst>
                  <a:ext uri="{FF2B5EF4-FFF2-40B4-BE49-F238E27FC236}">
                    <a16:creationId xmlns:a16="http://schemas.microsoft.com/office/drawing/2014/main" id="{EE69D151-FA93-D05E-6138-34A7A4B55DAF}"/>
                  </a:ext>
                </a:extLst>
              </p:cNvPr>
              <p:cNvSpPr/>
              <p:nvPr/>
            </p:nvSpPr>
            <p:spPr>
              <a:xfrm>
                <a:off x="4455610" y="1207588"/>
                <a:ext cx="34802" cy="19866"/>
              </a:xfrm>
              <a:custGeom>
                <a:avLst/>
                <a:gdLst>
                  <a:gd name="connsiteX0" fmla="*/ 34803 w 34802"/>
                  <a:gd name="connsiteY0" fmla="*/ 3955 h 19866"/>
                  <a:gd name="connsiteX1" fmla="*/ 0 w 34802"/>
                  <a:gd name="connsiteY1" fmla="*/ 0 h 19866"/>
                  <a:gd name="connsiteX2" fmla="*/ 28844 w 34802"/>
                  <a:gd name="connsiteY2" fmla="*/ 19867 h 19866"/>
                </a:gdLst>
                <a:ahLst/>
                <a:cxnLst>
                  <a:cxn ang="0">
                    <a:pos x="connsiteX0" y="connsiteY0"/>
                  </a:cxn>
                  <a:cxn ang="0">
                    <a:pos x="connsiteX1" y="connsiteY1"/>
                  </a:cxn>
                  <a:cxn ang="0">
                    <a:pos x="connsiteX2" y="connsiteY2"/>
                  </a:cxn>
                </a:cxnLst>
                <a:rect l="l" t="t" r="r" b="b"/>
                <a:pathLst>
                  <a:path w="34802" h="19866">
                    <a:moveTo>
                      <a:pt x="34803" y="3955"/>
                    </a:moveTo>
                    <a:lnTo>
                      <a:pt x="0" y="0"/>
                    </a:lnTo>
                    <a:lnTo>
                      <a:pt x="28844" y="1986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4" name="Freeform: Shape 523">
                <a:extLst>
                  <a:ext uri="{FF2B5EF4-FFF2-40B4-BE49-F238E27FC236}">
                    <a16:creationId xmlns:a16="http://schemas.microsoft.com/office/drawing/2014/main" id="{A89DBFE8-6720-1AF2-4765-9B4C0C2F4EE7}"/>
                  </a:ext>
                </a:extLst>
              </p:cNvPr>
              <p:cNvSpPr/>
              <p:nvPr/>
            </p:nvSpPr>
            <p:spPr>
              <a:xfrm>
                <a:off x="4455610" y="1320372"/>
                <a:ext cx="40576" cy="21956"/>
              </a:xfrm>
              <a:custGeom>
                <a:avLst/>
                <a:gdLst>
                  <a:gd name="connsiteX0" fmla="*/ 40576 w 40576"/>
                  <a:gd name="connsiteY0" fmla="*/ 3243 h 21956"/>
                  <a:gd name="connsiteX1" fmla="*/ 0 w 40576"/>
                  <a:gd name="connsiteY1" fmla="*/ 0 h 21956"/>
                  <a:gd name="connsiteX2" fmla="*/ 34276 w 40576"/>
                  <a:gd name="connsiteY2" fmla="*/ 21956 h 21956"/>
                </a:gdLst>
                <a:ahLst/>
                <a:cxnLst>
                  <a:cxn ang="0">
                    <a:pos x="connsiteX0" y="connsiteY0"/>
                  </a:cxn>
                  <a:cxn ang="0">
                    <a:pos x="connsiteX1" y="connsiteY1"/>
                  </a:cxn>
                  <a:cxn ang="0">
                    <a:pos x="connsiteX2" y="connsiteY2"/>
                  </a:cxn>
                </a:cxnLst>
                <a:rect l="l" t="t" r="r" b="b"/>
                <a:pathLst>
                  <a:path w="40576" h="21956">
                    <a:moveTo>
                      <a:pt x="40576" y="3243"/>
                    </a:moveTo>
                    <a:lnTo>
                      <a:pt x="0" y="0"/>
                    </a:lnTo>
                    <a:lnTo>
                      <a:pt x="34276" y="2195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5" name="Freeform: Shape 524">
                <a:extLst>
                  <a:ext uri="{FF2B5EF4-FFF2-40B4-BE49-F238E27FC236}">
                    <a16:creationId xmlns:a16="http://schemas.microsoft.com/office/drawing/2014/main" id="{759984C0-D159-4470-CCCB-E4D1F8EF7585}"/>
                  </a:ext>
                </a:extLst>
              </p:cNvPr>
              <p:cNvSpPr/>
              <p:nvPr/>
            </p:nvSpPr>
            <p:spPr>
              <a:xfrm>
                <a:off x="4455610" y="1433156"/>
                <a:ext cx="46341" cy="24130"/>
              </a:xfrm>
              <a:custGeom>
                <a:avLst/>
                <a:gdLst>
                  <a:gd name="connsiteX0" fmla="*/ 46342 w 46341"/>
                  <a:gd name="connsiteY0" fmla="*/ 2631 h 24130"/>
                  <a:gd name="connsiteX1" fmla="*/ 0 w 46341"/>
                  <a:gd name="connsiteY1" fmla="*/ 0 h 24130"/>
                  <a:gd name="connsiteX2" fmla="*/ 39647 w 46341"/>
                  <a:gd name="connsiteY2" fmla="*/ 24131 h 24130"/>
                </a:gdLst>
                <a:ahLst/>
                <a:cxnLst>
                  <a:cxn ang="0">
                    <a:pos x="connsiteX0" y="connsiteY0"/>
                  </a:cxn>
                  <a:cxn ang="0">
                    <a:pos x="connsiteX1" y="connsiteY1"/>
                  </a:cxn>
                  <a:cxn ang="0">
                    <a:pos x="connsiteX2" y="connsiteY2"/>
                  </a:cxn>
                </a:cxnLst>
                <a:rect l="l" t="t" r="r" b="b"/>
                <a:pathLst>
                  <a:path w="46341" h="24130">
                    <a:moveTo>
                      <a:pt x="46342" y="2631"/>
                    </a:moveTo>
                    <a:lnTo>
                      <a:pt x="0" y="0"/>
                    </a:lnTo>
                    <a:lnTo>
                      <a:pt x="39647" y="2413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6" name="Freeform: Shape 525">
                <a:extLst>
                  <a:ext uri="{FF2B5EF4-FFF2-40B4-BE49-F238E27FC236}">
                    <a16:creationId xmlns:a16="http://schemas.microsoft.com/office/drawing/2014/main" id="{8995A341-5EAC-E089-F585-B3C346F37C0E}"/>
                  </a:ext>
                </a:extLst>
              </p:cNvPr>
              <p:cNvSpPr/>
              <p:nvPr/>
            </p:nvSpPr>
            <p:spPr>
              <a:xfrm>
                <a:off x="4455610" y="1545948"/>
                <a:ext cx="52254" cy="26205"/>
              </a:xfrm>
              <a:custGeom>
                <a:avLst/>
                <a:gdLst>
                  <a:gd name="connsiteX0" fmla="*/ 52254 w 52254"/>
                  <a:gd name="connsiteY0" fmla="*/ 1834 h 26205"/>
                  <a:gd name="connsiteX1" fmla="*/ 0 w 52254"/>
                  <a:gd name="connsiteY1" fmla="*/ 0 h 26205"/>
                  <a:gd name="connsiteX2" fmla="*/ 45243 w 52254"/>
                  <a:gd name="connsiteY2" fmla="*/ 26205 h 26205"/>
                </a:gdLst>
                <a:ahLst/>
                <a:cxnLst>
                  <a:cxn ang="0">
                    <a:pos x="connsiteX0" y="connsiteY0"/>
                  </a:cxn>
                  <a:cxn ang="0">
                    <a:pos x="connsiteX1" y="connsiteY1"/>
                  </a:cxn>
                  <a:cxn ang="0">
                    <a:pos x="connsiteX2" y="connsiteY2"/>
                  </a:cxn>
                </a:cxnLst>
                <a:rect l="l" t="t" r="r" b="b"/>
                <a:pathLst>
                  <a:path w="52254" h="26205">
                    <a:moveTo>
                      <a:pt x="52254" y="1834"/>
                    </a:moveTo>
                    <a:lnTo>
                      <a:pt x="0" y="0"/>
                    </a:lnTo>
                    <a:lnTo>
                      <a:pt x="45243" y="2620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7" name="Freeform: Shape 526">
                <a:extLst>
                  <a:ext uri="{FF2B5EF4-FFF2-40B4-BE49-F238E27FC236}">
                    <a16:creationId xmlns:a16="http://schemas.microsoft.com/office/drawing/2014/main" id="{FFCD7835-1253-C499-E485-7674C52A1A3F}"/>
                  </a:ext>
                </a:extLst>
              </p:cNvPr>
              <p:cNvSpPr/>
              <p:nvPr/>
            </p:nvSpPr>
            <p:spPr>
              <a:xfrm>
                <a:off x="4455610" y="1658732"/>
                <a:ext cx="58166" cy="27629"/>
              </a:xfrm>
              <a:custGeom>
                <a:avLst/>
                <a:gdLst>
                  <a:gd name="connsiteX0" fmla="*/ 58167 w 58166"/>
                  <a:gd name="connsiteY0" fmla="*/ 294 h 27629"/>
                  <a:gd name="connsiteX1" fmla="*/ 0 w 58166"/>
                  <a:gd name="connsiteY1" fmla="*/ 0 h 27629"/>
                  <a:gd name="connsiteX2" fmla="*/ 51186 w 58166"/>
                  <a:gd name="connsiteY2" fmla="*/ 27629 h 27629"/>
                </a:gdLst>
                <a:ahLst/>
                <a:cxnLst>
                  <a:cxn ang="0">
                    <a:pos x="connsiteX0" y="connsiteY0"/>
                  </a:cxn>
                  <a:cxn ang="0">
                    <a:pos x="connsiteX1" y="connsiteY1"/>
                  </a:cxn>
                  <a:cxn ang="0">
                    <a:pos x="connsiteX2" y="connsiteY2"/>
                  </a:cxn>
                </a:cxnLst>
                <a:rect l="l" t="t" r="r" b="b"/>
                <a:pathLst>
                  <a:path w="58166" h="27629">
                    <a:moveTo>
                      <a:pt x="58167" y="294"/>
                    </a:moveTo>
                    <a:lnTo>
                      <a:pt x="0" y="0"/>
                    </a:lnTo>
                    <a:lnTo>
                      <a:pt x="51186" y="2762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8" name="Freeform: Shape 527">
                <a:extLst>
                  <a:ext uri="{FF2B5EF4-FFF2-40B4-BE49-F238E27FC236}">
                    <a16:creationId xmlns:a16="http://schemas.microsoft.com/office/drawing/2014/main" id="{97F8850B-A9F4-4303-127C-A3B02F19430E}"/>
                  </a:ext>
                </a:extLst>
              </p:cNvPr>
              <p:cNvSpPr/>
              <p:nvPr/>
            </p:nvSpPr>
            <p:spPr>
              <a:xfrm>
                <a:off x="4455610" y="1768552"/>
                <a:ext cx="62949" cy="29974"/>
              </a:xfrm>
              <a:custGeom>
                <a:avLst/>
                <a:gdLst>
                  <a:gd name="connsiteX0" fmla="*/ 62950 w 62949"/>
                  <a:gd name="connsiteY0" fmla="*/ 0 h 29974"/>
                  <a:gd name="connsiteX1" fmla="*/ 0 w 62949"/>
                  <a:gd name="connsiteY1" fmla="*/ 2964 h 29974"/>
                  <a:gd name="connsiteX2" fmla="*/ 56944 w 62949"/>
                  <a:gd name="connsiteY2" fmla="*/ 29974 h 29974"/>
                </a:gdLst>
                <a:ahLst/>
                <a:cxnLst>
                  <a:cxn ang="0">
                    <a:pos x="connsiteX0" y="connsiteY0"/>
                  </a:cxn>
                  <a:cxn ang="0">
                    <a:pos x="connsiteX1" y="connsiteY1"/>
                  </a:cxn>
                  <a:cxn ang="0">
                    <a:pos x="connsiteX2" y="connsiteY2"/>
                  </a:cxn>
                </a:cxnLst>
                <a:rect l="l" t="t" r="r" b="b"/>
                <a:pathLst>
                  <a:path w="62949" h="29974">
                    <a:moveTo>
                      <a:pt x="62950" y="0"/>
                    </a:moveTo>
                    <a:lnTo>
                      <a:pt x="0" y="2964"/>
                    </a:lnTo>
                    <a:lnTo>
                      <a:pt x="56944" y="2997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9" name="Freeform: Shape 528">
                <a:extLst>
                  <a:ext uri="{FF2B5EF4-FFF2-40B4-BE49-F238E27FC236}">
                    <a16:creationId xmlns:a16="http://schemas.microsoft.com/office/drawing/2014/main" id="{C5EAC853-2A62-3502-F787-6871B796BE62}"/>
                  </a:ext>
                </a:extLst>
              </p:cNvPr>
              <p:cNvSpPr/>
              <p:nvPr/>
            </p:nvSpPr>
            <p:spPr>
              <a:xfrm>
                <a:off x="4455610" y="1875200"/>
                <a:ext cx="63653" cy="31026"/>
              </a:xfrm>
              <a:custGeom>
                <a:avLst/>
                <a:gdLst>
                  <a:gd name="connsiteX0" fmla="*/ 63654 w 63653"/>
                  <a:gd name="connsiteY0" fmla="*/ 0 h 31026"/>
                  <a:gd name="connsiteX1" fmla="*/ 0 w 63653"/>
                  <a:gd name="connsiteY1" fmla="*/ 9101 h 31026"/>
                  <a:gd name="connsiteX2" fmla="*/ 60450 w 63653"/>
                  <a:gd name="connsiteY2" fmla="*/ 31027 h 31026"/>
                </a:gdLst>
                <a:ahLst/>
                <a:cxnLst>
                  <a:cxn ang="0">
                    <a:pos x="connsiteX0" y="connsiteY0"/>
                  </a:cxn>
                  <a:cxn ang="0">
                    <a:pos x="connsiteX1" y="connsiteY1"/>
                  </a:cxn>
                  <a:cxn ang="0">
                    <a:pos x="connsiteX2" y="connsiteY2"/>
                  </a:cxn>
                </a:cxnLst>
                <a:rect l="l" t="t" r="r" b="b"/>
                <a:pathLst>
                  <a:path w="63653" h="31026">
                    <a:moveTo>
                      <a:pt x="63654" y="0"/>
                    </a:moveTo>
                    <a:lnTo>
                      <a:pt x="0" y="9101"/>
                    </a:lnTo>
                    <a:lnTo>
                      <a:pt x="60450" y="3102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0" name="Freeform: Shape 529">
                <a:extLst>
                  <a:ext uri="{FF2B5EF4-FFF2-40B4-BE49-F238E27FC236}">
                    <a16:creationId xmlns:a16="http://schemas.microsoft.com/office/drawing/2014/main" id="{850EE23D-6962-5E86-0F55-1FC0F3C5129D}"/>
                  </a:ext>
                </a:extLst>
              </p:cNvPr>
              <p:cNvSpPr/>
              <p:nvPr/>
            </p:nvSpPr>
            <p:spPr>
              <a:xfrm>
                <a:off x="4568391" y="982011"/>
                <a:ext cx="773" cy="7"/>
              </a:xfrm>
              <a:custGeom>
                <a:avLst/>
                <a:gdLst>
                  <a:gd name="connsiteX0" fmla="*/ 0 w 773"/>
                  <a:gd name="connsiteY0" fmla="*/ 8 h 7"/>
                  <a:gd name="connsiteX1" fmla="*/ 0 w 773"/>
                  <a:gd name="connsiteY1" fmla="*/ 8 h 7"/>
                  <a:gd name="connsiteX2" fmla="*/ 0 w 773"/>
                  <a:gd name="connsiteY2" fmla="*/ 0 h 7"/>
                </a:gdLst>
                <a:ahLst/>
                <a:cxnLst>
                  <a:cxn ang="0">
                    <a:pos x="connsiteX0" y="connsiteY0"/>
                  </a:cxn>
                  <a:cxn ang="0">
                    <a:pos x="connsiteX1" y="connsiteY1"/>
                  </a:cxn>
                  <a:cxn ang="0">
                    <a:pos x="connsiteX2" y="connsiteY2"/>
                  </a:cxn>
                </a:cxnLst>
                <a:rect l="l" t="t" r="r" b="b"/>
                <a:pathLst>
                  <a:path w="773" h="7">
                    <a:moveTo>
                      <a:pt x="0" y="8"/>
                    </a:moveTo>
                    <a:lnTo>
                      <a:pt x="0" y="8"/>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1" name="Freeform: Shape 530">
                <a:extLst>
                  <a:ext uri="{FF2B5EF4-FFF2-40B4-BE49-F238E27FC236}">
                    <a16:creationId xmlns:a16="http://schemas.microsoft.com/office/drawing/2014/main" id="{D1A14333-F9CD-8E31-61A6-0F54DD115C2A}"/>
                  </a:ext>
                </a:extLst>
              </p:cNvPr>
              <p:cNvSpPr/>
              <p:nvPr/>
            </p:nvSpPr>
            <p:spPr>
              <a:xfrm>
                <a:off x="4568391" y="1094803"/>
                <a:ext cx="25964" cy="15455"/>
              </a:xfrm>
              <a:custGeom>
                <a:avLst/>
                <a:gdLst>
                  <a:gd name="connsiteX0" fmla="*/ 25965 w 25964"/>
                  <a:gd name="connsiteY0" fmla="*/ 3668 h 15455"/>
                  <a:gd name="connsiteX1" fmla="*/ 0 w 25964"/>
                  <a:gd name="connsiteY1" fmla="*/ 0 h 15455"/>
                  <a:gd name="connsiteX2" fmla="*/ 21190 w 25964"/>
                  <a:gd name="connsiteY2" fmla="*/ 15455 h 15455"/>
                </a:gdLst>
                <a:ahLst/>
                <a:cxnLst>
                  <a:cxn ang="0">
                    <a:pos x="connsiteX0" y="connsiteY0"/>
                  </a:cxn>
                  <a:cxn ang="0">
                    <a:pos x="connsiteX1" y="connsiteY1"/>
                  </a:cxn>
                  <a:cxn ang="0">
                    <a:pos x="connsiteX2" y="connsiteY2"/>
                  </a:cxn>
                </a:cxnLst>
                <a:rect l="l" t="t" r="r" b="b"/>
                <a:pathLst>
                  <a:path w="25964" h="15455">
                    <a:moveTo>
                      <a:pt x="25965" y="3668"/>
                    </a:moveTo>
                    <a:lnTo>
                      <a:pt x="0" y="0"/>
                    </a:lnTo>
                    <a:lnTo>
                      <a:pt x="21190" y="1545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2" name="Freeform: Shape 531">
                <a:extLst>
                  <a:ext uri="{FF2B5EF4-FFF2-40B4-BE49-F238E27FC236}">
                    <a16:creationId xmlns:a16="http://schemas.microsoft.com/office/drawing/2014/main" id="{385D73BE-FC59-D1EF-0EE9-1218CF8BD6B0}"/>
                  </a:ext>
                </a:extLst>
              </p:cNvPr>
              <p:cNvSpPr/>
              <p:nvPr/>
            </p:nvSpPr>
            <p:spPr>
              <a:xfrm>
                <a:off x="4568391" y="1207588"/>
                <a:ext cx="32256" cy="17498"/>
              </a:xfrm>
              <a:custGeom>
                <a:avLst/>
                <a:gdLst>
                  <a:gd name="connsiteX0" fmla="*/ 32257 w 32256"/>
                  <a:gd name="connsiteY0" fmla="*/ 2631 h 17498"/>
                  <a:gd name="connsiteX1" fmla="*/ 0 w 32256"/>
                  <a:gd name="connsiteY1" fmla="*/ 0 h 17498"/>
                  <a:gd name="connsiteX2" fmla="*/ 27226 w 32256"/>
                  <a:gd name="connsiteY2" fmla="*/ 17498 h 17498"/>
                </a:gdLst>
                <a:ahLst/>
                <a:cxnLst>
                  <a:cxn ang="0">
                    <a:pos x="connsiteX0" y="connsiteY0"/>
                  </a:cxn>
                  <a:cxn ang="0">
                    <a:pos x="connsiteX1" y="connsiteY1"/>
                  </a:cxn>
                  <a:cxn ang="0">
                    <a:pos x="connsiteX2" y="connsiteY2"/>
                  </a:cxn>
                </a:cxnLst>
                <a:rect l="l" t="t" r="r" b="b"/>
                <a:pathLst>
                  <a:path w="32256" h="17498">
                    <a:moveTo>
                      <a:pt x="32257" y="2631"/>
                    </a:moveTo>
                    <a:lnTo>
                      <a:pt x="0" y="0"/>
                    </a:lnTo>
                    <a:lnTo>
                      <a:pt x="27226" y="1749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3" name="Freeform: Shape 532">
                <a:extLst>
                  <a:ext uri="{FF2B5EF4-FFF2-40B4-BE49-F238E27FC236}">
                    <a16:creationId xmlns:a16="http://schemas.microsoft.com/office/drawing/2014/main" id="{4ED98A0C-0247-D524-01DB-9608F0AB7E35}"/>
                  </a:ext>
                </a:extLst>
              </p:cNvPr>
              <p:cNvSpPr/>
              <p:nvPr/>
            </p:nvSpPr>
            <p:spPr>
              <a:xfrm>
                <a:off x="4568391" y="1320372"/>
                <a:ext cx="38262" cy="19719"/>
              </a:xfrm>
              <a:custGeom>
                <a:avLst/>
                <a:gdLst>
                  <a:gd name="connsiteX0" fmla="*/ 38262 w 38262"/>
                  <a:gd name="connsiteY0" fmla="*/ 1943 h 19719"/>
                  <a:gd name="connsiteX1" fmla="*/ 0 w 38262"/>
                  <a:gd name="connsiteY1" fmla="*/ 0 h 19719"/>
                  <a:gd name="connsiteX2" fmla="*/ 32845 w 38262"/>
                  <a:gd name="connsiteY2" fmla="*/ 19720 h 19719"/>
                </a:gdLst>
                <a:ahLst/>
                <a:cxnLst>
                  <a:cxn ang="0">
                    <a:pos x="connsiteX0" y="connsiteY0"/>
                  </a:cxn>
                  <a:cxn ang="0">
                    <a:pos x="connsiteX1" y="connsiteY1"/>
                  </a:cxn>
                  <a:cxn ang="0">
                    <a:pos x="connsiteX2" y="connsiteY2"/>
                  </a:cxn>
                </a:cxnLst>
                <a:rect l="l" t="t" r="r" b="b"/>
                <a:pathLst>
                  <a:path w="38262" h="19719">
                    <a:moveTo>
                      <a:pt x="38262" y="1943"/>
                    </a:moveTo>
                    <a:lnTo>
                      <a:pt x="0" y="0"/>
                    </a:lnTo>
                    <a:lnTo>
                      <a:pt x="32845" y="1972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4" name="Freeform: Shape 533">
                <a:extLst>
                  <a:ext uri="{FF2B5EF4-FFF2-40B4-BE49-F238E27FC236}">
                    <a16:creationId xmlns:a16="http://schemas.microsoft.com/office/drawing/2014/main" id="{5EAAEC77-4CB6-0E12-FA74-99D647808E00}"/>
                  </a:ext>
                </a:extLst>
              </p:cNvPr>
              <p:cNvSpPr/>
              <p:nvPr/>
            </p:nvSpPr>
            <p:spPr>
              <a:xfrm>
                <a:off x="4568391" y="1433156"/>
                <a:ext cx="44252" cy="22072"/>
              </a:xfrm>
              <a:custGeom>
                <a:avLst/>
                <a:gdLst>
                  <a:gd name="connsiteX0" fmla="*/ 44252 w 44252"/>
                  <a:gd name="connsiteY0" fmla="*/ 1416 h 22072"/>
                  <a:gd name="connsiteX1" fmla="*/ 0 w 44252"/>
                  <a:gd name="connsiteY1" fmla="*/ 0 h 22072"/>
                  <a:gd name="connsiteX2" fmla="*/ 38386 w 44252"/>
                  <a:gd name="connsiteY2" fmla="*/ 22072 h 22072"/>
                </a:gdLst>
                <a:ahLst/>
                <a:cxnLst>
                  <a:cxn ang="0">
                    <a:pos x="connsiteX0" y="connsiteY0"/>
                  </a:cxn>
                  <a:cxn ang="0">
                    <a:pos x="connsiteX1" y="connsiteY1"/>
                  </a:cxn>
                  <a:cxn ang="0">
                    <a:pos x="connsiteX2" y="connsiteY2"/>
                  </a:cxn>
                </a:cxnLst>
                <a:rect l="l" t="t" r="r" b="b"/>
                <a:pathLst>
                  <a:path w="44252" h="22072">
                    <a:moveTo>
                      <a:pt x="44252" y="1416"/>
                    </a:moveTo>
                    <a:lnTo>
                      <a:pt x="0" y="0"/>
                    </a:lnTo>
                    <a:lnTo>
                      <a:pt x="38386" y="2207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5" name="Freeform: Shape 534">
                <a:extLst>
                  <a:ext uri="{FF2B5EF4-FFF2-40B4-BE49-F238E27FC236}">
                    <a16:creationId xmlns:a16="http://schemas.microsoft.com/office/drawing/2014/main" id="{12F6D5A0-73AC-FA70-5283-C96F81647CE3}"/>
                  </a:ext>
                </a:extLst>
              </p:cNvPr>
              <p:cNvSpPr/>
              <p:nvPr/>
            </p:nvSpPr>
            <p:spPr>
              <a:xfrm>
                <a:off x="4568391" y="1545948"/>
                <a:ext cx="50458" cy="24378"/>
              </a:xfrm>
              <a:custGeom>
                <a:avLst/>
                <a:gdLst>
                  <a:gd name="connsiteX0" fmla="*/ 50459 w 50458"/>
                  <a:gd name="connsiteY0" fmla="*/ 720 h 24378"/>
                  <a:gd name="connsiteX1" fmla="*/ 0 w 50458"/>
                  <a:gd name="connsiteY1" fmla="*/ 0 h 24378"/>
                  <a:gd name="connsiteX2" fmla="*/ 44183 w 50458"/>
                  <a:gd name="connsiteY2" fmla="*/ 24379 h 24378"/>
                </a:gdLst>
                <a:ahLst/>
                <a:cxnLst>
                  <a:cxn ang="0">
                    <a:pos x="connsiteX0" y="connsiteY0"/>
                  </a:cxn>
                  <a:cxn ang="0">
                    <a:pos x="connsiteX1" y="connsiteY1"/>
                  </a:cxn>
                  <a:cxn ang="0">
                    <a:pos x="connsiteX2" y="connsiteY2"/>
                  </a:cxn>
                </a:cxnLst>
                <a:rect l="l" t="t" r="r" b="b"/>
                <a:pathLst>
                  <a:path w="50458" h="24378">
                    <a:moveTo>
                      <a:pt x="50459" y="720"/>
                    </a:moveTo>
                    <a:lnTo>
                      <a:pt x="0" y="0"/>
                    </a:lnTo>
                    <a:lnTo>
                      <a:pt x="44183" y="2437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6" name="Freeform: Shape 535">
                <a:extLst>
                  <a:ext uri="{FF2B5EF4-FFF2-40B4-BE49-F238E27FC236}">
                    <a16:creationId xmlns:a16="http://schemas.microsoft.com/office/drawing/2014/main" id="{A8C21CDC-E02F-0B37-B080-446900BE475B}"/>
                  </a:ext>
                </a:extLst>
              </p:cNvPr>
              <p:cNvSpPr/>
              <p:nvPr/>
            </p:nvSpPr>
            <p:spPr>
              <a:xfrm>
                <a:off x="4568391" y="1658020"/>
                <a:ext cx="56805" cy="26816"/>
              </a:xfrm>
              <a:custGeom>
                <a:avLst/>
                <a:gdLst>
                  <a:gd name="connsiteX0" fmla="*/ 56805 w 56805"/>
                  <a:gd name="connsiteY0" fmla="*/ 0 h 26816"/>
                  <a:gd name="connsiteX1" fmla="*/ 0 w 56805"/>
                  <a:gd name="connsiteY1" fmla="*/ 712 h 26816"/>
                  <a:gd name="connsiteX2" fmla="*/ 50459 w 56805"/>
                  <a:gd name="connsiteY2" fmla="*/ 26816 h 26816"/>
                </a:gdLst>
                <a:ahLst/>
                <a:cxnLst>
                  <a:cxn ang="0">
                    <a:pos x="connsiteX0" y="connsiteY0"/>
                  </a:cxn>
                  <a:cxn ang="0">
                    <a:pos x="connsiteX1" y="connsiteY1"/>
                  </a:cxn>
                  <a:cxn ang="0">
                    <a:pos x="connsiteX2" y="connsiteY2"/>
                  </a:cxn>
                </a:cxnLst>
                <a:rect l="l" t="t" r="r" b="b"/>
                <a:pathLst>
                  <a:path w="56805" h="26816">
                    <a:moveTo>
                      <a:pt x="56805" y="0"/>
                    </a:moveTo>
                    <a:lnTo>
                      <a:pt x="0" y="712"/>
                    </a:lnTo>
                    <a:lnTo>
                      <a:pt x="50459" y="2681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7" name="Freeform: Shape 536">
                <a:extLst>
                  <a:ext uri="{FF2B5EF4-FFF2-40B4-BE49-F238E27FC236}">
                    <a16:creationId xmlns:a16="http://schemas.microsoft.com/office/drawing/2014/main" id="{DBFBD373-4FE1-0929-E2F3-18A13DBC9127}"/>
                  </a:ext>
                </a:extLst>
              </p:cNvPr>
              <p:cNvSpPr/>
              <p:nvPr/>
            </p:nvSpPr>
            <p:spPr>
              <a:xfrm>
                <a:off x="4568391" y="1767616"/>
                <a:ext cx="62314" cy="29780"/>
              </a:xfrm>
              <a:custGeom>
                <a:avLst/>
                <a:gdLst>
                  <a:gd name="connsiteX0" fmla="*/ 62315 w 62314"/>
                  <a:gd name="connsiteY0" fmla="*/ 0 h 29780"/>
                  <a:gd name="connsiteX1" fmla="*/ 0 w 62314"/>
                  <a:gd name="connsiteY1" fmla="*/ 3901 h 29780"/>
                  <a:gd name="connsiteX2" fmla="*/ 56821 w 62314"/>
                  <a:gd name="connsiteY2" fmla="*/ 29781 h 29780"/>
                </a:gdLst>
                <a:ahLst/>
                <a:cxnLst>
                  <a:cxn ang="0">
                    <a:pos x="connsiteX0" y="connsiteY0"/>
                  </a:cxn>
                  <a:cxn ang="0">
                    <a:pos x="connsiteX1" y="connsiteY1"/>
                  </a:cxn>
                  <a:cxn ang="0">
                    <a:pos x="connsiteX2" y="connsiteY2"/>
                  </a:cxn>
                </a:cxnLst>
                <a:rect l="l" t="t" r="r" b="b"/>
                <a:pathLst>
                  <a:path w="62314" h="29780">
                    <a:moveTo>
                      <a:pt x="62315" y="0"/>
                    </a:moveTo>
                    <a:lnTo>
                      <a:pt x="0" y="3901"/>
                    </a:lnTo>
                    <a:lnTo>
                      <a:pt x="56821" y="2978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8" name="Freeform: Shape 537">
                <a:extLst>
                  <a:ext uri="{FF2B5EF4-FFF2-40B4-BE49-F238E27FC236}">
                    <a16:creationId xmlns:a16="http://schemas.microsoft.com/office/drawing/2014/main" id="{B9FADD24-F4A1-4C29-BDA3-55B6A581235A}"/>
                  </a:ext>
                </a:extLst>
              </p:cNvPr>
              <p:cNvSpPr/>
              <p:nvPr/>
            </p:nvSpPr>
            <p:spPr>
              <a:xfrm>
                <a:off x="4568391" y="1874240"/>
                <a:ext cx="64071" cy="31336"/>
              </a:xfrm>
              <a:custGeom>
                <a:avLst/>
                <a:gdLst>
                  <a:gd name="connsiteX0" fmla="*/ 64072 w 64071"/>
                  <a:gd name="connsiteY0" fmla="*/ 0 h 31336"/>
                  <a:gd name="connsiteX1" fmla="*/ 0 w 64071"/>
                  <a:gd name="connsiteY1" fmla="*/ 10061 h 31336"/>
                  <a:gd name="connsiteX2" fmla="*/ 61270 w 64071"/>
                  <a:gd name="connsiteY2" fmla="*/ 31336 h 31336"/>
                </a:gdLst>
                <a:ahLst/>
                <a:cxnLst>
                  <a:cxn ang="0">
                    <a:pos x="connsiteX0" y="connsiteY0"/>
                  </a:cxn>
                  <a:cxn ang="0">
                    <a:pos x="connsiteX1" y="connsiteY1"/>
                  </a:cxn>
                  <a:cxn ang="0">
                    <a:pos x="connsiteX2" y="connsiteY2"/>
                  </a:cxn>
                </a:cxnLst>
                <a:rect l="l" t="t" r="r" b="b"/>
                <a:pathLst>
                  <a:path w="64071" h="31336">
                    <a:moveTo>
                      <a:pt x="64072" y="0"/>
                    </a:moveTo>
                    <a:lnTo>
                      <a:pt x="0" y="10061"/>
                    </a:lnTo>
                    <a:lnTo>
                      <a:pt x="61270" y="3133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9" name="Freeform: Shape 538">
                <a:extLst>
                  <a:ext uri="{FF2B5EF4-FFF2-40B4-BE49-F238E27FC236}">
                    <a16:creationId xmlns:a16="http://schemas.microsoft.com/office/drawing/2014/main" id="{1E923626-0933-588F-E1C0-458529791FBB}"/>
                  </a:ext>
                </a:extLst>
              </p:cNvPr>
              <p:cNvSpPr/>
              <p:nvPr/>
            </p:nvSpPr>
            <p:spPr>
              <a:xfrm>
                <a:off x="4681172" y="982011"/>
                <a:ext cx="773" cy="7"/>
              </a:xfrm>
              <a:custGeom>
                <a:avLst/>
                <a:gdLst>
                  <a:gd name="connsiteX0" fmla="*/ 0 w 773"/>
                  <a:gd name="connsiteY0" fmla="*/ 8 h 7"/>
                  <a:gd name="connsiteX1" fmla="*/ 0 w 773"/>
                  <a:gd name="connsiteY1" fmla="*/ 8 h 7"/>
                  <a:gd name="connsiteX2" fmla="*/ 0 w 773"/>
                  <a:gd name="connsiteY2" fmla="*/ 0 h 7"/>
                </a:gdLst>
                <a:ahLst/>
                <a:cxnLst>
                  <a:cxn ang="0">
                    <a:pos x="connsiteX0" y="connsiteY0"/>
                  </a:cxn>
                  <a:cxn ang="0">
                    <a:pos x="connsiteX1" y="connsiteY1"/>
                  </a:cxn>
                  <a:cxn ang="0">
                    <a:pos x="connsiteX2" y="connsiteY2"/>
                  </a:cxn>
                </a:cxnLst>
                <a:rect l="l" t="t" r="r" b="b"/>
                <a:pathLst>
                  <a:path w="773" h="7">
                    <a:moveTo>
                      <a:pt x="0" y="8"/>
                    </a:moveTo>
                    <a:lnTo>
                      <a:pt x="0" y="8"/>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0" name="Freeform: Shape 539">
                <a:extLst>
                  <a:ext uri="{FF2B5EF4-FFF2-40B4-BE49-F238E27FC236}">
                    <a16:creationId xmlns:a16="http://schemas.microsoft.com/office/drawing/2014/main" id="{50AF8A8D-9384-11AB-FDFA-49C3DB4E0014}"/>
                  </a:ext>
                </a:extLst>
              </p:cNvPr>
              <p:cNvSpPr/>
              <p:nvPr/>
            </p:nvSpPr>
            <p:spPr>
              <a:xfrm>
                <a:off x="4681172" y="1094803"/>
                <a:ext cx="23008" cy="13443"/>
              </a:xfrm>
              <a:custGeom>
                <a:avLst/>
                <a:gdLst>
                  <a:gd name="connsiteX0" fmla="*/ 23009 w 23008"/>
                  <a:gd name="connsiteY0" fmla="*/ 2964 h 13443"/>
                  <a:gd name="connsiteX1" fmla="*/ 0 w 23008"/>
                  <a:gd name="connsiteY1" fmla="*/ 0 h 13443"/>
                  <a:gd name="connsiteX2" fmla="*/ 18907 w 23008"/>
                  <a:gd name="connsiteY2" fmla="*/ 13443 h 13443"/>
                </a:gdLst>
                <a:ahLst/>
                <a:cxnLst>
                  <a:cxn ang="0">
                    <a:pos x="connsiteX0" y="connsiteY0"/>
                  </a:cxn>
                  <a:cxn ang="0">
                    <a:pos x="connsiteX1" y="connsiteY1"/>
                  </a:cxn>
                  <a:cxn ang="0">
                    <a:pos x="connsiteX2" y="connsiteY2"/>
                  </a:cxn>
                </a:cxnLst>
                <a:rect l="l" t="t" r="r" b="b"/>
                <a:pathLst>
                  <a:path w="23008" h="13443">
                    <a:moveTo>
                      <a:pt x="23009" y="2964"/>
                    </a:moveTo>
                    <a:lnTo>
                      <a:pt x="0" y="0"/>
                    </a:lnTo>
                    <a:lnTo>
                      <a:pt x="18907" y="1344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1" name="Freeform: Shape 540">
                <a:extLst>
                  <a:ext uri="{FF2B5EF4-FFF2-40B4-BE49-F238E27FC236}">
                    <a16:creationId xmlns:a16="http://schemas.microsoft.com/office/drawing/2014/main" id="{4B3A5E18-35D2-4FB7-7460-4D1CF8FD5C74}"/>
                  </a:ext>
                </a:extLst>
              </p:cNvPr>
              <p:cNvSpPr/>
              <p:nvPr/>
            </p:nvSpPr>
            <p:spPr>
              <a:xfrm>
                <a:off x="4681172" y="1207588"/>
                <a:ext cx="29516" cy="15625"/>
              </a:xfrm>
              <a:custGeom>
                <a:avLst/>
                <a:gdLst>
                  <a:gd name="connsiteX0" fmla="*/ 29517 w 29516"/>
                  <a:gd name="connsiteY0" fmla="*/ 1974 h 15625"/>
                  <a:gd name="connsiteX1" fmla="*/ 0 w 29516"/>
                  <a:gd name="connsiteY1" fmla="*/ 0 h 15625"/>
                  <a:gd name="connsiteX2" fmla="*/ 25113 w 29516"/>
                  <a:gd name="connsiteY2" fmla="*/ 15626 h 15625"/>
                </a:gdLst>
                <a:ahLst/>
                <a:cxnLst>
                  <a:cxn ang="0">
                    <a:pos x="connsiteX0" y="connsiteY0"/>
                  </a:cxn>
                  <a:cxn ang="0">
                    <a:pos x="connsiteX1" y="connsiteY1"/>
                  </a:cxn>
                  <a:cxn ang="0">
                    <a:pos x="connsiteX2" y="connsiteY2"/>
                  </a:cxn>
                </a:cxnLst>
                <a:rect l="l" t="t" r="r" b="b"/>
                <a:pathLst>
                  <a:path w="29516" h="15625">
                    <a:moveTo>
                      <a:pt x="29517" y="1974"/>
                    </a:moveTo>
                    <a:lnTo>
                      <a:pt x="0" y="0"/>
                    </a:lnTo>
                    <a:lnTo>
                      <a:pt x="25113" y="1562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2" name="Freeform: Shape 541">
                <a:extLst>
                  <a:ext uri="{FF2B5EF4-FFF2-40B4-BE49-F238E27FC236}">
                    <a16:creationId xmlns:a16="http://schemas.microsoft.com/office/drawing/2014/main" id="{77D9B2EA-4348-7AFB-06BD-A6C8AB0C4664}"/>
                  </a:ext>
                </a:extLst>
              </p:cNvPr>
              <p:cNvSpPr/>
              <p:nvPr/>
            </p:nvSpPr>
            <p:spPr>
              <a:xfrm>
                <a:off x="4681172" y="1320372"/>
                <a:ext cx="35700" cy="18009"/>
              </a:xfrm>
              <a:custGeom>
                <a:avLst/>
                <a:gdLst>
                  <a:gd name="connsiteX0" fmla="*/ 35701 w 35700"/>
                  <a:gd name="connsiteY0" fmla="*/ 1370 h 18009"/>
                  <a:gd name="connsiteX1" fmla="*/ 0 w 35700"/>
                  <a:gd name="connsiteY1" fmla="*/ 0 h 18009"/>
                  <a:gd name="connsiteX2" fmla="*/ 30864 w 35700"/>
                  <a:gd name="connsiteY2" fmla="*/ 18009 h 18009"/>
                </a:gdLst>
                <a:ahLst/>
                <a:cxnLst>
                  <a:cxn ang="0">
                    <a:pos x="connsiteX0" y="connsiteY0"/>
                  </a:cxn>
                  <a:cxn ang="0">
                    <a:pos x="connsiteX1" y="connsiteY1"/>
                  </a:cxn>
                  <a:cxn ang="0">
                    <a:pos x="connsiteX2" y="connsiteY2"/>
                  </a:cxn>
                </a:cxnLst>
                <a:rect l="l" t="t" r="r" b="b"/>
                <a:pathLst>
                  <a:path w="35700" h="18009">
                    <a:moveTo>
                      <a:pt x="35701" y="1370"/>
                    </a:moveTo>
                    <a:lnTo>
                      <a:pt x="0" y="0"/>
                    </a:lnTo>
                    <a:lnTo>
                      <a:pt x="30864" y="1800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3" name="Freeform: Shape 542">
                <a:extLst>
                  <a:ext uri="{FF2B5EF4-FFF2-40B4-BE49-F238E27FC236}">
                    <a16:creationId xmlns:a16="http://schemas.microsoft.com/office/drawing/2014/main" id="{06DC1ECE-CA9A-7FC0-7945-2E70C8334A3F}"/>
                  </a:ext>
                </a:extLst>
              </p:cNvPr>
              <p:cNvSpPr/>
              <p:nvPr/>
            </p:nvSpPr>
            <p:spPr>
              <a:xfrm>
                <a:off x="4681172" y="1433156"/>
                <a:ext cx="41899" cy="20547"/>
              </a:xfrm>
              <a:custGeom>
                <a:avLst/>
                <a:gdLst>
                  <a:gd name="connsiteX0" fmla="*/ 41899 w 41899"/>
                  <a:gd name="connsiteY0" fmla="*/ 944 h 20547"/>
                  <a:gd name="connsiteX1" fmla="*/ 0 w 41899"/>
                  <a:gd name="connsiteY1" fmla="*/ 0 h 20547"/>
                  <a:gd name="connsiteX2" fmla="*/ 36521 w 41899"/>
                  <a:gd name="connsiteY2" fmla="*/ 20548 h 20547"/>
                </a:gdLst>
                <a:ahLst/>
                <a:cxnLst>
                  <a:cxn ang="0">
                    <a:pos x="connsiteX0" y="connsiteY0"/>
                  </a:cxn>
                  <a:cxn ang="0">
                    <a:pos x="connsiteX1" y="connsiteY1"/>
                  </a:cxn>
                  <a:cxn ang="0">
                    <a:pos x="connsiteX2" y="connsiteY2"/>
                  </a:cxn>
                </a:cxnLst>
                <a:rect l="l" t="t" r="r" b="b"/>
                <a:pathLst>
                  <a:path w="41899" h="20547">
                    <a:moveTo>
                      <a:pt x="41899" y="944"/>
                    </a:moveTo>
                    <a:lnTo>
                      <a:pt x="0" y="0"/>
                    </a:lnTo>
                    <a:lnTo>
                      <a:pt x="36521" y="2054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4" name="Freeform: Shape 543">
                <a:extLst>
                  <a:ext uri="{FF2B5EF4-FFF2-40B4-BE49-F238E27FC236}">
                    <a16:creationId xmlns:a16="http://schemas.microsoft.com/office/drawing/2014/main" id="{F506875E-31D8-66DC-763D-C001442D5F20}"/>
                  </a:ext>
                </a:extLst>
              </p:cNvPr>
              <p:cNvSpPr/>
              <p:nvPr/>
            </p:nvSpPr>
            <p:spPr>
              <a:xfrm>
                <a:off x="4681172" y="1545948"/>
                <a:ext cx="48369" cy="23078"/>
              </a:xfrm>
              <a:custGeom>
                <a:avLst/>
                <a:gdLst>
                  <a:gd name="connsiteX0" fmla="*/ 48369 w 48369"/>
                  <a:gd name="connsiteY0" fmla="*/ 364 h 23078"/>
                  <a:gd name="connsiteX1" fmla="*/ 0 w 48369"/>
                  <a:gd name="connsiteY1" fmla="*/ 0 h 23078"/>
                  <a:gd name="connsiteX2" fmla="*/ 42511 w 48369"/>
                  <a:gd name="connsiteY2" fmla="*/ 23078 h 23078"/>
                </a:gdLst>
                <a:ahLst/>
                <a:cxnLst>
                  <a:cxn ang="0">
                    <a:pos x="connsiteX0" y="connsiteY0"/>
                  </a:cxn>
                  <a:cxn ang="0">
                    <a:pos x="connsiteX1" y="connsiteY1"/>
                  </a:cxn>
                  <a:cxn ang="0">
                    <a:pos x="connsiteX2" y="connsiteY2"/>
                  </a:cxn>
                </a:cxnLst>
                <a:rect l="l" t="t" r="r" b="b"/>
                <a:pathLst>
                  <a:path w="48369" h="23078">
                    <a:moveTo>
                      <a:pt x="48369" y="364"/>
                    </a:moveTo>
                    <a:lnTo>
                      <a:pt x="0" y="0"/>
                    </a:lnTo>
                    <a:lnTo>
                      <a:pt x="42511" y="2307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5" name="Freeform: Shape 544">
                <a:extLst>
                  <a:ext uri="{FF2B5EF4-FFF2-40B4-BE49-F238E27FC236}">
                    <a16:creationId xmlns:a16="http://schemas.microsoft.com/office/drawing/2014/main" id="{7D720590-17C6-DD02-7FB1-D775C289E5B7}"/>
                  </a:ext>
                </a:extLst>
              </p:cNvPr>
              <p:cNvSpPr/>
              <p:nvPr/>
            </p:nvSpPr>
            <p:spPr>
              <a:xfrm>
                <a:off x="4681172" y="1657734"/>
                <a:ext cx="55156" cy="26073"/>
              </a:xfrm>
              <a:custGeom>
                <a:avLst/>
                <a:gdLst>
                  <a:gd name="connsiteX0" fmla="*/ 55156 w 55156"/>
                  <a:gd name="connsiteY0" fmla="*/ 0 h 26073"/>
                  <a:gd name="connsiteX1" fmla="*/ 0 w 55156"/>
                  <a:gd name="connsiteY1" fmla="*/ 998 h 26073"/>
                  <a:gd name="connsiteX2" fmla="*/ 49143 w 55156"/>
                  <a:gd name="connsiteY2" fmla="*/ 26074 h 26073"/>
                </a:gdLst>
                <a:ahLst/>
                <a:cxnLst>
                  <a:cxn ang="0">
                    <a:pos x="connsiteX0" y="connsiteY0"/>
                  </a:cxn>
                  <a:cxn ang="0">
                    <a:pos x="connsiteX1" y="connsiteY1"/>
                  </a:cxn>
                  <a:cxn ang="0">
                    <a:pos x="connsiteX2" y="connsiteY2"/>
                  </a:cxn>
                </a:cxnLst>
                <a:rect l="l" t="t" r="r" b="b"/>
                <a:pathLst>
                  <a:path w="55156" h="26073">
                    <a:moveTo>
                      <a:pt x="55156" y="0"/>
                    </a:moveTo>
                    <a:lnTo>
                      <a:pt x="0" y="998"/>
                    </a:lnTo>
                    <a:lnTo>
                      <a:pt x="49143" y="2607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6" name="Freeform: Shape 545">
                <a:extLst>
                  <a:ext uri="{FF2B5EF4-FFF2-40B4-BE49-F238E27FC236}">
                    <a16:creationId xmlns:a16="http://schemas.microsoft.com/office/drawing/2014/main" id="{08F77306-3969-3B95-72BB-F682B87E0C34}"/>
                  </a:ext>
                </a:extLst>
              </p:cNvPr>
              <p:cNvSpPr/>
              <p:nvPr/>
            </p:nvSpPr>
            <p:spPr>
              <a:xfrm>
                <a:off x="4681172" y="1767299"/>
                <a:ext cx="61378" cy="29385"/>
              </a:xfrm>
              <a:custGeom>
                <a:avLst/>
                <a:gdLst>
                  <a:gd name="connsiteX0" fmla="*/ 61379 w 61378"/>
                  <a:gd name="connsiteY0" fmla="*/ 0 h 29385"/>
                  <a:gd name="connsiteX1" fmla="*/ 0 w 61378"/>
                  <a:gd name="connsiteY1" fmla="*/ 4218 h 29385"/>
                  <a:gd name="connsiteX2" fmla="*/ 56139 w 61378"/>
                  <a:gd name="connsiteY2" fmla="*/ 29386 h 29385"/>
                </a:gdLst>
                <a:ahLst/>
                <a:cxnLst>
                  <a:cxn ang="0">
                    <a:pos x="connsiteX0" y="connsiteY0"/>
                  </a:cxn>
                  <a:cxn ang="0">
                    <a:pos x="connsiteX1" y="connsiteY1"/>
                  </a:cxn>
                  <a:cxn ang="0">
                    <a:pos x="connsiteX2" y="connsiteY2"/>
                  </a:cxn>
                </a:cxnLst>
                <a:rect l="l" t="t" r="r" b="b"/>
                <a:pathLst>
                  <a:path w="61378" h="29385">
                    <a:moveTo>
                      <a:pt x="61379" y="0"/>
                    </a:moveTo>
                    <a:lnTo>
                      <a:pt x="0" y="4218"/>
                    </a:lnTo>
                    <a:lnTo>
                      <a:pt x="56139" y="2938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7" name="Freeform: Shape 546">
                <a:extLst>
                  <a:ext uri="{FF2B5EF4-FFF2-40B4-BE49-F238E27FC236}">
                    <a16:creationId xmlns:a16="http://schemas.microsoft.com/office/drawing/2014/main" id="{81AF2A37-D94A-D5D5-395D-E048267809A8}"/>
                  </a:ext>
                </a:extLst>
              </p:cNvPr>
              <p:cNvSpPr/>
              <p:nvPr/>
            </p:nvSpPr>
            <p:spPr>
              <a:xfrm>
                <a:off x="4681172" y="1873791"/>
                <a:ext cx="64118" cy="31413"/>
              </a:xfrm>
              <a:custGeom>
                <a:avLst/>
                <a:gdLst>
                  <a:gd name="connsiteX0" fmla="*/ 64118 w 64118"/>
                  <a:gd name="connsiteY0" fmla="*/ 0 h 31413"/>
                  <a:gd name="connsiteX1" fmla="*/ 0 w 64118"/>
                  <a:gd name="connsiteY1" fmla="*/ 10510 h 31413"/>
                  <a:gd name="connsiteX2" fmla="*/ 61518 w 64118"/>
                  <a:gd name="connsiteY2" fmla="*/ 31414 h 31413"/>
                </a:gdLst>
                <a:ahLst/>
                <a:cxnLst>
                  <a:cxn ang="0">
                    <a:pos x="connsiteX0" y="connsiteY0"/>
                  </a:cxn>
                  <a:cxn ang="0">
                    <a:pos x="connsiteX1" y="connsiteY1"/>
                  </a:cxn>
                  <a:cxn ang="0">
                    <a:pos x="connsiteX2" y="connsiteY2"/>
                  </a:cxn>
                </a:cxnLst>
                <a:rect l="l" t="t" r="r" b="b"/>
                <a:pathLst>
                  <a:path w="64118" h="31413">
                    <a:moveTo>
                      <a:pt x="64118" y="0"/>
                    </a:moveTo>
                    <a:lnTo>
                      <a:pt x="0" y="10510"/>
                    </a:lnTo>
                    <a:lnTo>
                      <a:pt x="61518" y="3141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8" name="Freeform: Shape 547">
                <a:extLst>
                  <a:ext uri="{FF2B5EF4-FFF2-40B4-BE49-F238E27FC236}">
                    <a16:creationId xmlns:a16="http://schemas.microsoft.com/office/drawing/2014/main" id="{5E10EEDA-7047-6953-13DF-4E150F0C082D}"/>
                  </a:ext>
                </a:extLst>
              </p:cNvPr>
              <p:cNvSpPr/>
              <p:nvPr/>
            </p:nvSpPr>
            <p:spPr>
              <a:xfrm>
                <a:off x="4793954" y="982011"/>
                <a:ext cx="773" cy="7"/>
              </a:xfrm>
              <a:custGeom>
                <a:avLst/>
                <a:gdLst>
                  <a:gd name="connsiteX0" fmla="*/ 0 w 773"/>
                  <a:gd name="connsiteY0" fmla="*/ 8 h 7"/>
                  <a:gd name="connsiteX1" fmla="*/ 0 w 773"/>
                  <a:gd name="connsiteY1" fmla="*/ 8 h 7"/>
                  <a:gd name="connsiteX2" fmla="*/ 0 w 773"/>
                  <a:gd name="connsiteY2" fmla="*/ 0 h 7"/>
                </a:gdLst>
                <a:ahLst/>
                <a:cxnLst>
                  <a:cxn ang="0">
                    <a:pos x="connsiteX0" y="connsiteY0"/>
                  </a:cxn>
                  <a:cxn ang="0">
                    <a:pos x="connsiteX1" y="connsiteY1"/>
                  </a:cxn>
                  <a:cxn ang="0">
                    <a:pos x="connsiteX2" y="connsiteY2"/>
                  </a:cxn>
                </a:cxnLst>
                <a:rect l="l" t="t" r="r" b="b"/>
                <a:pathLst>
                  <a:path w="773" h="7">
                    <a:moveTo>
                      <a:pt x="0" y="8"/>
                    </a:moveTo>
                    <a:lnTo>
                      <a:pt x="0" y="8"/>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9" name="Freeform: Shape 548">
                <a:extLst>
                  <a:ext uri="{FF2B5EF4-FFF2-40B4-BE49-F238E27FC236}">
                    <a16:creationId xmlns:a16="http://schemas.microsoft.com/office/drawing/2014/main" id="{E2DB9CBB-E79E-EF82-ACD0-74E68B79CDD7}"/>
                  </a:ext>
                </a:extLst>
              </p:cNvPr>
              <p:cNvSpPr/>
              <p:nvPr/>
            </p:nvSpPr>
            <p:spPr>
              <a:xfrm>
                <a:off x="4793954" y="1094803"/>
                <a:ext cx="19858" cy="11817"/>
              </a:xfrm>
              <a:custGeom>
                <a:avLst/>
                <a:gdLst>
                  <a:gd name="connsiteX0" fmla="*/ 19858 w 19858"/>
                  <a:gd name="connsiteY0" fmla="*/ 2802 h 11817"/>
                  <a:gd name="connsiteX1" fmla="*/ 0 w 19858"/>
                  <a:gd name="connsiteY1" fmla="*/ 0 h 11817"/>
                  <a:gd name="connsiteX2" fmla="*/ 16198 w 19858"/>
                  <a:gd name="connsiteY2" fmla="*/ 11818 h 11817"/>
                </a:gdLst>
                <a:ahLst/>
                <a:cxnLst>
                  <a:cxn ang="0">
                    <a:pos x="connsiteX0" y="connsiteY0"/>
                  </a:cxn>
                  <a:cxn ang="0">
                    <a:pos x="connsiteX1" y="connsiteY1"/>
                  </a:cxn>
                  <a:cxn ang="0">
                    <a:pos x="connsiteX2" y="connsiteY2"/>
                  </a:cxn>
                </a:cxnLst>
                <a:rect l="l" t="t" r="r" b="b"/>
                <a:pathLst>
                  <a:path w="19858" h="11817">
                    <a:moveTo>
                      <a:pt x="19858" y="2802"/>
                    </a:moveTo>
                    <a:lnTo>
                      <a:pt x="0" y="0"/>
                    </a:lnTo>
                    <a:lnTo>
                      <a:pt x="16198" y="1181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0" name="Freeform: Shape 549">
                <a:extLst>
                  <a:ext uri="{FF2B5EF4-FFF2-40B4-BE49-F238E27FC236}">
                    <a16:creationId xmlns:a16="http://schemas.microsoft.com/office/drawing/2014/main" id="{3B1F9448-5273-CBB0-8D64-6ACDAFCA96DD}"/>
                  </a:ext>
                </a:extLst>
              </p:cNvPr>
              <p:cNvSpPr/>
              <p:nvPr/>
            </p:nvSpPr>
            <p:spPr>
              <a:xfrm>
                <a:off x="4793954" y="1207588"/>
                <a:ext cx="26529" cy="14186"/>
              </a:xfrm>
              <a:custGeom>
                <a:avLst/>
                <a:gdLst>
                  <a:gd name="connsiteX0" fmla="*/ 26529 w 26529"/>
                  <a:gd name="connsiteY0" fmla="*/ 1927 h 14186"/>
                  <a:gd name="connsiteX1" fmla="*/ 0 w 26529"/>
                  <a:gd name="connsiteY1" fmla="*/ 0 h 14186"/>
                  <a:gd name="connsiteX2" fmla="*/ 22505 w 26529"/>
                  <a:gd name="connsiteY2" fmla="*/ 14186 h 14186"/>
                </a:gdLst>
                <a:ahLst/>
                <a:cxnLst>
                  <a:cxn ang="0">
                    <a:pos x="connsiteX0" y="connsiteY0"/>
                  </a:cxn>
                  <a:cxn ang="0">
                    <a:pos x="connsiteX1" y="connsiteY1"/>
                  </a:cxn>
                  <a:cxn ang="0">
                    <a:pos x="connsiteX2" y="connsiteY2"/>
                  </a:cxn>
                </a:cxnLst>
                <a:rect l="l" t="t" r="r" b="b"/>
                <a:pathLst>
                  <a:path w="26529" h="14186">
                    <a:moveTo>
                      <a:pt x="26529" y="1927"/>
                    </a:moveTo>
                    <a:lnTo>
                      <a:pt x="0" y="0"/>
                    </a:lnTo>
                    <a:lnTo>
                      <a:pt x="22505" y="1418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1" name="Freeform: Shape 550">
                <a:extLst>
                  <a:ext uri="{FF2B5EF4-FFF2-40B4-BE49-F238E27FC236}">
                    <a16:creationId xmlns:a16="http://schemas.microsoft.com/office/drawing/2014/main" id="{6BF86806-92E2-99D7-E2D8-14479F3700C4}"/>
                  </a:ext>
                </a:extLst>
              </p:cNvPr>
              <p:cNvSpPr/>
              <p:nvPr/>
            </p:nvSpPr>
            <p:spPr>
              <a:xfrm>
                <a:off x="4793954" y="1320372"/>
                <a:ext cx="32875" cy="16763"/>
              </a:xfrm>
              <a:custGeom>
                <a:avLst/>
                <a:gdLst>
                  <a:gd name="connsiteX0" fmla="*/ 32876 w 32875"/>
                  <a:gd name="connsiteY0" fmla="*/ 1463 h 16763"/>
                  <a:gd name="connsiteX1" fmla="*/ 0 w 32875"/>
                  <a:gd name="connsiteY1" fmla="*/ 0 h 16763"/>
                  <a:gd name="connsiteX2" fmla="*/ 28317 w 32875"/>
                  <a:gd name="connsiteY2" fmla="*/ 16763 h 16763"/>
                </a:gdLst>
                <a:ahLst/>
                <a:cxnLst>
                  <a:cxn ang="0">
                    <a:pos x="connsiteX0" y="connsiteY0"/>
                  </a:cxn>
                  <a:cxn ang="0">
                    <a:pos x="connsiteX1" y="connsiteY1"/>
                  </a:cxn>
                  <a:cxn ang="0">
                    <a:pos x="connsiteX2" y="connsiteY2"/>
                  </a:cxn>
                </a:cxnLst>
                <a:rect l="l" t="t" r="r" b="b"/>
                <a:pathLst>
                  <a:path w="32875" h="16763">
                    <a:moveTo>
                      <a:pt x="32876" y="1463"/>
                    </a:moveTo>
                    <a:lnTo>
                      <a:pt x="0" y="0"/>
                    </a:lnTo>
                    <a:lnTo>
                      <a:pt x="28317" y="1676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2" name="Freeform: Shape 551">
                <a:extLst>
                  <a:ext uri="{FF2B5EF4-FFF2-40B4-BE49-F238E27FC236}">
                    <a16:creationId xmlns:a16="http://schemas.microsoft.com/office/drawing/2014/main" id="{09FC4ACE-6B24-A92A-AD6C-B5683BE46537}"/>
                  </a:ext>
                </a:extLst>
              </p:cNvPr>
              <p:cNvSpPr/>
              <p:nvPr/>
            </p:nvSpPr>
            <p:spPr>
              <a:xfrm>
                <a:off x="4793954" y="1433156"/>
                <a:ext cx="39260" cy="19526"/>
              </a:xfrm>
              <a:custGeom>
                <a:avLst/>
                <a:gdLst>
                  <a:gd name="connsiteX0" fmla="*/ 39260 w 39260"/>
                  <a:gd name="connsiteY0" fmla="*/ 1192 h 19526"/>
                  <a:gd name="connsiteX1" fmla="*/ 0 w 39260"/>
                  <a:gd name="connsiteY1" fmla="*/ 0 h 19526"/>
                  <a:gd name="connsiteX2" fmla="*/ 34082 w 39260"/>
                  <a:gd name="connsiteY2" fmla="*/ 19526 h 19526"/>
                </a:gdLst>
                <a:ahLst/>
                <a:cxnLst>
                  <a:cxn ang="0">
                    <a:pos x="connsiteX0" y="connsiteY0"/>
                  </a:cxn>
                  <a:cxn ang="0">
                    <a:pos x="connsiteX1" y="connsiteY1"/>
                  </a:cxn>
                  <a:cxn ang="0">
                    <a:pos x="connsiteX2" y="connsiteY2"/>
                  </a:cxn>
                </a:cxnLst>
                <a:rect l="l" t="t" r="r" b="b"/>
                <a:pathLst>
                  <a:path w="39260" h="19526">
                    <a:moveTo>
                      <a:pt x="39260" y="1192"/>
                    </a:moveTo>
                    <a:lnTo>
                      <a:pt x="0" y="0"/>
                    </a:lnTo>
                    <a:lnTo>
                      <a:pt x="34082" y="1952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3" name="Freeform: Shape 552">
                <a:extLst>
                  <a:ext uri="{FF2B5EF4-FFF2-40B4-BE49-F238E27FC236}">
                    <a16:creationId xmlns:a16="http://schemas.microsoft.com/office/drawing/2014/main" id="{ABEF9244-7E2A-9E35-32DF-CBA8913E1BF7}"/>
                  </a:ext>
                </a:extLst>
              </p:cNvPr>
              <p:cNvSpPr/>
              <p:nvPr/>
            </p:nvSpPr>
            <p:spPr>
              <a:xfrm>
                <a:off x="4793954" y="1545948"/>
                <a:ext cx="46023" cy="22289"/>
              </a:xfrm>
              <a:custGeom>
                <a:avLst/>
                <a:gdLst>
                  <a:gd name="connsiteX0" fmla="*/ 46024 w 46023"/>
                  <a:gd name="connsiteY0" fmla="*/ 720 h 22289"/>
                  <a:gd name="connsiteX1" fmla="*/ 0 w 46023"/>
                  <a:gd name="connsiteY1" fmla="*/ 0 h 22289"/>
                  <a:gd name="connsiteX2" fmla="*/ 40274 w 46023"/>
                  <a:gd name="connsiteY2" fmla="*/ 22289 h 22289"/>
                </a:gdLst>
                <a:ahLst/>
                <a:cxnLst>
                  <a:cxn ang="0">
                    <a:pos x="connsiteX0" y="connsiteY0"/>
                  </a:cxn>
                  <a:cxn ang="0">
                    <a:pos x="connsiteX1" y="connsiteY1"/>
                  </a:cxn>
                  <a:cxn ang="0">
                    <a:pos x="connsiteX2" y="connsiteY2"/>
                  </a:cxn>
                </a:cxnLst>
                <a:rect l="l" t="t" r="r" b="b"/>
                <a:pathLst>
                  <a:path w="46023" h="22289">
                    <a:moveTo>
                      <a:pt x="46024" y="720"/>
                    </a:moveTo>
                    <a:lnTo>
                      <a:pt x="0" y="0"/>
                    </a:lnTo>
                    <a:lnTo>
                      <a:pt x="40274" y="2228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4" name="Freeform: Shape 553">
                <a:extLst>
                  <a:ext uri="{FF2B5EF4-FFF2-40B4-BE49-F238E27FC236}">
                    <a16:creationId xmlns:a16="http://schemas.microsoft.com/office/drawing/2014/main" id="{25CECDD5-5E6E-359F-50C7-D7CFA4011AE0}"/>
                  </a:ext>
                </a:extLst>
              </p:cNvPr>
              <p:cNvSpPr/>
              <p:nvPr/>
            </p:nvSpPr>
            <p:spPr>
              <a:xfrm>
                <a:off x="4793954" y="1658121"/>
                <a:ext cx="53291" cy="25144"/>
              </a:xfrm>
              <a:custGeom>
                <a:avLst/>
                <a:gdLst>
                  <a:gd name="connsiteX0" fmla="*/ 53291 w 53291"/>
                  <a:gd name="connsiteY0" fmla="*/ 0 h 25144"/>
                  <a:gd name="connsiteX1" fmla="*/ 0 w 53291"/>
                  <a:gd name="connsiteY1" fmla="*/ 611 h 25144"/>
                  <a:gd name="connsiteX2" fmla="*/ 47309 w 53291"/>
                  <a:gd name="connsiteY2" fmla="*/ 25145 h 25144"/>
                </a:gdLst>
                <a:ahLst/>
                <a:cxnLst>
                  <a:cxn ang="0">
                    <a:pos x="connsiteX0" y="connsiteY0"/>
                  </a:cxn>
                  <a:cxn ang="0">
                    <a:pos x="connsiteX1" y="connsiteY1"/>
                  </a:cxn>
                  <a:cxn ang="0">
                    <a:pos x="connsiteX2" y="connsiteY2"/>
                  </a:cxn>
                </a:cxnLst>
                <a:rect l="l" t="t" r="r" b="b"/>
                <a:pathLst>
                  <a:path w="53291" h="25144">
                    <a:moveTo>
                      <a:pt x="53291" y="0"/>
                    </a:moveTo>
                    <a:lnTo>
                      <a:pt x="0" y="611"/>
                    </a:lnTo>
                    <a:lnTo>
                      <a:pt x="47309" y="2514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5" name="Freeform: Shape 554">
                <a:extLst>
                  <a:ext uri="{FF2B5EF4-FFF2-40B4-BE49-F238E27FC236}">
                    <a16:creationId xmlns:a16="http://schemas.microsoft.com/office/drawing/2014/main" id="{B45E6F7C-7EC1-66FE-9741-071152C6CE0D}"/>
                  </a:ext>
                </a:extLst>
              </p:cNvPr>
              <p:cNvSpPr/>
              <p:nvPr/>
            </p:nvSpPr>
            <p:spPr>
              <a:xfrm>
                <a:off x="4793954" y="1767577"/>
                <a:ext cx="60248" cy="28813"/>
              </a:xfrm>
              <a:custGeom>
                <a:avLst/>
                <a:gdLst>
                  <a:gd name="connsiteX0" fmla="*/ 60248 w 60248"/>
                  <a:gd name="connsiteY0" fmla="*/ 0 h 28813"/>
                  <a:gd name="connsiteX1" fmla="*/ 0 w 60248"/>
                  <a:gd name="connsiteY1" fmla="*/ 3939 h 28813"/>
                  <a:gd name="connsiteX2" fmla="*/ 55017 w 60248"/>
                  <a:gd name="connsiteY2" fmla="*/ 28813 h 28813"/>
                </a:gdLst>
                <a:ahLst/>
                <a:cxnLst>
                  <a:cxn ang="0">
                    <a:pos x="connsiteX0" y="connsiteY0"/>
                  </a:cxn>
                  <a:cxn ang="0">
                    <a:pos x="connsiteX1" y="connsiteY1"/>
                  </a:cxn>
                  <a:cxn ang="0">
                    <a:pos x="connsiteX2" y="connsiteY2"/>
                  </a:cxn>
                </a:cxnLst>
                <a:rect l="l" t="t" r="r" b="b"/>
                <a:pathLst>
                  <a:path w="60248" h="28813">
                    <a:moveTo>
                      <a:pt x="60248" y="0"/>
                    </a:moveTo>
                    <a:lnTo>
                      <a:pt x="0" y="3939"/>
                    </a:lnTo>
                    <a:lnTo>
                      <a:pt x="55017" y="2881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6" name="Freeform: Shape 555">
                <a:extLst>
                  <a:ext uri="{FF2B5EF4-FFF2-40B4-BE49-F238E27FC236}">
                    <a16:creationId xmlns:a16="http://schemas.microsoft.com/office/drawing/2014/main" id="{D55BEC04-22EB-2717-C205-A56AD0727FC5}"/>
                  </a:ext>
                </a:extLst>
              </p:cNvPr>
              <p:cNvSpPr/>
              <p:nvPr/>
            </p:nvSpPr>
            <p:spPr>
              <a:xfrm>
                <a:off x="4793954" y="1873814"/>
                <a:ext cx="63916" cy="31313"/>
              </a:xfrm>
              <a:custGeom>
                <a:avLst/>
                <a:gdLst>
                  <a:gd name="connsiteX0" fmla="*/ 63917 w 63916"/>
                  <a:gd name="connsiteY0" fmla="*/ 0 h 31313"/>
                  <a:gd name="connsiteX1" fmla="*/ 0 w 63916"/>
                  <a:gd name="connsiteY1" fmla="*/ 10487 h 31313"/>
                  <a:gd name="connsiteX2" fmla="*/ 61340 w 63916"/>
                  <a:gd name="connsiteY2" fmla="*/ 31313 h 31313"/>
                </a:gdLst>
                <a:ahLst/>
                <a:cxnLst>
                  <a:cxn ang="0">
                    <a:pos x="connsiteX0" y="connsiteY0"/>
                  </a:cxn>
                  <a:cxn ang="0">
                    <a:pos x="connsiteX1" y="connsiteY1"/>
                  </a:cxn>
                  <a:cxn ang="0">
                    <a:pos x="connsiteX2" y="connsiteY2"/>
                  </a:cxn>
                </a:cxnLst>
                <a:rect l="l" t="t" r="r" b="b"/>
                <a:pathLst>
                  <a:path w="63916" h="31313">
                    <a:moveTo>
                      <a:pt x="63917" y="0"/>
                    </a:moveTo>
                    <a:lnTo>
                      <a:pt x="0" y="10487"/>
                    </a:lnTo>
                    <a:lnTo>
                      <a:pt x="61340" y="3131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7" name="Freeform: Shape 556">
                <a:extLst>
                  <a:ext uri="{FF2B5EF4-FFF2-40B4-BE49-F238E27FC236}">
                    <a16:creationId xmlns:a16="http://schemas.microsoft.com/office/drawing/2014/main" id="{49471A4D-3F2D-2641-90A2-6F1CB9A920E7}"/>
                  </a:ext>
                </a:extLst>
              </p:cNvPr>
              <p:cNvSpPr/>
              <p:nvPr/>
            </p:nvSpPr>
            <p:spPr>
              <a:xfrm>
                <a:off x="4906736" y="982011"/>
                <a:ext cx="7" cy="7"/>
              </a:xfrm>
              <a:custGeom>
                <a:avLst/>
                <a:gdLst>
                  <a:gd name="connsiteX0" fmla="*/ 0 w 7"/>
                  <a:gd name="connsiteY0" fmla="*/ 8 h 7"/>
                  <a:gd name="connsiteX1" fmla="*/ 8 w 7"/>
                  <a:gd name="connsiteY1" fmla="*/ 8 h 7"/>
                  <a:gd name="connsiteX2" fmla="*/ 8 w 7"/>
                  <a:gd name="connsiteY2" fmla="*/ 0 h 7"/>
                </a:gdLst>
                <a:ahLst/>
                <a:cxnLst>
                  <a:cxn ang="0">
                    <a:pos x="connsiteX0" y="connsiteY0"/>
                  </a:cxn>
                  <a:cxn ang="0">
                    <a:pos x="connsiteX1" y="connsiteY1"/>
                  </a:cxn>
                  <a:cxn ang="0">
                    <a:pos x="connsiteX2" y="connsiteY2"/>
                  </a:cxn>
                </a:cxnLst>
                <a:rect l="l" t="t" r="r" b="b"/>
                <a:pathLst>
                  <a:path w="7" h="7">
                    <a:moveTo>
                      <a:pt x="0" y="8"/>
                    </a:moveTo>
                    <a:lnTo>
                      <a:pt x="8" y="8"/>
                    </a:lnTo>
                    <a:lnTo>
                      <a:pt x="8"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8" name="Freeform: Shape 557">
                <a:extLst>
                  <a:ext uri="{FF2B5EF4-FFF2-40B4-BE49-F238E27FC236}">
                    <a16:creationId xmlns:a16="http://schemas.microsoft.com/office/drawing/2014/main" id="{6110EA4A-91FE-91B2-ED4A-A2896C536949}"/>
                  </a:ext>
                </a:extLst>
              </p:cNvPr>
              <p:cNvSpPr/>
              <p:nvPr/>
            </p:nvSpPr>
            <p:spPr>
              <a:xfrm>
                <a:off x="4906743" y="1094803"/>
                <a:ext cx="16399" cy="10548"/>
              </a:xfrm>
              <a:custGeom>
                <a:avLst/>
                <a:gdLst>
                  <a:gd name="connsiteX0" fmla="*/ 16399 w 16399"/>
                  <a:gd name="connsiteY0" fmla="*/ 3212 h 10548"/>
                  <a:gd name="connsiteX1" fmla="*/ 0 w 16399"/>
                  <a:gd name="connsiteY1" fmla="*/ 0 h 10548"/>
                  <a:gd name="connsiteX2" fmla="*/ 12955 w 16399"/>
                  <a:gd name="connsiteY2" fmla="*/ 10549 h 10548"/>
                </a:gdLst>
                <a:ahLst/>
                <a:cxnLst>
                  <a:cxn ang="0">
                    <a:pos x="connsiteX0" y="connsiteY0"/>
                  </a:cxn>
                  <a:cxn ang="0">
                    <a:pos x="connsiteX1" y="connsiteY1"/>
                  </a:cxn>
                  <a:cxn ang="0">
                    <a:pos x="connsiteX2" y="connsiteY2"/>
                  </a:cxn>
                </a:cxnLst>
                <a:rect l="l" t="t" r="r" b="b"/>
                <a:pathLst>
                  <a:path w="16399" h="10548">
                    <a:moveTo>
                      <a:pt x="16399" y="3212"/>
                    </a:moveTo>
                    <a:lnTo>
                      <a:pt x="0" y="0"/>
                    </a:lnTo>
                    <a:lnTo>
                      <a:pt x="12955" y="1054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9" name="Freeform: Shape 558">
                <a:extLst>
                  <a:ext uri="{FF2B5EF4-FFF2-40B4-BE49-F238E27FC236}">
                    <a16:creationId xmlns:a16="http://schemas.microsoft.com/office/drawing/2014/main" id="{CF929538-9821-7A7C-193D-31846111B9DC}"/>
                  </a:ext>
                </a:extLst>
              </p:cNvPr>
              <p:cNvSpPr/>
              <p:nvPr/>
            </p:nvSpPr>
            <p:spPr>
              <a:xfrm>
                <a:off x="4906743" y="1207588"/>
                <a:ext cx="23217" cy="13172"/>
              </a:xfrm>
              <a:custGeom>
                <a:avLst/>
                <a:gdLst>
                  <a:gd name="connsiteX0" fmla="*/ 23217 w 23217"/>
                  <a:gd name="connsiteY0" fmla="*/ 2546 h 13172"/>
                  <a:gd name="connsiteX1" fmla="*/ 0 w 23217"/>
                  <a:gd name="connsiteY1" fmla="*/ 0 h 13172"/>
                  <a:gd name="connsiteX2" fmla="*/ 19286 w 23217"/>
                  <a:gd name="connsiteY2" fmla="*/ 13172 h 13172"/>
                </a:gdLst>
                <a:ahLst/>
                <a:cxnLst>
                  <a:cxn ang="0">
                    <a:pos x="connsiteX0" y="connsiteY0"/>
                  </a:cxn>
                  <a:cxn ang="0">
                    <a:pos x="connsiteX1" y="connsiteY1"/>
                  </a:cxn>
                  <a:cxn ang="0">
                    <a:pos x="connsiteX2" y="connsiteY2"/>
                  </a:cxn>
                </a:cxnLst>
                <a:rect l="l" t="t" r="r" b="b"/>
                <a:pathLst>
                  <a:path w="23217" h="13172">
                    <a:moveTo>
                      <a:pt x="23217" y="2546"/>
                    </a:moveTo>
                    <a:lnTo>
                      <a:pt x="0" y="0"/>
                    </a:lnTo>
                    <a:lnTo>
                      <a:pt x="19286" y="1317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0" name="Freeform: Shape 559">
                <a:extLst>
                  <a:ext uri="{FF2B5EF4-FFF2-40B4-BE49-F238E27FC236}">
                    <a16:creationId xmlns:a16="http://schemas.microsoft.com/office/drawing/2014/main" id="{592BD099-1D9A-CA90-4EE2-AF872A0C78FD}"/>
                  </a:ext>
                </a:extLst>
              </p:cNvPr>
              <p:cNvSpPr/>
              <p:nvPr/>
            </p:nvSpPr>
            <p:spPr>
              <a:xfrm>
                <a:off x="4906743" y="1320372"/>
                <a:ext cx="29710" cy="16012"/>
              </a:xfrm>
              <a:custGeom>
                <a:avLst/>
                <a:gdLst>
                  <a:gd name="connsiteX0" fmla="*/ 29710 w 29710"/>
                  <a:gd name="connsiteY0" fmla="*/ 2299 h 16012"/>
                  <a:gd name="connsiteX1" fmla="*/ 0 w 29710"/>
                  <a:gd name="connsiteY1" fmla="*/ 0 h 16012"/>
                  <a:gd name="connsiteX2" fmla="*/ 25136 w 29710"/>
                  <a:gd name="connsiteY2" fmla="*/ 16013 h 16012"/>
                </a:gdLst>
                <a:ahLst/>
                <a:cxnLst>
                  <a:cxn ang="0">
                    <a:pos x="connsiteX0" y="connsiteY0"/>
                  </a:cxn>
                  <a:cxn ang="0">
                    <a:pos x="connsiteX1" y="connsiteY1"/>
                  </a:cxn>
                  <a:cxn ang="0">
                    <a:pos x="connsiteX2" y="connsiteY2"/>
                  </a:cxn>
                </a:cxnLst>
                <a:rect l="l" t="t" r="r" b="b"/>
                <a:pathLst>
                  <a:path w="29710" h="16012">
                    <a:moveTo>
                      <a:pt x="29710" y="2299"/>
                    </a:moveTo>
                    <a:lnTo>
                      <a:pt x="0" y="0"/>
                    </a:lnTo>
                    <a:lnTo>
                      <a:pt x="25136" y="1601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1" name="Freeform: Shape 560">
                <a:extLst>
                  <a:ext uri="{FF2B5EF4-FFF2-40B4-BE49-F238E27FC236}">
                    <a16:creationId xmlns:a16="http://schemas.microsoft.com/office/drawing/2014/main" id="{024EBB41-EDA4-7CB0-C37F-1A6BDEE69424}"/>
                  </a:ext>
                </a:extLst>
              </p:cNvPr>
              <p:cNvSpPr/>
              <p:nvPr/>
            </p:nvSpPr>
            <p:spPr>
              <a:xfrm>
                <a:off x="4906743" y="1433156"/>
                <a:ext cx="36304" cy="19038"/>
              </a:xfrm>
              <a:custGeom>
                <a:avLst/>
                <a:gdLst>
                  <a:gd name="connsiteX0" fmla="*/ 36304 w 36304"/>
                  <a:gd name="connsiteY0" fmla="*/ 2206 h 19038"/>
                  <a:gd name="connsiteX1" fmla="*/ 0 w 36304"/>
                  <a:gd name="connsiteY1" fmla="*/ 0 h 19038"/>
                  <a:gd name="connsiteX2" fmla="*/ 30995 w 36304"/>
                  <a:gd name="connsiteY2" fmla="*/ 19039 h 19038"/>
                </a:gdLst>
                <a:ahLst/>
                <a:cxnLst>
                  <a:cxn ang="0">
                    <a:pos x="connsiteX0" y="connsiteY0"/>
                  </a:cxn>
                  <a:cxn ang="0">
                    <a:pos x="connsiteX1" y="connsiteY1"/>
                  </a:cxn>
                  <a:cxn ang="0">
                    <a:pos x="connsiteX2" y="connsiteY2"/>
                  </a:cxn>
                </a:cxnLst>
                <a:rect l="l" t="t" r="r" b="b"/>
                <a:pathLst>
                  <a:path w="36304" h="19038">
                    <a:moveTo>
                      <a:pt x="36304" y="2206"/>
                    </a:moveTo>
                    <a:lnTo>
                      <a:pt x="0" y="0"/>
                    </a:lnTo>
                    <a:lnTo>
                      <a:pt x="30995" y="1903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2" name="Freeform: Shape 561">
                <a:extLst>
                  <a:ext uri="{FF2B5EF4-FFF2-40B4-BE49-F238E27FC236}">
                    <a16:creationId xmlns:a16="http://schemas.microsoft.com/office/drawing/2014/main" id="{06B8A05A-E8B8-CB96-5724-C06A9810D164}"/>
                  </a:ext>
                </a:extLst>
              </p:cNvPr>
              <p:cNvSpPr/>
              <p:nvPr/>
            </p:nvSpPr>
            <p:spPr>
              <a:xfrm>
                <a:off x="4906743" y="1545948"/>
                <a:ext cx="43408" cy="22064"/>
              </a:xfrm>
              <a:custGeom>
                <a:avLst/>
                <a:gdLst>
                  <a:gd name="connsiteX0" fmla="*/ 43408 w 43408"/>
                  <a:gd name="connsiteY0" fmla="*/ 1850 h 22064"/>
                  <a:gd name="connsiteX1" fmla="*/ 0 w 43408"/>
                  <a:gd name="connsiteY1" fmla="*/ 0 h 22064"/>
                  <a:gd name="connsiteX2" fmla="*/ 37426 w 43408"/>
                  <a:gd name="connsiteY2" fmla="*/ 22065 h 22064"/>
                </a:gdLst>
                <a:ahLst/>
                <a:cxnLst>
                  <a:cxn ang="0">
                    <a:pos x="connsiteX0" y="connsiteY0"/>
                  </a:cxn>
                  <a:cxn ang="0">
                    <a:pos x="connsiteX1" y="connsiteY1"/>
                  </a:cxn>
                  <a:cxn ang="0">
                    <a:pos x="connsiteX2" y="connsiteY2"/>
                  </a:cxn>
                </a:cxnLst>
                <a:rect l="l" t="t" r="r" b="b"/>
                <a:pathLst>
                  <a:path w="43408" h="22064">
                    <a:moveTo>
                      <a:pt x="43408" y="1850"/>
                    </a:moveTo>
                    <a:lnTo>
                      <a:pt x="0" y="0"/>
                    </a:lnTo>
                    <a:lnTo>
                      <a:pt x="37426" y="2206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3" name="Freeform: Shape 562">
                <a:extLst>
                  <a:ext uri="{FF2B5EF4-FFF2-40B4-BE49-F238E27FC236}">
                    <a16:creationId xmlns:a16="http://schemas.microsoft.com/office/drawing/2014/main" id="{3EC324F4-C20D-E686-0AB8-F43399D94A02}"/>
                  </a:ext>
                </a:extLst>
              </p:cNvPr>
              <p:cNvSpPr/>
              <p:nvPr/>
            </p:nvSpPr>
            <p:spPr>
              <a:xfrm>
                <a:off x="4906743" y="1658732"/>
                <a:ext cx="51224" cy="24548"/>
              </a:xfrm>
              <a:custGeom>
                <a:avLst/>
                <a:gdLst>
                  <a:gd name="connsiteX0" fmla="*/ 51225 w 51224"/>
                  <a:gd name="connsiteY0" fmla="*/ 503 h 24548"/>
                  <a:gd name="connsiteX1" fmla="*/ 0 w 51224"/>
                  <a:gd name="connsiteY1" fmla="*/ 0 h 24548"/>
                  <a:gd name="connsiteX2" fmla="*/ 44964 w 51224"/>
                  <a:gd name="connsiteY2" fmla="*/ 24549 h 24548"/>
                </a:gdLst>
                <a:ahLst/>
                <a:cxnLst>
                  <a:cxn ang="0">
                    <a:pos x="connsiteX0" y="connsiteY0"/>
                  </a:cxn>
                  <a:cxn ang="0">
                    <a:pos x="connsiteX1" y="connsiteY1"/>
                  </a:cxn>
                  <a:cxn ang="0">
                    <a:pos x="connsiteX2" y="connsiteY2"/>
                  </a:cxn>
                </a:cxnLst>
                <a:rect l="l" t="t" r="r" b="b"/>
                <a:pathLst>
                  <a:path w="51224" h="24548">
                    <a:moveTo>
                      <a:pt x="51225" y="503"/>
                    </a:moveTo>
                    <a:lnTo>
                      <a:pt x="0" y="0"/>
                    </a:lnTo>
                    <a:lnTo>
                      <a:pt x="44964" y="2454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4" name="Freeform: Shape 563">
                <a:extLst>
                  <a:ext uri="{FF2B5EF4-FFF2-40B4-BE49-F238E27FC236}">
                    <a16:creationId xmlns:a16="http://schemas.microsoft.com/office/drawing/2014/main" id="{0D9050D9-38B8-3D97-023C-0FA06C12FEF9}"/>
                  </a:ext>
                </a:extLst>
              </p:cNvPr>
              <p:cNvSpPr/>
              <p:nvPr/>
            </p:nvSpPr>
            <p:spPr>
              <a:xfrm>
                <a:off x="4906743" y="1768467"/>
                <a:ext cx="58994" cy="28124"/>
              </a:xfrm>
              <a:custGeom>
                <a:avLst/>
                <a:gdLst>
                  <a:gd name="connsiteX0" fmla="*/ 58995 w 58994"/>
                  <a:gd name="connsiteY0" fmla="*/ 0 h 28124"/>
                  <a:gd name="connsiteX1" fmla="*/ 0 w 58994"/>
                  <a:gd name="connsiteY1" fmla="*/ 3049 h 28124"/>
                  <a:gd name="connsiteX2" fmla="*/ 53492 w 58994"/>
                  <a:gd name="connsiteY2" fmla="*/ 28124 h 28124"/>
                </a:gdLst>
                <a:ahLst/>
                <a:cxnLst>
                  <a:cxn ang="0">
                    <a:pos x="connsiteX0" y="connsiteY0"/>
                  </a:cxn>
                  <a:cxn ang="0">
                    <a:pos x="connsiteX1" y="connsiteY1"/>
                  </a:cxn>
                  <a:cxn ang="0">
                    <a:pos x="connsiteX2" y="connsiteY2"/>
                  </a:cxn>
                </a:cxnLst>
                <a:rect l="l" t="t" r="r" b="b"/>
                <a:pathLst>
                  <a:path w="58994" h="28124">
                    <a:moveTo>
                      <a:pt x="58995" y="0"/>
                    </a:moveTo>
                    <a:lnTo>
                      <a:pt x="0" y="3049"/>
                    </a:lnTo>
                    <a:lnTo>
                      <a:pt x="53492" y="2812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5" name="Freeform: Shape 564">
                <a:extLst>
                  <a:ext uri="{FF2B5EF4-FFF2-40B4-BE49-F238E27FC236}">
                    <a16:creationId xmlns:a16="http://schemas.microsoft.com/office/drawing/2014/main" id="{0952AC01-1218-CBE9-F7ED-CF340E2E0349}"/>
                  </a:ext>
                </a:extLst>
              </p:cNvPr>
              <p:cNvSpPr/>
              <p:nvPr/>
            </p:nvSpPr>
            <p:spPr>
              <a:xfrm>
                <a:off x="4906743" y="1874317"/>
                <a:ext cx="63568" cy="31088"/>
              </a:xfrm>
              <a:custGeom>
                <a:avLst/>
                <a:gdLst>
                  <a:gd name="connsiteX0" fmla="*/ 63569 w 63568"/>
                  <a:gd name="connsiteY0" fmla="*/ 0 h 31088"/>
                  <a:gd name="connsiteX1" fmla="*/ 0 w 63568"/>
                  <a:gd name="connsiteY1" fmla="*/ 9984 h 31088"/>
                  <a:gd name="connsiteX2" fmla="*/ 60790 w 63568"/>
                  <a:gd name="connsiteY2" fmla="*/ 31089 h 31088"/>
                </a:gdLst>
                <a:ahLst/>
                <a:cxnLst>
                  <a:cxn ang="0">
                    <a:pos x="connsiteX0" y="connsiteY0"/>
                  </a:cxn>
                  <a:cxn ang="0">
                    <a:pos x="connsiteX1" y="connsiteY1"/>
                  </a:cxn>
                  <a:cxn ang="0">
                    <a:pos x="connsiteX2" y="connsiteY2"/>
                  </a:cxn>
                </a:cxnLst>
                <a:rect l="l" t="t" r="r" b="b"/>
                <a:pathLst>
                  <a:path w="63568" h="31088">
                    <a:moveTo>
                      <a:pt x="63569" y="0"/>
                    </a:moveTo>
                    <a:lnTo>
                      <a:pt x="0" y="9984"/>
                    </a:lnTo>
                    <a:lnTo>
                      <a:pt x="60790" y="3108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6" name="Freeform: Shape 565">
                <a:extLst>
                  <a:ext uri="{FF2B5EF4-FFF2-40B4-BE49-F238E27FC236}">
                    <a16:creationId xmlns:a16="http://schemas.microsoft.com/office/drawing/2014/main" id="{26823343-CFE6-34F0-A9F8-FB5137CDDD91}"/>
                  </a:ext>
                </a:extLst>
              </p:cNvPr>
              <p:cNvSpPr/>
              <p:nvPr/>
            </p:nvSpPr>
            <p:spPr>
              <a:xfrm>
                <a:off x="5019524" y="982011"/>
                <a:ext cx="773" cy="7"/>
              </a:xfrm>
              <a:custGeom>
                <a:avLst/>
                <a:gdLst>
                  <a:gd name="connsiteX0" fmla="*/ 0 w 773"/>
                  <a:gd name="connsiteY0" fmla="*/ 8 h 7"/>
                  <a:gd name="connsiteX1" fmla="*/ 0 w 773"/>
                  <a:gd name="connsiteY1" fmla="*/ 8 h 7"/>
                  <a:gd name="connsiteX2" fmla="*/ 0 w 773"/>
                  <a:gd name="connsiteY2" fmla="*/ 0 h 7"/>
                </a:gdLst>
                <a:ahLst/>
                <a:cxnLst>
                  <a:cxn ang="0">
                    <a:pos x="connsiteX0" y="connsiteY0"/>
                  </a:cxn>
                  <a:cxn ang="0">
                    <a:pos x="connsiteX1" y="connsiteY1"/>
                  </a:cxn>
                  <a:cxn ang="0">
                    <a:pos x="connsiteX2" y="connsiteY2"/>
                  </a:cxn>
                </a:cxnLst>
                <a:rect l="l" t="t" r="r" b="b"/>
                <a:pathLst>
                  <a:path w="773" h="7">
                    <a:moveTo>
                      <a:pt x="0" y="8"/>
                    </a:moveTo>
                    <a:lnTo>
                      <a:pt x="0" y="8"/>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7" name="Freeform: Shape 566">
                <a:extLst>
                  <a:ext uri="{FF2B5EF4-FFF2-40B4-BE49-F238E27FC236}">
                    <a16:creationId xmlns:a16="http://schemas.microsoft.com/office/drawing/2014/main" id="{E90E73F7-337C-A91E-908B-9CEB42FA5D27}"/>
                  </a:ext>
                </a:extLst>
              </p:cNvPr>
              <p:cNvSpPr/>
              <p:nvPr/>
            </p:nvSpPr>
            <p:spPr>
              <a:xfrm>
                <a:off x="5019524" y="1094803"/>
                <a:ext cx="12521" cy="9689"/>
              </a:xfrm>
              <a:custGeom>
                <a:avLst/>
                <a:gdLst>
                  <a:gd name="connsiteX0" fmla="*/ 12522 w 12521"/>
                  <a:gd name="connsiteY0" fmla="*/ 4303 h 9689"/>
                  <a:gd name="connsiteX1" fmla="*/ 0 w 12521"/>
                  <a:gd name="connsiteY1" fmla="*/ 0 h 9689"/>
                  <a:gd name="connsiteX2" fmla="*/ 9024 w 12521"/>
                  <a:gd name="connsiteY2" fmla="*/ 9690 h 9689"/>
                </a:gdLst>
                <a:ahLst/>
                <a:cxnLst>
                  <a:cxn ang="0">
                    <a:pos x="connsiteX0" y="connsiteY0"/>
                  </a:cxn>
                  <a:cxn ang="0">
                    <a:pos x="connsiteX1" y="connsiteY1"/>
                  </a:cxn>
                  <a:cxn ang="0">
                    <a:pos x="connsiteX2" y="connsiteY2"/>
                  </a:cxn>
                </a:cxnLst>
                <a:rect l="l" t="t" r="r" b="b"/>
                <a:pathLst>
                  <a:path w="12521" h="9689">
                    <a:moveTo>
                      <a:pt x="12522" y="4303"/>
                    </a:moveTo>
                    <a:lnTo>
                      <a:pt x="0" y="0"/>
                    </a:lnTo>
                    <a:lnTo>
                      <a:pt x="9024" y="969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8" name="Freeform: Shape 567">
                <a:extLst>
                  <a:ext uri="{FF2B5EF4-FFF2-40B4-BE49-F238E27FC236}">
                    <a16:creationId xmlns:a16="http://schemas.microsoft.com/office/drawing/2014/main" id="{DD52F35F-7B6F-589B-A09B-01766201C21F}"/>
                  </a:ext>
                </a:extLst>
              </p:cNvPr>
              <p:cNvSpPr/>
              <p:nvPr/>
            </p:nvSpPr>
            <p:spPr>
              <a:xfrm>
                <a:off x="5019524" y="1207588"/>
                <a:ext cx="19471" cy="12669"/>
              </a:xfrm>
              <a:custGeom>
                <a:avLst/>
                <a:gdLst>
                  <a:gd name="connsiteX0" fmla="*/ 19472 w 19471"/>
                  <a:gd name="connsiteY0" fmla="*/ 3970 h 12669"/>
                  <a:gd name="connsiteX1" fmla="*/ 0 w 19471"/>
                  <a:gd name="connsiteY1" fmla="*/ 0 h 12669"/>
                  <a:gd name="connsiteX2" fmla="*/ 15316 w 19471"/>
                  <a:gd name="connsiteY2" fmla="*/ 12669 h 12669"/>
                </a:gdLst>
                <a:ahLst/>
                <a:cxnLst>
                  <a:cxn ang="0">
                    <a:pos x="connsiteX0" y="connsiteY0"/>
                  </a:cxn>
                  <a:cxn ang="0">
                    <a:pos x="connsiteX1" y="connsiteY1"/>
                  </a:cxn>
                  <a:cxn ang="0">
                    <a:pos x="connsiteX2" y="connsiteY2"/>
                  </a:cxn>
                </a:cxnLst>
                <a:rect l="l" t="t" r="r" b="b"/>
                <a:pathLst>
                  <a:path w="19471" h="12669">
                    <a:moveTo>
                      <a:pt x="19472" y="3970"/>
                    </a:moveTo>
                    <a:lnTo>
                      <a:pt x="0" y="0"/>
                    </a:lnTo>
                    <a:lnTo>
                      <a:pt x="15316" y="1266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9" name="Freeform: Shape 568">
                <a:extLst>
                  <a:ext uri="{FF2B5EF4-FFF2-40B4-BE49-F238E27FC236}">
                    <a16:creationId xmlns:a16="http://schemas.microsoft.com/office/drawing/2014/main" id="{5B92F0D5-5CE3-6BE3-1930-B1062F54AE5F}"/>
                  </a:ext>
                </a:extLst>
              </p:cNvPr>
              <p:cNvSpPr/>
              <p:nvPr/>
            </p:nvSpPr>
            <p:spPr>
              <a:xfrm>
                <a:off x="5019524" y="1320372"/>
                <a:ext cx="26134" cy="15850"/>
              </a:xfrm>
              <a:custGeom>
                <a:avLst/>
                <a:gdLst>
                  <a:gd name="connsiteX0" fmla="*/ 26135 w 26134"/>
                  <a:gd name="connsiteY0" fmla="*/ 4032 h 15850"/>
                  <a:gd name="connsiteX1" fmla="*/ 0 w 26134"/>
                  <a:gd name="connsiteY1" fmla="*/ 0 h 15850"/>
                  <a:gd name="connsiteX2" fmla="*/ 21166 w 26134"/>
                  <a:gd name="connsiteY2" fmla="*/ 15850 h 15850"/>
                </a:gdLst>
                <a:ahLst/>
                <a:cxnLst>
                  <a:cxn ang="0">
                    <a:pos x="connsiteX0" y="connsiteY0"/>
                  </a:cxn>
                  <a:cxn ang="0">
                    <a:pos x="connsiteX1" y="connsiteY1"/>
                  </a:cxn>
                  <a:cxn ang="0">
                    <a:pos x="connsiteX2" y="connsiteY2"/>
                  </a:cxn>
                </a:cxnLst>
                <a:rect l="l" t="t" r="r" b="b"/>
                <a:pathLst>
                  <a:path w="26134" h="15850">
                    <a:moveTo>
                      <a:pt x="26135" y="4032"/>
                    </a:moveTo>
                    <a:lnTo>
                      <a:pt x="0" y="0"/>
                    </a:lnTo>
                    <a:lnTo>
                      <a:pt x="21166" y="1585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0" name="Freeform: Shape 569">
                <a:extLst>
                  <a:ext uri="{FF2B5EF4-FFF2-40B4-BE49-F238E27FC236}">
                    <a16:creationId xmlns:a16="http://schemas.microsoft.com/office/drawing/2014/main" id="{2B7E2E47-0FA3-E272-ED95-F8C007153EAC}"/>
                  </a:ext>
                </a:extLst>
              </p:cNvPr>
              <p:cNvSpPr/>
              <p:nvPr/>
            </p:nvSpPr>
            <p:spPr>
              <a:xfrm>
                <a:off x="5019524" y="1433156"/>
                <a:ext cx="32983" cy="19216"/>
              </a:xfrm>
              <a:custGeom>
                <a:avLst/>
                <a:gdLst>
                  <a:gd name="connsiteX0" fmla="*/ 32984 w 32983"/>
                  <a:gd name="connsiteY0" fmla="*/ 4187 h 19216"/>
                  <a:gd name="connsiteX1" fmla="*/ 0 w 32983"/>
                  <a:gd name="connsiteY1" fmla="*/ 0 h 19216"/>
                  <a:gd name="connsiteX2" fmla="*/ 27133 w 32983"/>
                  <a:gd name="connsiteY2" fmla="*/ 19217 h 19216"/>
                </a:gdLst>
                <a:ahLst/>
                <a:cxnLst>
                  <a:cxn ang="0">
                    <a:pos x="connsiteX0" y="connsiteY0"/>
                  </a:cxn>
                  <a:cxn ang="0">
                    <a:pos x="connsiteX1" y="connsiteY1"/>
                  </a:cxn>
                  <a:cxn ang="0">
                    <a:pos x="connsiteX2" y="connsiteY2"/>
                  </a:cxn>
                </a:cxnLst>
                <a:rect l="l" t="t" r="r" b="b"/>
                <a:pathLst>
                  <a:path w="32983" h="19216">
                    <a:moveTo>
                      <a:pt x="32984" y="4187"/>
                    </a:moveTo>
                    <a:lnTo>
                      <a:pt x="0" y="0"/>
                    </a:lnTo>
                    <a:lnTo>
                      <a:pt x="27133" y="1921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1" name="Freeform: Shape 570">
                <a:extLst>
                  <a:ext uri="{FF2B5EF4-FFF2-40B4-BE49-F238E27FC236}">
                    <a16:creationId xmlns:a16="http://schemas.microsoft.com/office/drawing/2014/main" id="{E67C8866-04BA-181A-CA02-618C2F8D1C71}"/>
                  </a:ext>
                </a:extLst>
              </p:cNvPr>
              <p:cNvSpPr/>
              <p:nvPr/>
            </p:nvSpPr>
            <p:spPr>
              <a:xfrm>
                <a:off x="5019524" y="1545948"/>
                <a:ext cx="40514" cy="22552"/>
              </a:xfrm>
              <a:custGeom>
                <a:avLst/>
                <a:gdLst>
                  <a:gd name="connsiteX0" fmla="*/ 40514 w 40514"/>
                  <a:gd name="connsiteY0" fmla="*/ 3947 h 22552"/>
                  <a:gd name="connsiteX1" fmla="*/ 0 w 40514"/>
                  <a:gd name="connsiteY1" fmla="*/ 0 h 22552"/>
                  <a:gd name="connsiteX2" fmla="*/ 33889 w 40514"/>
                  <a:gd name="connsiteY2" fmla="*/ 22552 h 22552"/>
                </a:gdLst>
                <a:ahLst/>
                <a:cxnLst>
                  <a:cxn ang="0">
                    <a:pos x="connsiteX0" y="connsiteY0"/>
                  </a:cxn>
                  <a:cxn ang="0">
                    <a:pos x="connsiteX1" y="connsiteY1"/>
                  </a:cxn>
                  <a:cxn ang="0">
                    <a:pos x="connsiteX2" y="connsiteY2"/>
                  </a:cxn>
                </a:cxnLst>
                <a:rect l="l" t="t" r="r" b="b"/>
                <a:pathLst>
                  <a:path w="40514" h="22552">
                    <a:moveTo>
                      <a:pt x="40514" y="3947"/>
                    </a:moveTo>
                    <a:lnTo>
                      <a:pt x="0" y="0"/>
                    </a:lnTo>
                    <a:lnTo>
                      <a:pt x="33889" y="2255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2" name="Freeform: Shape 571">
                <a:extLst>
                  <a:ext uri="{FF2B5EF4-FFF2-40B4-BE49-F238E27FC236}">
                    <a16:creationId xmlns:a16="http://schemas.microsoft.com/office/drawing/2014/main" id="{F61D664F-1DEF-E3D1-8DE8-501C21981916}"/>
                  </a:ext>
                </a:extLst>
              </p:cNvPr>
              <p:cNvSpPr/>
              <p:nvPr/>
            </p:nvSpPr>
            <p:spPr>
              <a:xfrm>
                <a:off x="5019524" y="1658732"/>
                <a:ext cx="49027" cy="25291"/>
              </a:xfrm>
              <a:custGeom>
                <a:avLst/>
                <a:gdLst>
                  <a:gd name="connsiteX0" fmla="*/ 49027 w 49027"/>
                  <a:gd name="connsiteY0" fmla="*/ 2515 h 25291"/>
                  <a:gd name="connsiteX1" fmla="*/ 0 w 49027"/>
                  <a:gd name="connsiteY1" fmla="*/ 0 h 25291"/>
                  <a:gd name="connsiteX2" fmla="*/ 42077 w 49027"/>
                  <a:gd name="connsiteY2" fmla="*/ 25292 h 25291"/>
                </a:gdLst>
                <a:ahLst/>
                <a:cxnLst>
                  <a:cxn ang="0">
                    <a:pos x="connsiteX0" y="connsiteY0"/>
                  </a:cxn>
                  <a:cxn ang="0">
                    <a:pos x="connsiteX1" y="connsiteY1"/>
                  </a:cxn>
                  <a:cxn ang="0">
                    <a:pos x="connsiteX2" y="connsiteY2"/>
                  </a:cxn>
                </a:cxnLst>
                <a:rect l="l" t="t" r="r" b="b"/>
                <a:pathLst>
                  <a:path w="49027" h="25291">
                    <a:moveTo>
                      <a:pt x="49027" y="2515"/>
                    </a:moveTo>
                    <a:lnTo>
                      <a:pt x="0" y="0"/>
                    </a:lnTo>
                    <a:lnTo>
                      <a:pt x="42077" y="2529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3" name="Freeform: Shape 572">
                <a:extLst>
                  <a:ext uri="{FF2B5EF4-FFF2-40B4-BE49-F238E27FC236}">
                    <a16:creationId xmlns:a16="http://schemas.microsoft.com/office/drawing/2014/main" id="{DFFB2B2E-E515-4665-DCC8-B33F3FE76D29}"/>
                  </a:ext>
                </a:extLst>
              </p:cNvPr>
              <p:cNvSpPr/>
              <p:nvPr/>
            </p:nvSpPr>
            <p:spPr>
              <a:xfrm>
                <a:off x="5019524" y="1770116"/>
                <a:ext cx="57725" cy="27335"/>
              </a:xfrm>
              <a:custGeom>
                <a:avLst/>
                <a:gdLst>
                  <a:gd name="connsiteX0" fmla="*/ 57726 w 57725"/>
                  <a:gd name="connsiteY0" fmla="*/ 0 h 27335"/>
                  <a:gd name="connsiteX1" fmla="*/ 0 w 57725"/>
                  <a:gd name="connsiteY1" fmla="*/ 1401 h 27335"/>
                  <a:gd name="connsiteX2" fmla="*/ 51589 w 57725"/>
                  <a:gd name="connsiteY2" fmla="*/ 27335 h 27335"/>
                </a:gdLst>
                <a:ahLst/>
                <a:cxnLst>
                  <a:cxn ang="0">
                    <a:pos x="connsiteX0" y="connsiteY0"/>
                  </a:cxn>
                  <a:cxn ang="0">
                    <a:pos x="connsiteX1" y="connsiteY1"/>
                  </a:cxn>
                  <a:cxn ang="0">
                    <a:pos x="connsiteX2" y="connsiteY2"/>
                  </a:cxn>
                </a:cxnLst>
                <a:rect l="l" t="t" r="r" b="b"/>
                <a:pathLst>
                  <a:path w="57725" h="27335">
                    <a:moveTo>
                      <a:pt x="57726" y="0"/>
                    </a:moveTo>
                    <a:lnTo>
                      <a:pt x="0" y="1401"/>
                    </a:lnTo>
                    <a:lnTo>
                      <a:pt x="51589" y="2733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4" name="Freeform: Shape 573">
                <a:extLst>
                  <a:ext uri="{FF2B5EF4-FFF2-40B4-BE49-F238E27FC236}">
                    <a16:creationId xmlns:a16="http://schemas.microsoft.com/office/drawing/2014/main" id="{CC43B7A5-87A5-91A0-615F-603E6726B154}"/>
                  </a:ext>
                </a:extLst>
              </p:cNvPr>
              <p:cNvSpPr/>
              <p:nvPr/>
            </p:nvSpPr>
            <p:spPr>
              <a:xfrm>
                <a:off x="5019524" y="1875408"/>
                <a:ext cx="63173" cy="30779"/>
              </a:xfrm>
              <a:custGeom>
                <a:avLst/>
                <a:gdLst>
                  <a:gd name="connsiteX0" fmla="*/ 63174 w 63173"/>
                  <a:gd name="connsiteY0" fmla="*/ 0 h 30779"/>
                  <a:gd name="connsiteX1" fmla="*/ 0 w 63173"/>
                  <a:gd name="connsiteY1" fmla="*/ 8892 h 30779"/>
                  <a:gd name="connsiteX2" fmla="*/ 59924 w 63173"/>
                  <a:gd name="connsiteY2" fmla="*/ 30779 h 30779"/>
                </a:gdLst>
                <a:ahLst/>
                <a:cxnLst>
                  <a:cxn ang="0">
                    <a:pos x="connsiteX0" y="connsiteY0"/>
                  </a:cxn>
                  <a:cxn ang="0">
                    <a:pos x="connsiteX1" y="connsiteY1"/>
                  </a:cxn>
                  <a:cxn ang="0">
                    <a:pos x="connsiteX2" y="connsiteY2"/>
                  </a:cxn>
                </a:cxnLst>
                <a:rect l="l" t="t" r="r" b="b"/>
                <a:pathLst>
                  <a:path w="63173" h="30779">
                    <a:moveTo>
                      <a:pt x="63174" y="0"/>
                    </a:moveTo>
                    <a:lnTo>
                      <a:pt x="0" y="8892"/>
                    </a:lnTo>
                    <a:lnTo>
                      <a:pt x="59924" y="3077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5" name="Freeform: Shape 574">
                <a:extLst>
                  <a:ext uri="{FF2B5EF4-FFF2-40B4-BE49-F238E27FC236}">
                    <a16:creationId xmlns:a16="http://schemas.microsoft.com/office/drawing/2014/main" id="{BCD316BD-86D9-F37B-79F7-A76366D03C37}"/>
                  </a:ext>
                </a:extLst>
              </p:cNvPr>
              <p:cNvSpPr/>
              <p:nvPr/>
            </p:nvSpPr>
            <p:spPr>
              <a:xfrm>
                <a:off x="5132306" y="982011"/>
                <a:ext cx="773" cy="7"/>
              </a:xfrm>
              <a:custGeom>
                <a:avLst/>
                <a:gdLst>
                  <a:gd name="connsiteX0" fmla="*/ 0 w 773"/>
                  <a:gd name="connsiteY0" fmla="*/ 8 h 7"/>
                  <a:gd name="connsiteX1" fmla="*/ 0 w 773"/>
                  <a:gd name="connsiteY1" fmla="*/ 8 h 7"/>
                  <a:gd name="connsiteX2" fmla="*/ 0 w 773"/>
                  <a:gd name="connsiteY2" fmla="*/ 0 h 7"/>
                </a:gdLst>
                <a:ahLst/>
                <a:cxnLst>
                  <a:cxn ang="0">
                    <a:pos x="connsiteX0" y="connsiteY0"/>
                  </a:cxn>
                  <a:cxn ang="0">
                    <a:pos x="connsiteX1" y="connsiteY1"/>
                  </a:cxn>
                  <a:cxn ang="0">
                    <a:pos x="connsiteX2" y="connsiteY2"/>
                  </a:cxn>
                </a:cxnLst>
                <a:rect l="l" t="t" r="r" b="b"/>
                <a:pathLst>
                  <a:path w="773" h="7">
                    <a:moveTo>
                      <a:pt x="0" y="8"/>
                    </a:moveTo>
                    <a:lnTo>
                      <a:pt x="0" y="8"/>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6" name="Freeform: Shape 575">
                <a:extLst>
                  <a:ext uri="{FF2B5EF4-FFF2-40B4-BE49-F238E27FC236}">
                    <a16:creationId xmlns:a16="http://schemas.microsoft.com/office/drawing/2014/main" id="{ADF7187B-9334-CB6C-3059-CA2A0389BDFA}"/>
                  </a:ext>
                </a:extLst>
              </p:cNvPr>
              <p:cNvSpPr/>
              <p:nvPr/>
            </p:nvSpPr>
            <p:spPr>
              <a:xfrm>
                <a:off x="5132306" y="1094803"/>
                <a:ext cx="8056" cy="9395"/>
              </a:xfrm>
              <a:custGeom>
                <a:avLst/>
                <a:gdLst>
                  <a:gd name="connsiteX0" fmla="*/ 8056 w 8056"/>
                  <a:gd name="connsiteY0" fmla="*/ 6354 h 9395"/>
                  <a:gd name="connsiteX1" fmla="*/ 0 w 8056"/>
                  <a:gd name="connsiteY1" fmla="*/ 0 h 9395"/>
                  <a:gd name="connsiteX2" fmla="*/ 4117 w 8056"/>
                  <a:gd name="connsiteY2" fmla="*/ 9395 h 9395"/>
                </a:gdLst>
                <a:ahLst/>
                <a:cxnLst>
                  <a:cxn ang="0">
                    <a:pos x="connsiteX0" y="connsiteY0"/>
                  </a:cxn>
                  <a:cxn ang="0">
                    <a:pos x="connsiteX1" y="connsiteY1"/>
                  </a:cxn>
                  <a:cxn ang="0">
                    <a:pos x="connsiteX2" y="connsiteY2"/>
                  </a:cxn>
                </a:cxnLst>
                <a:rect l="l" t="t" r="r" b="b"/>
                <a:pathLst>
                  <a:path w="8056" h="9395">
                    <a:moveTo>
                      <a:pt x="8056" y="6354"/>
                    </a:moveTo>
                    <a:lnTo>
                      <a:pt x="0" y="0"/>
                    </a:lnTo>
                    <a:lnTo>
                      <a:pt x="4117" y="939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7" name="Freeform: Shape 576">
                <a:extLst>
                  <a:ext uri="{FF2B5EF4-FFF2-40B4-BE49-F238E27FC236}">
                    <a16:creationId xmlns:a16="http://schemas.microsoft.com/office/drawing/2014/main" id="{AF6CB328-47F5-9387-7359-5458A4B2B61A}"/>
                  </a:ext>
                </a:extLst>
              </p:cNvPr>
              <p:cNvSpPr/>
              <p:nvPr/>
            </p:nvSpPr>
            <p:spPr>
              <a:xfrm>
                <a:off x="5132306" y="1207588"/>
                <a:ext cx="15153" cy="12878"/>
              </a:xfrm>
              <a:custGeom>
                <a:avLst/>
                <a:gdLst>
                  <a:gd name="connsiteX0" fmla="*/ 15153 w 15153"/>
                  <a:gd name="connsiteY0" fmla="*/ 6516 h 12878"/>
                  <a:gd name="connsiteX1" fmla="*/ 0 w 15153"/>
                  <a:gd name="connsiteY1" fmla="*/ 0 h 12878"/>
                  <a:gd name="connsiteX2" fmla="*/ 10301 w 15153"/>
                  <a:gd name="connsiteY2" fmla="*/ 12878 h 12878"/>
                </a:gdLst>
                <a:ahLst/>
                <a:cxnLst>
                  <a:cxn ang="0">
                    <a:pos x="connsiteX0" y="connsiteY0"/>
                  </a:cxn>
                  <a:cxn ang="0">
                    <a:pos x="connsiteX1" y="connsiteY1"/>
                  </a:cxn>
                  <a:cxn ang="0">
                    <a:pos x="connsiteX2" y="connsiteY2"/>
                  </a:cxn>
                </a:cxnLst>
                <a:rect l="l" t="t" r="r" b="b"/>
                <a:pathLst>
                  <a:path w="15153" h="12878">
                    <a:moveTo>
                      <a:pt x="15153" y="6516"/>
                    </a:moveTo>
                    <a:lnTo>
                      <a:pt x="0" y="0"/>
                    </a:lnTo>
                    <a:lnTo>
                      <a:pt x="10301" y="1287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8" name="Freeform: Shape 577">
                <a:extLst>
                  <a:ext uri="{FF2B5EF4-FFF2-40B4-BE49-F238E27FC236}">
                    <a16:creationId xmlns:a16="http://schemas.microsoft.com/office/drawing/2014/main" id="{A9CABD4B-F41B-CD3E-585C-2BBA6C54A8B3}"/>
                  </a:ext>
                </a:extLst>
              </p:cNvPr>
              <p:cNvSpPr/>
              <p:nvPr/>
            </p:nvSpPr>
            <p:spPr>
              <a:xfrm>
                <a:off x="5132306" y="1320372"/>
                <a:ext cx="22017" cy="16546"/>
              </a:xfrm>
              <a:custGeom>
                <a:avLst/>
                <a:gdLst>
                  <a:gd name="connsiteX0" fmla="*/ 22018 w 22017"/>
                  <a:gd name="connsiteY0" fmla="*/ 7012 h 16546"/>
                  <a:gd name="connsiteX1" fmla="*/ 0 w 22017"/>
                  <a:gd name="connsiteY1" fmla="*/ 0 h 16546"/>
                  <a:gd name="connsiteX2" fmla="*/ 16128 w 22017"/>
                  <a:gd name="connsiteY2" fmla="*/ 16547 h 16546"/>
                </a:gdLst>
                <a:ahLst/>
                <a:cxnLst>
                  <a:cxn ang="0">
                    <a:pos x="connsiteX0" y="connsiteY0"/>
                  </a:cxn>
                  <a:cxn ang="0">
                    <a:pos x="connsiteX1" y="connsiteY1"/>
                  </a:cxn>
                  <a:cxn ang="0">
                    <a:pos x="connsiteX2" y="connsiteY2"/>
                  </a:cxn>
                </a:cxnLst>
                <a:rect l="l" t="t" r="r" b="b"/>
                <a:pathLst>
                  <a:path w="22017" h="16546">
                    <a:moveTo>
                      <a:pt x="22018" y="7012"/>
                    </a:moveTo>
                    <a:lnTo>
                      <a:pt x="0" y="0"/>
                    </a:lnTo>
                    <a:lnTo>
                      <a:pt x="16128" y="1654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9" name="Freeform: Shape 578">
                <a:extLst>
                  <a:ext uri="{FF2B5EF4-FFF2-40B4-BE49-F238E27FC236}">
                    <a16:creationId xmlns:a16="http://schemas.microsoft.com/office/drawing/2014/main" id="{CECA4962-D62B-87F1-E402-7B4617D9F5A5}"/>
                  </a:ext>
                </a:extLst>
              </p:cNvPr>
              <p:cNvSpPr/>
              <p:nvPr/>
            </p:nvSpPr>
            <p:spPr>
              <a:xfrm>
                <a:off x="5132306" y="1433156"/>
                <a:ext cx="29230" cy="20361"/>
              </a:xfrm>
              <a:custGeom>
                <a:avLst/>
                <a:gdLst>
                  <a:gd name="connsiteX0" fmla="*/ 29230 w 29230"/>
                  <a:gd name="connsiteY0" fmla="*/ 7484 h 20361"/>
                  <a:gd name="connsiteX1" fmla="*/ 0 w 29230"/>
                  <a:gd name="connsiteY1" fmla="*/ 0 h 20361"/>
                  <a:gd name="connsiteX2" fmla="*/ 22265 w 29230"/>
                  <a:gd name="connsiteY2" fmla="*/ 20362 h 20361"/>
                </a:gdLst>
                <a:ahLst/>
                <a:cxnLst>
                  <a:cxn ang="0">
                    <a:pos x="connsiteX0" y="connsiteY0"/>
                  </a:cxn>
                  <a:cxn ang="0">
                    <a:pos x="connsiteX1" y="connsiteY1"/>
                  </a:cxn>
                  <a:cxn ang="0">
                    <a:pos x="connsiteX2" y="connsiteY2"/>
                  </a:cxn>
                </a:cxnLst>
                <a:rect l="l" t="t" r="r" b="b"/>
                <a:pathLst>
                  <a:path w="29230" h="20361">
                    <a:moveTo>
                      <a:pt x="29230" y="7484"/>
                    </a:moveTo>
                    <a:lnTo>
                      <a:pt x="0" y="0"/>
                    </a:lnTo>
                    <a:lnTo>
                      <a:pt x="22265" y="2036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0" name="Freeform: Shape 579">
                <a:extLst>
                  <a:ext uri="{FF2B5EF4-FFF2-40B4-BE49-F238E27FC236}">
                    <a16:creationId xmlns:a16="http://schemas.microsoft.com/office/drawing/2014/main" id="{008DB6C5-8A83-C7D9-11C9-65B12E5090CB}"/>
                  </a:ext>
                </a:extLst>
              </p:cNvPr>
              <p:cNvSpPr/>
              <p:nvPr/>
            </p:nvSpPr>
            <p:spPr>
              <a:xfrm>
                <a:off x="5132306" y="1545948"/>
                <a:ext cx="37364" cy="24084"/>
              </a:xfrm>
              <a:custGeom>
                <a:avLst/>
                <a:gdLst>
                  <a:gd name="connsiteX0" fmla="*/ 37364 w 37364"/>
                  <a:gd name="connsiteY0" fmla="*/ 7375 h 24084"/>
                  <a:gd name="connsiteX1" fmla="*/ 0 w 37364"/>
                  <a:gd name="connsiteY1" fmla="*/ 0 h 24084"/>
                  <a:gd name="connsiteX2" fmla="*/ 29493 w 37364"/>
                  <a:gd name="connsiteY2" fmla="*/ 24085 h 24084"/>
                </a:gdLst>
                <a:ahLst/>
                <a:cxnLst>
                  <a:cxn ang="0">
                    <a:pos x="connsiteX0" y="connsiteY0"/>
                  </a:cxn>
                  <a:cxn ang="0">
                    <a:pos x="connsiteX1" y="connsiteY1"/>
                  </a:cxn>
                  <a:cxn ang="0">
                    <a:pos x="connsiteX2" y="connsiteY2"/>
                  </a:cxn>
                </a:cxnLst>
                <a:rect l="l" t="t" r="r" b="b"/>
                <a:pathLst>
                  <a:path w="37364" h="24084">
                    <a:moveTo>
                      <a:pt x="37364" y="7375"/>
                    </a:moveTo>
                    <a:lnTo>
                      <a:pt x="0" y="0"/>
                    </a:lnTo>
                    <a:lnTo>
                      <a:pt x="29493" y="2408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1" name="Freeform: Shape 580">
                <a:extLst>
                  <a:ext uri="{FF2B5EF4-FFF2-40B4-BE49-F238E27FC236}">
                    <a16:creationId xmlns:a16="http://schemas.microsoft.com/office/drawing/2014/main" id="{25366905-D898-B24E-033A-FE807C15E71F}"/>
                  </a:ext>
                </a:extLst>
              </p:cNvPr>
              <p:cNvSpPr/>
              <p:nvPr/>
            </p:nvSpPr>
            <p:spPr>
              <a:xfrm>
                <a:off x="5132306" y="1658732"/>
                <a:ext cx="46798" cy="27095"/>
              </a:xfrm>
              <a:custGeom>
                <a:avLst/>
                <a:gdLst>
                  <a:gd name="connsiteX0" fmla="*/ 46798 w 46798"/>
                  <a:gd name="connsiteY0" fmla="*/ 5750 h 27095"/>
                  <a:gd name="connsiteX1" fmla="*/ 0 w 46798"/>
                  <a:gd name="connsiteY1" fmla="*/ 0 h 27095"/>
                  <a:gd name="connsiteX2" fmla="*/ 38587 w 46798"/>
                  <a:gd name="connsiteY2" fmla="*/ 27095 h 27095"/>
                </a:gdLst>
                <a:ahLst/>
                <a:cxnLst>
                  <a:cxn ang="0">
                    <a:pos x="connsiteX0" y="connsiteY0"/>
                  </a:cxn>
                  <a:cxn ang="0">
                    <a:pos x="connsiteX1" y="connsiteY1"/>
                  </a:cxn>
                  <a:cxn ang="0">
                    <a:pos x="connsiteX2" y="connsiteY2"/>
                  </a:cxn>
                </a:cxnLst>
                <a:rect l="l" t="t" r="r" b="b"/>
                <a:pathLst>
                  <a:path w="46798" h="27095">
                    <a:moveTo>
                      <a:pt x="46798" y="5750"/>
                    </a:moveTo>
                    <a:lnTo>
                      <a:pt x="0" y="0"/>
                    </a:lnTo>
                    <a:lnTo>
                      <a:pt x="38587" y="2709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2" name="Freeform: Shape 581">
                <a:extLst>
                  <a:ext uri="{FF2B5EF4-FFF2-40B4-BE49-F238E27FC236}">
                    <a16:creationId xmlns:a16="http://schemas.microsoft.com/office/drawing/2014/main" id="{2632FAEB-CDD8-4969-7E7E-35C98A0253CA}"/>
                  </a:ext>
                </a:extLst>
              </p:cNvPr>
              <p:cNvSpPr/>
              <p:nvPr/>
            </p:nvSpPr>
            <p:spPr>
              <a:xfrm>
                <a:off x="5132306" y="1771517"/>
                <a:ext cx="56595" cy="27776"/>
              </a:xfrm>
              <a:custGeom>
                <a:avLst/>
                <a:gdLst>
                  <a:gd name="connsiteX0" fmla="*/ 56596 w 56595"/>
                  <a:gd name="connsiteY0" fmla="*/ 1292 h 27776"/>
                  <a:gd name="connsiteX1" fmla="*/ 0 w 56595"/>
                  <a:gd name="connsiteY1" fmla="*/ 0 h 27776"/>
                  <a:gd name="connsiteX2" fmla="*/ 49329 w 56595"/>
                  <a:gd name="connsiteY2" fmla="*/ 27776 h 27776"/>
                </a:gdLst>
                <a:ahLst/>
                <a:cxnLst>
                  <a:cxn ang="0">
                    <a:pos x="connsiteX0" y="connsiteY0"/>
                  </a:cxn>
                  <a:cxn ang="0">
                    <a:pos x="connsiteX1" y="connsiteY1"/>
                  </a:cxn>
                  <a:cxn ang="0">
                    <a:pos x="connsiteX2" y="connsiteY2"/>
                  </a:cxn>
                </a:cxnLst>
                <a:rect l="l" t="t" r="r" b="b"/>
                <a:pathLst>
                  <a:path w="56595" h="27776">
                    <a:moveTo>
                      <a:pt x="56596" y="1292"/>
                    </a:moveTo>
                    <a:lnTo>
                      <a:pt x="0" y="0"/>
                    </a:lnTo>
                    <a:lnTo>
                      <a:pt x="49329" y="2777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3" name="Freeform: Shape 582">
                <a:extLst>
                  <a:ext uri="{FF2B5EF4-FFF2-40B4-BE49-F238E27FC236}">
                    <a16:creationId xmlns:a16="http://schemas.microsoft.com/office/drawing/2014/main" id="{993B76E6-902A-9A98-F93E-C1ACE31550BF}"/>
                  </a:ext>
                </a:extLst>
              </p:cNvPr>
              <p:cNvSpPr/>
              <p:nvPr/>
            </p:nvSpPr>
            <p:spPr>
              <a:xfrm>
                <a:off x="5132306" y="1877320"/>
                <a:ext cx="62864" cy="30407"/>
              </a:xfrm>
              <a:custGeom>
                <a:avLst/>
                <a:gdLst>
                  <a:gd name="connsiteX0" fmla="*/ 62864 w 62864"/>
                  <a:gd name="connsiteY0" fmla="*/ 0 h 30407"/>
                  <a:gd name="connsiteX1" fmla="*/ 0 w 62864"/>
                  <a:gd name="connsiteY1" fmla="*/ 6981 h 30407"/>
                  <a:gd name="connsiteX2" fmla="*/ 58755 w 62864"/>
                  <a:gd name="connsiteY2" fmla="*/ 30408 h 30407"/>
                </a:gdLst>
                <a:ahLst/>
                <a:cxnLst>
                  <a:cxn ang="0">
                    <a:pos x="connsiteX0" y="connsiteY0"/>
                  </a:cxn>
                  <a:cxn ang="0">
                    <a:pos x="connsiteX1" y="connsiteY1"/>
                  </a:cxn>
                  <a:cxn ang="0">
                    <a:pos x="connsiteX2" y="connsiteY2"/>
                  </a:cxn>
                </a:cxnLst>
                <a:rect l="l" t="t" r="r" b="b"/>
                <a:pathLst>
                  <a:path w="62864" h="30407">
                    <a:moveTo>
                      <a:pt x="62864" y="0"/>
                    </a:moveTo>
                    <a:lnTo>
                      <a:pt x="0" y="6981"/>
                    </a:lnTo>
                    <a:lnTo>
                      <a:pt x="58755" y="3040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4" name="Freeform: Shape 583">
                <a:extLst>
                  <a:ext uri="{FF2B5EF4-FFF2-40B4-BE49-F238E27FC236}">
                    <a16:creationId xmlns:a16="http://schemas.microsoft.com/office/drawing/2014/main" id="{D50B47E7-7379-38EE-6377-3FF570C479C0}"/>
                  </a:ext>
                </a:extLst>
              </p:cNvPr>
              <p:cNvSpPr/>
              <p:nvPr/>
            </p:nvSpPr>
            <p:spPr>
              <a:xfrm>
                <a:off x="5245087" y="982011"/>
                <a:ext cx="773" cy="7"/>
              </a:xfrm>
              <a:custGeom>
                <a:avLst/>
                <a:gdLst>
                  <a:gd name="connsiteX0" fmla="*/ 0 w 773"/>
                  <a:gd name="connsiteY0" fmla="*/ 8 h 7"/>
                  <a:gd name="connsiteX1" fmla="*/ 0 w 773"/>
                  <a:gd name="connsiteY1" fmla="*/ 8 h 7"/>
                  <a:gd name="connsiteX2" fmla="*/ 0 w 773"/>
                  <a:gd name="connsiteY2" fmla="*/ 0 h 7"/>
                </a:gdLst>
                <a:ahLst/>
                <a:cxnLst>
                  <a:cxn ang="0">
                    <a:pos x="connsiteX0" y="connsiteY0"/>
                  </a:cxn>
                  <a:cxn ang="0">
                    <a:pos x="connsiteX1" y="connsiteY1"/>
                  </a:cxn>
                  <a:cxn ang="0">
                    <a:pos x="connsiteX2" y="connsiteY2"/>
                  </a:cxn>
                </a:cxnLst>
                <a:rect l="l" t="t" r="r" b="b"/>
                <a:pathLst>
                  <a:path w="773" h="7">
                    <a:moveTo>
                      <a:pt x="0" y="8"/>
                    </a:moveTo>
                    <a:lnTo>
                      <a:pt x="0" y="8"/>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5" name="Freeform: Shape 584">
                <a:extLst>
                  <a:ext uri="{FF2B5EF4-FFF2-40B4-BE49-F238E27FC236}">
                    <a16:creationId xmlns:a16="http://schemas.microsoft.com/office/drawing/2014/main" id="{CB375B91-4FBF-4C80-C3E1-1D51B43165C4}"/>
                  </a:ext>
                </a:extLst>
              </p:cNvPr>
              <p:cNvSpPr/>
              <p:nvPr/>
            </p:nvSpPr>
            <p:spPr>
              <a:xfrm>
                <a:off x="5242936" y="1094803"/>
                <a:ext cx="4960" cy="9999"/>
              </a:xfrm>
              <a:custGeom>
                <a:avLst/>
                <a:gdLst>
                  <a:gd name="connsiteX0" fmla="*/ 4960 w 4960"/>
                  <a:gd name="connsiteY0" fmla="*/ 9837 h 9999"/>
                  <a:gd name="connsiteX1" fmla="*/ 2151 w 4960"/>
                  <a:gd name="connsiteY1" fmla="*/ 0 h 9999"/>
                  <a:gd name="connsiteX2" fmla="*/ 0 w 4960"/>
                  <a:gd name="connsiteY2" fmla="*/ 9999 h 9999"/>
                </a:gdLst>
                <a:ahLst/>
                <a:cxnLst>
                  <a:cxn ang="0">
                    <a:pos x="connsiteX0" y="connsiteY0"/>
                  </a:cxn>
                  <a:cxn ang="0">
                    <a:pos x="connsiteX1" y="connsiteY1"/>
                  </a:cxn>
                  <a:cxn ang="0">
                    <a:pos x="connsiteX2" y="connsiteY2"/>
                  </a:cxn>
                </a:cxnLst>
                <a:rect l="l" t="t" r="r" b="b"/>
                <a:pathLst>
                  <a:path w="4960" h="9999">
                    <a:moveTo>
                      <a:pt x="4960" y="9837"/>
                    </a:moveTo>
                    <a:lnTo>
                      <a:pt x="2151" y="0"/>
                    </a:lnTo>
                    <a:lnTo>
                      <a:pt x="0" y="999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6" name="Freeform: Shape 585">
                <a:extLst>
                  <a:ext uri="{FF2B5EF4-FFF2-40B4-BE49-F238E27FC236}">
                    <a16:creationId xmlns:a16="http://schemas.microsoft.com/office/drawing/2014/main" id="{E9769E34-9319-737F-A178-ED99B7578AEF}"/>
                  </a:ext>
                </a:extLst>
              </p:cNvPr>
              <p:cNvSpPr/>
              <p:nvPr/>
            </p:nvSpPr>
            <p:spPr>
              <a:xfrm>
                <a:off x="5245087" y="1207588"/>
                <a:ext cx="10091" cy="14232"/>
              </a:xfrm>
              <a:custGeom>
                <a:avLst/>
                <a:gdLst>
                  <a:gd name="connsiteX0" fmla="*/ 10092 w 10091"/>
                  <a:gd name="connsiteY0" fmla="*/ 10750 h 14232"/>
                  <a:gd name="connsiteX1" fmla="*/ 0 w 10091"/>
                  <a:gd name="connsiteY1" fmla="*/ 0 h 14232"/>
                  <a:gd name="connsiteX2" fmla="*/ 3846 w 10091"/>
                  <a:gd name="connsiteY2" fmla="*/ 14233 h 14232"/>
                </a:gdLst>
                <a:ahLst/>
                <a:cxnLst>
                  <a:cxn ang="0">
                    <a:pos x="connsiteX0" y="connsiteY0"/>
                  </a:cxn>
                  <a:cxn ang="0">
                    <a:pos x="connsiteX1" y="connsiteY1"/>
                  </a:cxn>
                  <a:cxn ang="0">
                    <a:pos x="connsiteX2" y="connsiteY2"/>
                  </a:cxn>
                </a:cxnLst>
                <a:rect l="l" t="t" r="r" b="b"/>
                <a:pathLst>
                  <a:path w="10091" h="14232">
                    <a:moveTo>
                      <a:pt x="10092" y="10750"/>
                    </a:moveTo>
                    <a:lnTo>
                      <a:pt x="0" y="0"/>
                    </a:lnTo>
                    <a:lnTo>
                      <a:pt x="3846" y="1423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7" name="Freeform: Shape 586">
                <a:extLst>
                  <a:ext uri="{FF2B5EF4-FFF2-40B4-BE49-F238E27FC236}">
                    <a16:creationId xmlns:a16="http://schemas.microsoft.com/office/drawing/2014/main" id="{4AC4E9A7-9A71-EE22-3C93-CF23BD2BA80E}"/>
                  </a:ext>
                </a:extLst>
              </p:cNvPr>
              <p:cNvSpPr/>
              <p:nvPr/>
            </p:nvSpPr>
            <p:spPr>
              <a:xfrm>
                <a:off x="5245087" y="1320372"/>
                <a:ext cx="17288" cy="18620"/>
              </a:xfrm>
              <a:custGeom>
                <a:avLst/>
                <a:gdLst>
                  <a:gd name="connsiteX0" fmla="*/ 17289 w 17288"/>
                  <a:gd name="connsiteY0" fmla="*/ 11880 h 18620"/>
                  <a:gd name="connsiteX1" fmla="*/ 0 w 17288"/>
                  <a:gd name="connsiteY1" fmla="*/ 0 h 18620"/>
                  <a:gd name="connsiteX2" fmla="*/ 9666 w 17288"/>
                  <a:gd name="connsiteY2" fmla="*/ 18621 h 18620"/>
                </a:gdLst>
                <a:ahLst/>
                <a:cxnLst>
                  <a:cxn ang="0">
                    <a:pos x="connsiteX0" y="connsiteY0"/>
                  </a:cxn>
                  <a:cxn ang="0">
                    <a:pos x="connsiteX1" y="connsiteY1"/>
                  </a:cxn>
                  <a:cxn ang="0">
                    <a:pos x="connsiteX2" y="connsiteY2"/>
                  </a:cxn>
                </a:cxnLst>
                <a:rect l="l" t="t" r="r" b="b"/>
                <a:pathLst>
                  <a:path w="17288" h="18620">
                    <a:moveTo>
                      <a:pt x="17289" y="11880"/>
                    </a:moveTo>
                    <a:lnTo>
                      <a:pt x="0" y="0"/>
                    </a:lnTo>
                    <a:lnTo>
                      <a:pt x="9666" y="1862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8" name="Freeform: Shape 587">
                <a:extLst>
                  <a:ext uri="{FF2B5EF4-FFF2-40B4-BE49-F238E27FC236}">
                    <a16:creationId xmlns:a16="http://schemas.microsoft.com/office/drawing/2014/main" id="{582CBA46-9CC6-04EF-D009-5119D606B717}"/>
                  </a:ext>
                </a:extLst>
              </p:cNvPr>
              <p:cNvSpPr/>
              <p:nvPr/>
            </p:nvSpPr>
            <p:spPr>
              <a:xfrm>
                <a:off x="5245087" y="1433156"/>
                <a:ext cx="25058" cy="23070"/>
              </a:xfrm>
              <a:custGeom>
                <a:avLst/>
                <a:gdLst>
                  <a:gd name="connsiteX0" fmla="*/ 25059 w 25058"/>
                  <a:gd name="connsiteY0" fmla="*/ 12785 h 23070"/>
                  <a:gd name="connsiteX1" fmla="*/ 0 w 25058"/>
                  <a:gd name="connsiteY1" fmla="*/ 0 h 23070"/>
                  <a:gd name="connsiteX2" fmla="*/ 16097 w 25058"/>
                  <a:gd name="connsiteY2" fmla="*/ 23071 h 23070"/>
                </a:gdLst>
                <a:ahLst/>
                <a:cxnLst>
                  <a:cxn ang="0">
                    <a:pos x="connsiteX0" y="connsiteY0"/>
                  </a:cxn>
                  <a:cxn ang="0">
                    <a:pos x="connsiteX1" y="connsiteY1"/>
                  </a:cxn>
                  <a:cxn ang="0">
                    <a:pos x="connsiteX2" y="connsiteY2"/>
                  </a:cxn>
                </a:cxnLst>
                <a:rect l="l" t="t" r="r" b="b"/>
                <a:pathLst>
                  <a:path w="25058" h="23070">
                    <a:moveTo>
                      <a:pt x="25059" y="12785"/>
                    </a:moveTo>
                    <a:lnTo>
                      <a:pt x="0" y="0"/>
                    </a:lnTo>
                    <a:lnTo>
                      <a:pt x="16097" y="2307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9" name="Freeform: Shape 588">
                <a:extLst>
                  <a:ext uri="{FF2B5EF4-FFF2-40B4-BE49-F238E27FC236}">
                    <a16:creationId xmlns:a16="http://schemas.microsoft.com/office/drawing/2014/main" id="{7D1FD63F-F0D8-648E-5F7C-7D912F5EB8FF}"/>
                  </a:ext>
                </a:extLst>
              </p:cNvPr>
              <p:cNvSpPr/>
              <p:nvPr/>
            </p:nvSpPr>
            <p:spPr>
              <a:xfrm>
                <a:off x="5245087" y="1545948"/>
                <a:ext cx="34106" cy="27335"/>
              </a:xfrm>
              <a:custGeom>
                <a:avLst/>
                <a:gdLst>
                  <a:gd name="connsiteX0" fmla="*/ 34106 w 34106"/>
                  <a:gd name="connsiteY0" fmla="*/ 12793 h 27335"/>
                  <a:gd name="connsiteX1" fmla="*/ 0 w 34106"/>
                  <a:gd name="connsiteY1" fmla="*/ 0 h 27335"/>
                  <a:gd name="connsiteX2" fmla="*/ 24076 w 34106"/>
                  <a:gd name="connsiteY2" fmla="*/ 27335 h 27335"/>
                </a:gdLst>
                <a:ahLst/>
                <a:cxnLst>
                  <a:cxn ang="0">
                    <a:pos x="connsiteX0" y="connsiteY0"/>
                  </a:cxn>
                  <a:cxn ang="0">
                    <a:pos x="connsiteX1" y="connsiteY1"/>
                  </a:cxn>
                  <a:cxn ang="0">
                    <a:pos x="connsiteX2" y="connsiteY2"/>
                  </a:cxn>
                </a:cxnLst>
                <a:rect l="l" t="t" r="r" b="b"/>
                <a:pathLst>
                  <a:path w="34106" h="27335">
                    <a:moveTo>
                      <a:pt x="34106" y="12793"/>
                    </a:moveTo>
                    <a:lnTo>
                      <a:pt x="0" y="0"/>
                    </a:lnTo>
                    <a:lnTo>
                      <a:pt x="24076" y="2733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0" name="Freeform: Shape 589">
                <a:extLst>
                  <a:ext uri="{FF2B5EF4-FFF2-40B4-BE49-F238E27FC236}">
                    <a16:creationId xmlns:a16="http://schemas.microsoft.com/office/drawing/2014/main" id="{CA6EF14A-61A5-4EB1-7908-75C3D4E4772B}"/>
                  </a:ext>
                </a:extLst>
              </p:cNvPr>
              <p:cNvSpPr/>
              <p:nvPr/>
            </p:nvSpPr>
            <p:spPr>
              <a:xfrm>
                <a:off x="5245087" y="1658732"/>
                <a:ext cx="44345" cy="30484"/>
              </a:xfrm>
              <a:custGeom>
                <a:avLst/>
                <a:gdLst>
                  <a:gd name="connsiteX0" fmla="*/ 44345 w 44345"/>
                  <a:gd name="connsiteY0" fmla="*/ 10905 h 30484"/>
                  <a:gd name="connsiteX1" fmla="*/ 0 w 44345"/>
                  <a:gd name="connsiteY1" fmla="*/ 0 h 30484"/>
                  <a:gd name="connsiteX2" fmla="*/ 33990 w 44345"/>
                  <a:gd name="connsiteY2" fmla="*/ 30485 h 30484"/>
                </a:gdLst>
                <a:ahLst/>
                <a:cxnLst>
                  <a:cxn ang="0">
                    <a:pos x="connsiteX0" y="connsiteY0"/>
                  </a:cxn>
                  <a:cxn ang="0">
                    <a:pos x="connsiteX1" y="connsiteY1"/>
                  </a:cxn>
                  <a:cxn ang="0">
                    <a:pos x="connsiteX2" y="connsiteY2"/>
                  </a:cxn>
                </a:cxnLst>
                <a:rect l="l" t="t" r="r" b="b"/>
                <a:pathLst>
                  <a:path w="44345" h="30484">
                    <a:moveTo>
                      <a:pt x="44345" y="10905"/>
                    </a:moveTo>
                    <a:lnTo>
                      <a:pt x="0" y="0"/>
                    </a:lnTo>
                    <a:lnTo>
                      <a:pt x="33990" y="3048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1" name="Freeform: Shape 590">
                <a:extLst>
                  <a:ext uri="{FF2B5EF4-FFF2-40B4-BE49-F238E27FC236}">
                    <a16:creationId xmlns:a16="http://schemas.microsoft.com/office/drawing/2014/main" id="{629159D0-7695-3629-9C14-0883ABD5D334}"/>
                  </a:ext>
                </a:extLst>
              </p:cNvPr>
              <p:cNvSpPr/>
              <p:nvPr/>
            </p:nvSpPr>
            <p:spPr>
              <a:xfrm>
                <a:off x="5245087" y="1771517"/>
                <a:ext cx="47486" cy="28488"/>
              </a:xfrm>
              <a:custGeom>
                <a:avLst/>
                <a:gdLst>
                  <a:gd name="connsiteX0" fmla="*/ 47487 w 47486"/>
                  <a:gd name="connsiteY0" fmla="*/ 6958 h 28488"/>
                  <a:gd name="connsiteX1" fmla="*/ 0 w 47486"/>
                  <a:gd name="connsiteY1" fmla="*/ 0 h 28488"/>
                  <a:gd name="connsiteX2" fmla="*/ 38626 w 47486"/>
                  <a:gd name="connsiteY2" fmla="*/ 28488 h 28488"/>
                </a:gdLst>
                <a:ahLst/>
                <a:cxnLst>
                  <a:cxn ang="0">
                    <a:pos x="connsiteX0" y="connsiteY0"/>
                  </a:cxn>
                  <a:cxn ang="0">
                    <a:pos x="connsiteX1" y="connsiteY1"/>
                  </a:cxn>
                  <a:cxn ang="0">
                    <a:pos x="connsiteX2" y="connsiteY2"/>
                  </a:cxn>
                </a:cxnLst>
                <a:rect l="l" t="t" r="r" b="b"/>
                <a:pathLst>
                  <a:path w="47486" h="28488">
                    <a:moveTo>
                      <a:pt x="47487" y="6958"/>
                    </a:moveTo>
                    <a:lnTo>
                      <a:pt x="0" y="0"/>
                    </a:lnTo>
                    <a:lnTo>
                      <a:pt x="38626" y="2848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2" name="Freeform: Shape 591">
                <a:extLst>
                  <a:ext uri="{FF2B5EF4-FFF2-40B4-BE49-F238E27FC236}">
                    <a16:creationId xmlns:a16="http://schemas.microsoft.com/office/drawing/2014/main" id="{B9F34DFB-5834-93F5-E800-CEE54E6F45F2}"/>
                  </a:ext>
                </a:extLst>
              </p:cNvPr>
              <p:cNvSpPr/>
              <p:nvPr/>
            </p:nvSpPr>
            <p:spPr>
              <a:xfrm>
                <a:off x="5245087" y="1883573"/>
                <a:ext cx="45644" cy="21569"/>
              </a:xfrm>
              <a:custGeom>
                <a:avLst/>
                <a:gdLst>
                  <a:gd name="connsiteX0" fmla="*/ 45645 w 45644"/>
                  <a:gd name="connsiteY0" fmla="*/ 0 h 21569"/>
                  <a:gd name="connsiteX1" fmla="*/ 0 w 45644"/>
                  <a:gd name="connsiteY1" fmla="*/ 727 h 21569"/>
                  <a:gd name="connsiteX2" fmla="*/ 40623 w 45644"/>
                  <a:gd name="connsiteY2" fmla="*/ 21569 h 21569"/>
                </a:gdLst>
                <a:ahLst/>
                <a:cxnLst>
                  <a:cxn ang="0">
                    <a:pos x="connsiteX0" y="connsiteY0"/>
                  </a:cxn>
                  <a:cxn ang="0">
                    <a:pos x="connsiteX1" y="connsiteY1"/>
                  </a:cxn>
                  <a:cxn ang="0">
                    <a:pos x="connsiteX2" y="connsiteY2"/>
                  </a:cxn>
                </a:cxnLst>
                <a:rect l="l" t="t" r="r" b="b"/>
                <a:pathLst>
                  <a:path w="45644" h="21569">
                    <a:moveTo>
                      <a:pt x="45645" y="0"/>
                    </a:moveTo>
                    <a:lnTo>
                      <a:pt x="0" y="727"/>
                    </a:lnTo>
                    <a:lnTo>
                      <a:pt x="40623" y="2156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3" name="Freeform: Shape 592">
                <a:extLst>
                  <a:ext uri="{FF2B5EF4-FFF2-40B4-BE49-F238E27FC236}">
                    <a16:creationId xmlns:a16="http://schemas.microsoft.com/office/drawing/2014/main" id="{DE52A9C4-0E82-AB0E-3EAA-202441895D1D}"/>
                  </a:ext>
                </a:extLst>
              </p:cNvPr>
              <p:cNvSpPr/>
              <p:nvPr/>
            </p:nvSpPr>
            <p:spPr>
              <a:xfrm>
                <a:off x="5357868" y="982011"/>
                <a:ext cx="773" cy="7"/>
              </a:xfrm>
              <a:custGeom>
                <a:avLst/>
                <a:gdLst>
                  <a:gd name="connsiteX0" fmla="*/ 0 w 773"/>
                  <a:gd name="connsiteY0" fmla="*/ 8 h 7"/>
                  <a:gd name="connsiteX1" fmla="*/ 0 w 773"/>
                  <a:gd name="connsiteY1" fmla="*/ 8 h 7"/>
                  <a:gd name="connsiteX2" fmla="*/ 0 w 773"/>
                  <a:gd name="connsiteY2" fmla="*/ 0 h 7"/>
                </a:gdLst>
                <a:ahLst/>
                <a:cxnLst>
                  <a:cxn ang="0">
                    <a:pos x="connsiteX0" y="connsiteY0"/>
                  </a:cxn>
                  <a:cxn ang="0">
                    <a:pos x="connsiteX1" y="connsiteY1"/>
                  </a:cxn>
                  <a:cxn ang="0">
                    <a:pos x="connsiteX2" y="connsiteY2"/>
                  </a:cxn>
                </a:cxnLst>
                <a:rect l="l" t="t" r="r" b="b"/>
                <a:pathLst>
                  <a:path w="773" h="7">
                    <a:moveTo>
                      <a:pt x="0" y="8"/>
                    </a:moveTo>
                    <a:lnTo>
                      <a:pt x="0" y="8"/>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4" name="Freeform: Shape 593">
                <a:extLst>
                  <a:ext uri="{FF2B5EF4-FFF2-40B4-BE49-F238E27FC236}">
                    <a16:creationId xmlns:a16="http://schemas.microsoft.com/office/drawing/2014/main" id="{1D1AFE27-26DF-0998-5CCA-4AC1CF3EEBAB}"/>
                  </a:ext>
                </a:extLst>
              </p:cNvPr>
              <p:cNvSpPr/>
              <p:nvPr/>
            </p:nvSpPr>
            <p:spPr>
              <a:xfrm>
                <a:off x="5347498" y="1094803"/>
                <a:ext cx="10370" cy="15656"/>
              </a:xfrm>
              <a:custGeom>
                <a:avLst/>
                <a:gdLst>
                  <a:gd name="connsiteX0" fmla="*/ 6965 w 10370"/>
                  <a:gd name="connsiteY0" fmla="*/ 15657 h 15656"/>
                  <a:gd name="connsiteX1" fmla="*/ 10370 w 10370"/>
                  <a:gd name="connsiteY1" fmla="*/ 0 h 15656"/>
                  <a:gd name="connsiteX2" fmla="*/ 0 w 10370"/>
                  <a:gd name="connsiteY2" fmla="*/ 12205 h 15656"/>
                </a:gdLst>
                <a:ahLst/>
                <a:cxnLst>
                  <a:cxn ang="0">
                    <a:pos x="connsiteX0" y="connsiteY0"/>
                  </a:cxn>
                  <a:cxn ang="0">
                    <a:pos x="connsiteX1" y="connsiteY1"/>
                  </a:cxn>
                  <a:cxn ang="0">
                    <a:pos x="connsiteX2" y="connsiteY2"/>
                  </a:cxn>
                </a:cxnLst>
                <a:rect l="l" t="t" r="r" b="b"/>
                <a:pathLst>
                  <a:path w="10370" h="15656">
                    <a:moveTo>
                      <a:pt x="6965" y="15657"/>
                    </a:moveTo>
                    <a:lnTo>
                      <a:pt x="10370" y="0"/>
                    </a:lnTo>
                    <a:lnTo>
                      <a:pt x="0" y="1220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5" name="Freeform: Shape 594">
                <a:extLst>
                  <a:ext uri="{FF2B5EF4-FFF2-40B4-BE49-F238E27FC236}">
                    <a16:creationId xmlns:a16="http://schemas.microsoft.com/office/drawing/2014/main" id="{4CB81E4A-8C69-F85B-F599-C60A3559DFD9}"/>
                  </a:ext>
                </a:extLst>
              </p:cNvPr>
              <p:cNvSpPr/>
              <p:nvPr/>
            </p:nvSpPr>
            <p:spPr>
              <a:xfrm>
                <a:off x="5353163" y="1207588"/>
                <a:ext cx="8830" cy="17730"/>
              </a:xfrm>
              <a:custGeom>
                <a:avLst/>
                <a:gdLst>
                  <a:gd name="connsiteX0" fmla="*/ 8830 w 8830"/>
                  <a:gd name="connsiteY0" fmla="*/ 17731 h 17730"/>
                  <a:gd name="connsiteX1" fmla="*/ 4705 w 8830"/>
                  <a:gd name="connsiteY1" fmla="*/ 0 h 17730"/>
                  <a:gd name="connsiteX2" fmla="*/ 0 w 8830"/>
                  <a:gd name="connsiteY2" fmla="*/ 17584 h 17730"/>
                </a:gdLst>
                <a:ahLst/>
                <a:cxnLst>
                  <a:cxn ang="0">
                    <a:pos x="connsiteX0" y="connsiteY0"/>
                  </a:cxn>
                  <a:cxn ang="0">
                    <a:pos x="connsiteX1" y="connsiteY1"/>
                  </a:cxn>
                  <a:cxn ang="0">
                    <a:pos x="connsiteX2" y="connsiteY2"/>
                  </a:cxn>
                </a:cxnLst>
                <a:rect l="l" t="t" r="r" b="b"/>
                <a:pathLst>
                  <a:path w="8830" h="17730">
                    <a:moveTo>
                      <a:pt x="8830" y="17731"/>
                    </a:moveTo>
                    <a:lnTo>
                      <a:pt x="4705" y="0"/>
                    </a:lnTo>
                    <a:lnTo>
                      <a:pt x="0" y="1758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6" name="Freeform: Shape 595">
                <a:extLst>
                  <a:ext uri="{FF2B5EF4-FFF2-40B4-BE49-F238E27FC236}">
                    <a16:creationId xmlns:a16="http://schemas.microsoft.com/office/drawing/2014/main" id="{4C7AFED6-CDBC-5DA2-BB46-73A8E4442D6D}"/>
                  </a:ext>
                </a:extLst>
              </p:cNvPr>
              <p:cNvSpPr/>
              <p:nvPr/>
            </p:nvSpPr>
            <p:spPr>
              <a:xfrm>
                <a:off x="5357296" y="1320372"/>
                <a:ext cx="10571" cy="22320"/>
              </a:xfrm>
              <a:custGeom>
                <a:avLst/>
                <a:gdLst>
                  <a:gd name="connsiteX0" fmla="*/ 10571 w 10571"/>
                  <a:gd name="connsiteY0" fmla="*/ 19967 h 22320"/>
                  <a:gd name="connsiteX1" fmla="*/ 572 w 10571"/>
                  <a:gd name="connsiteY1" fmla="*/ 0 h 22320"/>
                  <a:gd name="connsiteX2" fmla="*/ 0 w 10571"/>
                  <a:gd name="connsiteY2" fmla="*/ 22320 h 22320"/>
                </a:gdLst>
                <a:ahLst/>
                <a:cxnLst>
                  <a:cxn ang="0">
                    <a:pos x="connsiteX0" y="connsiteY0"/>
                  </a:cxn>
                  <a:cxn ang="0">
                    <a:pos x="connsiteX1" y="connsiteY1"/>
                  </a:cxn>
                  <a:cxn ang="0">
                    <a:pos x="connsiteX2" y="connsiteY2"/>
                  </a:cxn>
                </a:cxnLst>
                <a:rect l="l" t="t" r="r" b="b"/>
                <a:pathLst>
                  <a:path w="10571" h="22320">
                    <a:moveTo>
                      <a:pt x="10571" y="19967"/>
                    </a:moveTo>
                    <a:lnTo>
                      <a:pt x="572" y="0"/>
                    </a:lnTo>
                    <a:lnTo>
                      <a:pt x="0" y="2232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7" name="Freeform: Shape 596">
                <a:extLst>
                  <a:ext uri="{FF2B5EF4-FFF2-40B4-BE49-F238E27FC236}">
                    <a16:creationId xmlns:a16="http://schemas.microsoft.com/office/drawing/2014/main" id="{F973394E-D7FC-738B-B6D3-60A8092E1277}"/>
                  </a:ext>
                </a:extLst>
              </p:cNvPr>
              <p:cNvSpPr/>
              <p:nvPr/>
            </p:nvSpPr>
            <p:spPr>
              <a:xfrm>
                <a:off x="5357799" y="1433156"/>
                <a:ext cx="11856" cy="25183"/>
              </a:xfrm>
              <a:custGeom>
                <a:avLst/>
                <a:gdLst>
                  <a:gd name="connsiteX0" fmla="*/ 11856 w 11856"/>
                  <a:gd name="connsiteY0" fmla="*/ 22250 h 25183"/>
                  <a:gd name="connsiteX1" fmla="*/ 70 w 11856"/>
                  <a:gd name="connsiteY1" fmla="*/ 0 h 25183"/>
                  <a:gd name="connsiteX2" fmla="*/ 0 w 11856"/>
                  <a:gd name="connsiteY2" fmla="*/ 25183 h 25183"/>
                </a:gdLst>
                <a:ahLst/>
                <a:cxnLst>
                  <a:cxn ang="0">
                    <a:pos x="connsiteX0" y="connsiteY0"/>
                  </a:cxn>
                  <a:cxn ang="0">
                    <a:pos x="connsiteX1" y="connsiteY1"/>
                  </a:cxn>
                  <a:cxn ang="0">
                    <a:pos x="connsiteX2" y="connsiteY2"/>
                  </a:cxn>
                </a:cxnLst>
                <a:rect l="l" t="t" r="r" b="b"/>
                <a:pathLst>
                  <a:path w="11856" h="25183">
                    <a:moveTo>
                      <a:pt x="11856" y="22250"/>
                    </a:moveTo>
                    <a:lnTo>
                      <a:pt x="70" y="0"/>
                    </a:lnTo>
                    <a:lnTo>
                      <a:pt x="0" y="2518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8" name="Freeform: Shape 597">
                <a:extLst>
                  <a:ext uri="{FF2B5EF4-FFF2-40B4-BE49-F238E27FC236}">
                    <a16:creationId xmlns:a16="http://schemas.microsoft.com/office/drawing/2014/main" id="{92296165-3037-F068-FD93-EC4571D9A5D3}"/>
                  </a:ext>
                </a:extLst>
              </p:cNvPr>
              <p:cNvSpPr/>
              <p:nvPr/>
            </p:nvSpPr>
            <p:spPr>
              <a:xfrm>
                <a:off x="5357489" y="1545948"/>
                <a:ext cx="12544" cy="26561"/>
              </a:xfrm>
              <a:custGeom>
                <a:avLst/>
                <a:gdLst>
                  <a:gd name="connsiteX0" fmla="*/ 12545 w 12544"/>
                  <a:gd name="connsiteY0" fmla="*/ 23612 h 26561"/>
                  <a:gd name="connsiteX1" fmla="*/ 379 w 12544"/>
                  <a:gd name="connsiteY1" fmla="*/ 0 h 26561"/>
                  <a:gd name="connsiteX2" fmla="*/ 0 w 12544"/>
                  <a:gd name="connsiteY2" fmla="*/ 26561 h 26561"/>
                </a:gdLst>
                <a:ahLst/>
                <a:cxnLst>
                  <a:cxn ang="0">
                    <a:pos x="connsiteX0" y="connsiteY0"/>
                  </a:cxn>
                  <a:cxn ang="0">
                    <a:pos x="connsiteX1" y="connsiteY1"/>
                  </a:cxn>
                  <a:cxn ang="0">
                    <a:pos x="connsiteX2" y="connsiteY2"/>
                  </a:cxn>
                </a:cxnLst>
                <a:rect l="l" t="t" r="r" b="b"/>
                <a:pathLst>
                  <a:path w="12544" h="26561">
                    <a:moveTo>
                      <a:pt x="12545" y="23612"/>
                    </a:moveTo>
                    <a:lnTo>
                      <a:pt x="379" y="0"/>
                    </a:lnTo>
                    <a:lnTo>
                      <a:pt x="0" y="2656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9" name="Freeform: Shape 598">
                <a:extLst>
                  <a:ext uri="{FF2B5EF4-FFF2-40B4-BE49-F238E27FC236}">
                    <a16:creationId xmlns:a16="http://schemas.microsoft.com/office/drawing/2014/main" id="{C8E69DB6-576B-CEE4-E2EA-5F45ADD52CE5}"/>
                  </a:ext>
                </a:extLst>
              </p:cNvPr>
              <p:cNvSpPr/>
              <p:nvPr/>
            </p:nvSpPr>
            <p:spPr>
              <a:xfrm>
                <a:off x="5357683" y="1658732"/>
                <a:ext cx="12173" cy="25833"/>
              </a:xfrm>
              <a:custGeom>
                <a:avLst/>
                <a:gdLst>
                  <a:gd name="connsiteX0" fmla="*/ 12174 w 12173"/>
                  <a:gd name="connsiteY0" fmla="*/ 22885 h 25833"/>
                  <a:gd name="connsiteX1" fmla="*/ 186 w 12173"/>
                  <a:gd name="connsiteY1" fmla="*/ 0 h 25833"/>
                  <a:gd name="connsiteX2" fmla="*/ 0 w 12173"/>
                  <a:gd name="connsiteY2" fmla="*/ 25834 h 25833"/>
                </a:gdLst>
                <a:ahLst/>
                <a:cxnLst>
                  <a:cxn ang="0">
                    <a:pos x="connsiteX0" y="connsiteY0"/>
                  </a:cxn>
                  <a:cxn ang="0">
                    <a:pos x="connsiteX1" y="connsiteY1"/>
                  </a:cxn>
                  <a:cxn ang="0">
                    <a:pos x="connsiteX2" y="connsiteY2"/>
                  </a:cxn>
                </a:cxnLst>
                <a:rect l="l" t="t" r="r" b="b"/>
                <a:pathLst>
                  <a:path w="12173" h="25833">
                    <a:moveTo>
                      <a:pt x="12174" y="22885"/>
                    </a:moveTo>
                    <a:lnTo>
                      <a:pt x="186" y="0"/>
                    </a:lnTo>
                    <a:lnTo>
                      <a:pt x="0" y="2583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00" name="Freeform: Shape 599">
                <a:extLst>
                  <a:ext uri="{FF2B5EF4-FFF2-40B4-BE49-F238E27FC236}">
                    <a16:creationId xmlns:a16="http://schemas.microsoft.com/office/drawing/2014/main" id="{152BEE8B-B979-2DD7-58A7-DAE45B9D5463}"/>
                  </a:ext>
                </a:extLst>
              </p:cNvPr>
              <p:cNvSpPr/>
              <p:nvPr/>
            </p:nvSpPr>
            <p:spPr>
              <a:xfrm>
                <a:off x="5357868" y="1771517"/>
                <a:ext cx="10974" cy="21770"/>
              </a:xfrm>
              <a:custGeom>
                <a:avLst/>
                <a:gdLst>
                  <a:gd name="connsiteX0" fmla="*/ 10974 w 10974"/>
                  <a:gd name="connsiteY0" fmla="*/ 18822 h 21770"/>
                  <a:gd name="connsiteX1" fmla="*/ 0 w 10974"/>
                  <a:gd name="connsiteY1" fmla="*/ 0 h 21770"/>
                  <a:gd name="connsiteX2" fmla="*/ 828 w 10974"/>
                  <a:gd name="connsiteY2" fmla="*/ 21770 h 21770"/>
                </a:gdLst>
                <a:ahLst/>
                <a:cxnLst>
                  <a:cxn ang="0">
                    <a:pos x="connsiteX0" y="connsiteY0"/>
                  </a:cxn>
                  <a:cxn ang="0">
                    <a:pos x="connsiteX1" y="connsiteY1"/>
                  </a:cxn>
                  <a:cxn ang="0">
                    <a:pos x="connsiteX2" y="connsiteY2"/>
                  </a:cxn>
                </a:cxnLst>
                <a:rect l="l" t="t" r="r" b="b"/>
                <a:pathLst>
                  <a:path w="10974" h="21770">
                    <a:moveTo>
                      <a:pt x="10974" y="18822"/>
                    </a:moveTo>
                    <a:lnTo>
                      <a:pt x="0" y="0"/>
                    </a:lnTo>
                    <a:lnTo>
                      <a:pt x="828" y="2177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01" name="Freeform: Shape 600">
                <a:extLst>
                  <a:ext uri="{FF2B5EF4-FFF2-40B4-BE49-F238E27FC236}">
                    <a16:creationId xmlns:a16="http://schemas.microsoft.com/office/drawing/2014/main" id="{C3DE6298-55DB-980C-9469-1FF4B50F7223}"/>
                  </a:ext>
                </a:extLst>
              </p:cNvPr>
              <p:cNvSpPr/>
              <p:nvPr/>
            </p:nvSpPr>
            <p:spPr>
              <a:xfrm>
                <a:off x="5357868" y="1884301"/>
                <a:ext cx="8814" cy="13118"/>
              </a:xfrm>
              <a:custGeom>
                <a:avLst/>
                <a:gdLst>
                  <a:gd name="connsiteX0" fmla="*/ 8815 w 8814"/>
                  <a:gd name="connsiteY0" fmla="*/ 10169 h 13118"/>
                  <a:gd name="connsiteX1" fmla="*/ 0 w 8814"/>
                  <a:gd name="connsiteY1" fmla="*/ 0 h 13118"/>
                  <a:gd name="connsiteX2" fmla="*/ 2995 w 8814"/>
                  <a:gd name="connsiteY2" fmla="*/ 13118 h 13118"/>
                </a:gdLst>
                <a:ahLst/>
                <a:cxnLst>
                  <a:cxn ang="0">
                    <a:pos x="connsiteX0" y="connsiteY0"/>
                  </a:cxn>
                  <a:cxn ang="0">
                    <a:pos x="connsiteX1" y="connsiteY1"/>
                  </a:cxn>
                  <a:cxn ang="0">
                    <a:pos x="connsiteX2" y="connsiteY2"/>
                  </a:cxn>
                </a:cxnLst>
                <a:rect l="l" t="t" r="r" b="b"/>
                <a:pathLst>
                  <a:path w="8814" h="13118">
                    <a:moveTo>
                      <a:pt x="8815" y="10169"/>
                    </a:moveTo>
                    <a:lnTo>
                      <a:pt x="0" y="0"/>
                    </a:lnTo>
                    <a:lnTo>
                      <a:pt x="2995" y="1311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02" name="Freeform: Shape 601">
                <a:extLst>
                  <a:ext uri="{FF2B5EF4-FFF2-40B4-BE49-F238E27FC236}">
                    <a16:creationId xmlns:a16="http://schemas.microsoft.com/office/drawing/2014/main" id="{15C1607B-FABF-7357-7EA3-4511812CDDEC}"/>
                  </a:ext>
                </a:extLst>
              </p:cNvPr>
              <p:cNvSpPr/>
              <p:nvPr/>
            </p:nvSpPr>
            <p:spPr>
              <a:xfrm>
                <a:off x="4230039" y="982011"/>
                <a:ext cx="7" cy="7"/>
              </a:xfrm>
              <a:custGeom>
                <a:avLst/>
                <a:gdLst>
                  <a:gd name="connsiteX0" fmla="*/ 0 w 7"/>
                  <a:gd name="connsiteY0" fmla="*/ 0 h 7"/>
                  <a:gd name="connsiteX1" fmla="*/ 8 w 7"/>
                  <a:gd name="connsiteY1" fmla="*/ 8 h 7"/>
                </a:gdLst>
                <a:ahLst/>
                <a:cxnLst>
                  <a:cxn ang="0">
                    <a:pos x="connsiteX0" y="connsiteY0"/>
                  </a:cxn>
                  <a:cxn ang="0">
                    <a:pos x="connsiteX1" y="connsiteY1"/>
                  </a:cxn>
                </a:cxnLst>
                <a:rect l="l" t="t" r="r" b="b"/>
                <a:pathLst>
                  <a:path w="7" h="7">
                    <a:moveTo>
                      <a:pt x="0" y="0"/>
                    </a:moveTo>
                    <a:lnTo>
                      <a:pt x="8" y="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03" name="Freeform: Shape 602">
                <a:extLst>
                  <a:ext uri="{FF2B5EF4-FFF2-40B4-BE49-F238E27FC236}">
                    <a16:creationId xmlns:a16="http://schemas.microsoft.com/office/drawing/2014/main" id="{93726C44-16CC-7F08-05B6-AA3D1DAEA384}"/>
                  </a:ext>
                </a:extLst>
              </p:cNvPr>
              <p:cNvSpPr/>
              <p:nvPr/>
            </p:nvSpPr>
            <p:spPr>
              <a:xfrm>
                <a:off x="4230039" y="1094803"/>
                <a:ext cx="7" cy="773"/>
              </a:xfrm>
              <a:custGeom>
                <a:avLst/>
                <a:gdLst>
                  <a:gd name="connsiteX0" fmla="*/ 0 w 7"/>
                  <a:gd name="connsiteY0" fmla="*/ 0 h 773"/>
                  <a:gd name="connsiteX1" fmla="*/ 8 w 7"/>
                  <a:gd name="connsiteY1" fmla="*/ 0 h 773"/>
                </a:gdLst>
                <a:ahLst/>
                <a:cxnLst>
                  <a:cxn ang="0">
                    <a:pos x="connsiteX0" y="connsiteY0"/>
                  </a:cxn>
                  <a:cxn ang="0">
                    <a:pos x="connsiteX1" y="connsiteY1"/>
                  </a:cxn>
                </a:cxnLst>
                <a:rect l="l" t="t" r="r" b="b"/>
                <a:pathLst>
                  <a:path w="7" h="773">
                    <a:moveTo>
                      <a:pt x="0" y="0"/>
                    </a:moveTo>
                    <a:lnTo>
                      <a:pt x="8"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04" name="Freeform: Shape 603">
                <a:extLst>
                  <a:ext uri="{FF2B5EF4-FFF2-40B4-BE49-F238E27FC236}">
                    <a16:creationId xmlns:a16="http://schemas.microsoft.com/office/drawing/2014/main" id="{BAA52AB5-3FCD-9281-033C-ACCD529907A4}"/>
                  </a:ext>
                </a:extLst>
              </p:cNvPr>
              <p:cNvSpPr/>
              <p:nvPr/>
            </p:nvSpPr>
            <p:spPr>
              <a:xfrm>
                <a:off x="4230039" y="1207588"/>
                <a:ext cx="7" cy="773"/>
              </a:xfrm>
              <a:custGeom>
                <a:avLst/>
                <a:gdLst>
                  <a:gd name="connsiteX0" fmla="*/ 0 w 7"/>
                  <a:gd name="connsiteY0" fmla="*/ 0 h 773"/>
                  <a:gd name="connsiteX1" fmla="*/ 8 w 7"/>
                  <a:gd name="connsiteY1" fmla="*/ 0 h 773"/>
                </a:gdLst>
                <a:ahLst/>
                <a:cxnLst>
                  <a:cxn ang="0">
                    <a:pos x="connsiteX0" y="connsiteY0"/>
                  </a:cxn>
                  <a:cxn ang="0">
                    <a:pos x="connsiteX1" y="connsiteY1"/>
                  </a:cxn>
                </a:cxnLst>
                <a:rect l="l" t="t" r="r" b="b"/>
                <a:pathLst>
                  <a:path w="7" h="773">
                    <a:moveTo>
                      <a:pt x="0" y="0"/>
                    </a:moveTo>
                    <a:lnTo>
                      <a:pt x="8"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05" name="Freeform: Shape 604">
                <a:extLst>
                  <a:ext uri="{FF2B5EF4-FFF2-40B4-BE49-F238E27FC236}">
                    <a16:creationId xmlns:a16="http://schemas.microsoft.com/office/drawing/2014/main" id="{A0D970B8-E000-1096-ECA7-918CB46078C4}"/>
                  </a:ext>
                </a:extLst>
              </p:cNvPr>
              <p:cNvSpPr/>
              <p:nvPr/>
            </p:nvSpPr>
            <p:spPr>
              <a:xfrm>
                <a:off x="4230039" y="1320372"/>
                <a:ext cx="7" cy="773"/>
              </a:xfrm>
              <a:custGeom>
                <a:avLst/>
                <a:gdLst>
                  <a:gd name="connsiteX0" fmla="*/ 0 w 7"/>
                  <a:gd name="connsiteY0" fmla="*/ 0 h 773"/>
                  <a:gd name="connsiteX1" fmla="*/ 8 w 7"/>
                  <a:gd name="connsiteY1" fmla="*/ 0 h 773"/>
                </a:gdLst>
                <a:ahLst/>
                <a:cxnLst>
                  <a:cxn ang="0">
                    <a:pos x="connsiteX0" y="connsiteY0"/>
                  </a:cxn>
                  <a:cxn ang="0">
                    <a:pos x="connsiteX1" y="connsiteY1"/>
                  </a:cxn>
                </a:cxnLst>
                <a:rect l="l" t="t" r="r" b="b"/>
                <a:pathLst>
                  <a:path w="7" h="773">
                    <a:moveTo>
                      <a:pt x="0" y="0"/>
                    </a:moveTo>
                    <a:lnTo>
                      <a:pt x="8"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06" name="Freeform: Shape 605">
                <a:extLst>
                  <a:ext uri="{FF2B5EF4-FFF2-40B4-BE49-F238E27FC236}">
                    <a16:creationId xmlns:a16="http://schemas.microsoft.com/office/drawing/2014/main" id="{67B6455B-F084-ACAC-9CEB-AEE0A92DBFEF}"/>
                  </a:ext>
                </a:extLst>
              </p:cNvPr>
              <p:cNvSpPr/>
              <p:nvPr/>
            </p:nvSpPr>
            <p:spPr>
              <a:xfrm>
                <a:off x="4230039" y="1433156"/>
                <a:ext cx="7" cy="773"/>
              </a:xfrm>
              <a:custGeom>
                <a:avLst/>
                <a:gdLst>
                  <a:gd name="connsiteX0" fmla="*/ 0 w 7"/>
                  <a:gd name="connsiteY0" fmla="*/ 0 h 773"/>
                  <a:gd name="connsiteX1" fmla="*/ 8 w 7"/>
                  <a:gd name="connsiteY1" fmla="*/ 0 h 773"/>
                </a:gdLst>
                <a:ahLst/>
                <a:cxnLst>
                  <a:cxn ang="0">
                    <a:pos x="connsiteX0" y="connsiteY0"/>
                  </a:cxn>
                  <a:cxn ang="0">
                    <a:pos x="connsiteX1" y="connsiteY1"/>
                  </a:cxn>
                </a:cxnLst>
                <a:rect l="l" t="t" r="r" b="b"/>
                <a:pathLst>
                  <a:path w="7" h="773">
                    <a:moveTo>
                      <a:pt x="0" y="0"/>
                    </a:moveTo>
                    <a:lnTo>
                      <a:pt x="8"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07" name="Freeform: Shape 606">
                <a:extLst>
                  <a:ext uri="{FF2B5EF4-FFF2-40B4-BE49-F238E27FC236}">
                    <a16:creationId xmlns:a16="http://schemas.microsoft.com/office/drawing/2014/main" id="{C9D3B28E-2195-670B-FBF1-A07B12E5B755}"/>
                  </a:ext>
                </a:extLst>
              </p:cNvPr>
              <p:cNvSpPr/>
              <p:nvPr/>
            </p:nvSpPr>
            <p:spPr>
              <a:xfrm>
                <a:off x="4230039" y="1545948"/>
                <a:ext cx="7" cy="773"/>
              </a:xfrm>
              <a:custGeom>
                <a:avLst/>
                <a:gdLst>
                  <a:gd name="connsiteX0" fmla="*/ 0 w 7"/>
                  <a:gd name="connsiteY0" fmla="*/ 0 h 773"/>
                  <a:gd name="connsiteX1" fmla="*/ 8 w 7"/>
                  <a:gd name="connsiteY1" fmla="*/ 0 h 773"/>
                </a:gdLst>
                <a:ahLst/>
                <a:cxnLst>
                  <a:cxn ang="0">
                    <a:pos x="connsiteX0" y="connsiteY0"/>
                  </a:cxn>
                  <a:cxn ang="0">
                    <a:pos x="connsiteX1" y="connsiteY1"/>
                  </a:cxn>
                </a:cxnLst>
                <a:rect l="l" t="t" r="r" b="b"/>
                <a:pathLst>
                  <a:path w="7" h="773">
                    <a:moveTo>
                      <a:pt x="0" y="0"/>
                    </a:moveTo>
                    <a:lnTo>
                      <a:pt x="8"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08" name="Freeform: Shape 607">
                <a:extLst>
                  <a:ext uri="{FF2B5EF4-FFF2-40B4-BE49-F238E27FC236}">
                    <a16:creationId xmlns:a16="http://schemas.microsoft.com/office/drawing/2014/main" id="{3C9E0CD8-57F0-44B2-212C-0BB1D3C98AAF}"/>
                  </a:ext>
                </a:extLst>
              </p:cNvPr>
              <p:cNvSpPr/>
              <p:nvPr/>
            </p:nvSpPr>
            <p:spPr>
              <a:xfrm>
                <a:off x="4230039" y="1658732"/>
                <a:ext cx="7" cy="773"/>
              </a:xfrm>
              <a:custGeom>
                <a:avLst/>
                <a:gdLst>
                  <a:gd name="connsiteX0" fmla="*/ 0 w 7"/>
                  <a:gd name="connsiteY0" fmla="*/ 0 h 773"/>
                  <a:gd name="connsiteX1" fmla="*/ 8 w 7"/>
                  <a:gd name="connsiteY1" fmla="*/ 0 h 773"/>
                </a:gdLst>
                <a:ahLst/>
                <a:cxnLst>
                  <a:cxn ang="0">
                    <a:pos x="connsiteX0" y="connsiteY0"/>
                  </a:cxn>
                  <a:cxn ang="0">
                    <a:pos x="connsiteX1" y="connsiteY1"/>
                  </a:cxn>
                </a:cxnLst>
                <a:rect l="l" t="t" r="r" b="b"/>
                <a:pathLst>
                  <a:path w="7" h="773">
                    <a:moveTo>
                      <a:pt x="0" y="0"/>
                    </a:moveTo>
                    <a:lnTo>
                      <a:pt x="8"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09" name="Freeform: Shape 608">
                <a:extLst>
                  <a:ext uri="{FF2B5EF4-FFF2-40B4-BE49-F238E27FC236}">
                    <a16:creationId xmlns:a16="http://schemas.microsoft.com/office/drawing/2014/main" id="{43260E29-DD85-B585-88D4-4CF769124502}"/>
                  </a:ext>
                </a:extLst>
              </p:cNvPr>
              <p:cNvSpPr/>
              <p:nvPr/>
            </p:nvSpPr>
            <p:spPr>
              <a:xfrm>
                <a:off x="4230039" y="1771517"/>
                <a:ext cx="7" cy="773"/>
              </a:xfrm>
              <a:custGeom>
                <a:avLst/>
                <a:gdLst>
                  <a:gd name="connsiteX0" fmla="*/ 0 w 7"/>
                  <a:gd name="connsiteY0" fmla="*/ 0 h 773"/>
                  <a:gd name="connsiteX1" fmla="*/ 8 w 7"/>
                  <a:gd name="connsiteY1" fmla="*/ 0 h 773"/>
                </a:gdLst>
                <a:ahLst/>
                <a:cxnLst>
                  <a:cxn ang="0">
                    <a:pos x="connsiteX0" y="connsiteY0"/>
                  </a:cxn>
                  <a:cxn ang="0">
                    <a:pos x="connsiteX1" y="connsiteY1"/>
                  </a:cxn>
                </a:cxnLst>
                <a:rect l="l" t="t" r="r" b="b"/>
                <a:pathLst>
                  <a:path w="7" h="773">
                    <a:moveTo>
                      <a:pt x="0" y="0"/>
                    </a:moveTo>
                    <a:lnTo>
                      <a:pt x="8"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10" name="Freeform: Shape 609">
                <a:extLst>
                  <a:ext uri="{FF2B5EF4-FFF2-40B4-BE49-F238E27FC236}">
                    <a16:creationId xmlns:a16="http://schemas.microsoft.com/office/drawing/2014/main" id="{28A6D4C8-E3F0-6EC7-F245-2E4B80C129D6}"/>
                  </a:ext>
                </a:extLst>
              </p:cNvPr>
              <p:cNvSpPr/>
              <p:nvPr/>
            </p:nvSpPr>
            <p:spPr>
              <a:xfrm>
                <a:off x="4230039" y="1884301"/>
                <a:ext cx="7" cy="773"/>
              </a:xfrm>
              <a:custGeom>
                <a:avLst/>
                <a:gdLst>
                  <a:gd name="connsiteX0" fmla="*/ 0 w 7"/>
                  <a:gd name="connsiteY0" fmla="*/ 0 h 773"/>
                  <a:gd name="connsiteX1" fmla="*/ 8 w 7"/>
                  <a:gd name="connsiteY1" fmla="*/ 0 h 773"/>
                </a:gdLst>
                <a:ahLst/>
                <a:cxnLst>
                  <a:cxn ang="0">
                    <a:pos x="connsiteX0" y="connsiteY0"/>
                  </a:cxn>
                  <a:cxn ang="0">
                    <a:pos x="connsiteX1" y="connsiteY1"/>
                  </a:cxn>
                </a:cxnLst>
                <a:rect l="l" t="t" r="r" b="b"/>
                <a:pathLst>
                  <a:path w="7" h="773">
                    <a:moveTo>
                      <a:pt x="0" y="0"/>
                    </a:moveTo>
                    <a:lnTo>
                      <a:pt x="8"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11" name="Freeform: Shape 610">
                <a:extLst>
                  <a:ext uri="{FF2B5EF4-FFF2-40B4-BE49-F238E27FC236}">
                    <a16:creationId xmlns:a16="http://schemas.microsoft.com/office/drawing/2014/main" id="{E950172F-A3E3-E1D5-7D55-32A5743DB1C6}"/>
                  </a:ext>
                </a:extLst>
              </p:cNvPr>
              <p:cNvSpPr/>
              <p:nvPr/>
            </p:nvSpPr>
            <p:spPr>
              <a:xfrm>
                <a:off x="4342821" y="982011"/>
                <a:ext cx="7" cy="7"/>
              </a:xfrm>
              <a:custGeom>
                <a:avLst/>
                <a:gdLst>
                  <a:gd name="connsiteX0" fmla="*/ 0 w 7"/>
                  <a:gd name="connsiteY0" fmla="*/ 0 h 7"/>
                  <a:gd name="connsiteX1" fmla="*/ 8 w 7"/>
                  <a:gd name="connsiteY1" fmla="*/ 8 h 7"/>
                </a:gdLst>
                <a:ahLst/>
                <a:cxnLst>
                  <a:cxn ang="0">
                    <a:pos x="connsiteX0" y="connsiteY0"/>
                  </a:cxn>
                  <a:cxn ang="0">
                    <a:pos x="connsiteX1" y="connsiteY1"/>
                  </a:cxn>
                </a:cxnLst>
                <a:rect l="l" t="t" r="r" b="b"/>
                <a:pathLst>
                  <a:path w="7" h="7">
                    <a:moveTo>
                      <a:pt x="0" y="0"/>
                    </a:moveTo>
                    <a:lnTo>
                      <a:pt x="8" y="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12" name="Freeform: Shape 611">
                <a:extLst>
                  <a:ext uri="{FF2B5EF4-FFF2-40B4-BE49-F238E27FC236}">
                    <a16:creationId xmlns:a16="http://schemas.microsoft.com/office/drawing/2014/main" id="{74E131E4-3DC5-3C83-A42A-C3A91A395FFB}"/>
                  </a:ext>
                </a:extLst>
              </p:cNvPr>
              <p:cNvSpPr/>
              <p:nvPr/>
            </p:nvSpPr>
            <p:spPr>
              <a:xfrm>
                <a:off x="4342829" y="1094803"/>
                <a:ext cx="84851" cy="42333"/>
              </a:xfrm>
              <a:custGeom>
                <a:avLst/>
                <a:gdLst>
                  <a:gd name="connsiteX0" fmla="*/ 84851 w 84851"/>
                  <a:gd name="connsiteY0" fmla="*/ 42334 h 42333"/>
                  <a:gd name="connsiteX1" fmla="*/ 0 w 84851"/>
                  <a:gd name="connsiteY1" fmla="*/ 0 h 42333"/>
                </a:gdLst>
                <a:ahLst/>
                <a:cxnLst>
                  <a:cxn ang="0">
                    <a:pos x="connsiteX0" y="connsiteY0"/>
                  </a:cxn>
                  <a:cxn ang="0">
                    <a:pos x="connsiteX1" y="connsiteY1"/>
                  </a:cxn>
                </a:cxnLst>
                <a:rect l="l" t="t" r="r" b="b"/>
                <a:pathLst>
                  <a:path w="84851" h="42333">
                    <a:moveTo>
                      <a:pt x="84851" y="4233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13" name="Freeform: Shape 612">
                <a:extLst>
                  <a:ext uri="{FF2B5EF4-FFF2-40B4-BE49-F238E27FC236}">
                    <a16:creationId xmlns:a16="http://schemas.microsoft.com/office/drawing/2014/main" id="{6B49E170-18D1-3CF9-2D6A-1453C3AFA8E1}"/>
                  </a:ext>
                </a:extLst>
              </p:cNvPr>
              <p:cNvSpPr/>
              <p:nvPr/>
            </p:nvSpPr>
            <p:spPr>
              <a:xfrm>
                <a:off x="4342829" y="1207588"/>
                <a:ext cx="101613" cy="43835"/>
              </a:xfrm>
              <a:custGeom>
                <a:avLst/>
                <a:gdLst>
                  <a:gd name="connsiteX0" fmla="*/ 101614 w 101613"/>
                  <a:gd name="connsiteY0" fmla="*/ 43835 h 43835"/>
                  <a:gd name="connsiteX1" fmla="*/ 0 w 101613"/>
                  <a:gd name="connsiteY1" fmla="*/ 0 h 43835"/>
                </a:gdLst>
                <a:ahLst/>
                <a:cxnLst>
                  <a:cxn ang="0">
                    <a:pos x="connsiteX0" y="connsiteY0"/>
                  </a:cxn>
                  <a:cxn ang="0">
                    <a:pos x="connsiteX1" y="connsiteY1"/>
                  </a:cxn>
                </a:cxnLst>
                <a:rect l="l" t="t" r="r" b="b"/>
                <a:pathLst>
                  <a:path w="101613" h="43835">
                    <a:moveTo>
                      <a:pt x="101614" y="4383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14" name="Freeform: Shape 613">
                <a:extLst>
                  <a:ext uri="{FF2B5EF4-FFF2-40B4-BE49-F238E27FC236}">
                    <a16:creationId xmlns:a16="http://schemas.microsoft.com/office/drawing/2014/main" id="{AC99730A-93B3-98E4-B65B-BBA8AC7D3E60}"/>
                  </a:ext>
                </a:extLst>
              </p:cNvPr>
              <p:cNvSpPr/>
              <p:nvPr/>
            </p:nvSpPr>
            <p:spPr>
              <a:xfrm>
                <a:off x="4342829" y="1320372"/>
                <a:ext cx="117687" cy="45777"/>
              </a:xfrm>
              <a:custGeom>
                <a:avLst/>
                <a:gdLst>
                  <a:gd name="connsiteX0" fmla="*/ 117688 w 117687"/>
                  <a:gd name="connsiteY0" fmla="*/ 45778 h 45777"/>
                  <a:gd name="connsiteX1" fmla="*/ 0 w 117687"/>
                  <a:gd name="connsiteY1" fmla="*/ 0 h 45777"/>
                </a:gdLst>
                <a:ahLst/>
                <a:cxnLst>
                  <a:cxn ang="0">
                    <a:pos x="connsiteX0" y="connsiteY0"/>
                  </a:cxn>
                  <a:cxn ang="0">
                    <a:pos x="connsiteX1" y="connsiteY1"/>
                  </a:cxn>
                </a:cxnLst>
                <a:rect l="l" t="t" r="r" b="b"/>
                <a:pathLst>
                  <a:path w="117687" h="45777">
                    <a:moveTo>
                      <a:pt x="117688" y="4577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15" name="Freeform: Shape 614">
                <a:extLst>
                  <a:ext uri="{FF2B5EF4-FFF2-40B4-BE49-F238E27FC236}">
                    <a16:creationId xmlns:a16="http://schemas.microsoft.com/office/drawing/2014/main" id="{EDE4F86E-A0D9-0839-2F29-0652BF66799E}"/>
                  </a:ext>
                </a:extLst>
              </p:cNvPr>
              <p:cNvSpPr/>
              <p:nvPr/>
            </p:nvSpPr>
            <p:spPr>
              <a:xfrm>
                <a:off x="4342829" y="1433156"/>
                <a:ext cx="133761" cy="47820"/>
              </a:xfrm>
              <a:custGeom>
                <a:avLst/>
                <a:gdLst>
                  <a:gd name="connsiteX0" fmla="*/ 133762 w 133761"/>
                  <a:gd name="connsiteY0" fmla="*/ 47821 h 47820"/>
                  <a:gd name="connsiteX1" fmla="*/ 0 w 133761"/>
                  <a:gd name="connsiteY1" fmla="*/ 0 h 47820"/>
                </a:gdLst>
                <a:ahLst/>
                <a:cxnLst>
                  <a:cxn ang="0">
                    <a:pos x="connsiteX0" y="connsiteY0"/>
                  </a:cxn>
                  <a:cxn ang="0">
                    <a:pos x="connsiteX1" y="connsiteY1"/>
                  </a:cxn>
                </a:cxnLst>
                <a:rect l="l" t="t" r="r" b="b"/>
                <a:pathLst>
                  <a:path w="133761" h="47820">
                    <a:moveTo>
                      <a:pt x="133762" y="4782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16" name="Freeform: Shape 615">
                <a:extLst>
                  <a:ext uri="{FF2B5EF4-FFF2-40B4-BE49-F238E27FC236}">
                    <a16:creationId xmlns:a16="http://schemas.microsoft.com/office/drawing/2014/main" id="{4C4FFB5F-E6A8-F5A4-D699-4BCA8D2F73AA}"/>
                  </a:ext>
                </a:extLst>
              </p:cNvPr>
              <p:cNvSpPr/>
              <p:nvPr/>
            </p:nvSpPr>
            <p:spPr>
              <a:xfrm>
                <a:off x="4342829" y="1545948"/>
                <a:ext cx="150339" cy="49213"/>
              </a:xfrm>
              <a:custGeom>
                <a:avLst/>
                <a:gdLst>
                  <a:gd name="connsiteX0" fmla="*/ 150339 w 150339"/>
                  <a:gd name="connsiteY0" fmla="*/ 49214 h 49213"/>
                  <a:gd name="connsiteX1" fmla="*/ 0 w 150339"/>
                  <a:gd name="connsiteY1" fmla="*/ 0 h 49213"/>
                </a:gdLst>
                <a:ahLst/>
                <a:cxnLst>
                  <a:cxn ang="0">
                    <a:pos x="connsiteX0" y="connsiteY0"/>
                  </a:cxn>
                  <a:cxn ang="0">
                    <a:pos x="connsiteX1" y="connsiteY1"/>
                  </a:cxn>
                </a:cxnLst>
                <a:rect l="l" t="t" r="r" b="b"/>
                <a:pathLst>
                  <a:path w="150339" h="49213">
                    <a:moveTo>
                      <a:pt x="150339" y="4921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17" name="Freeform: Shape 616">
                <a:extLst>
                  <a:ext uri="{FF2B5EF4-FFF2-40B4-BE49-F238E27FC236}">
                    <a16:creationId xmlns:a16="http://schemas.microsoft.com/office/drawing/2014/main" id="{9A8268A3-C742-9A0A-A9A9-92F5C1BAD7EE}"/>
                  </a:ext>
                </a:extLst>
              </p:cNvPr>
              <p:cNvSpPr/>
              <p:nvPr/>
            </p:nvSpPr>
            <p:spPr>
              <a:xfrm>
                <a:off x="4342829" y="1658732"/>
                <a:ext cx="167055" cy="48262"/>
              </a:xfrm>
              <a:custGeom>
                <a:avLst/>
                <a:gdLst>
                  <a:gd name="connsiteX0" fmla="*/ 167056 w 167055"/>
                  <a:gd name="connsiteY0" fmla="*/ 48262 h 48262"/>
                  <a:gd name="connsiteX1" fmla="*/ 0 w 167055"/>
                  <a:gd name="connsiteY1" fmla="*/ 0 h 48262"/>
                </a:gdLst>
                <a:ahLst/>
                <a:cxnLst>
                  <a:cxn ang="0">
                    <a:pos x="connsiteX0" y="connsiteY0"/>
                  </a:cxn>
                  <a:cxn ang="0">
                    <a:pos x="connsiteX1" y="connsiteY1"/>
                  </a:cxn>
                </a:cxnLst>
                <a:rect l="l" t="t" r="r" b="b"/>
                <a:pathLst>
                  <a:path w="167055" h="48262">
                    <a:moveTo>
                      <a:pt x="167056" y="4826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18" name="Freeform: Shape 617">
                <a:extLst>
                  <a:ext uri="{FF2B5EF4-FFF2-40B4-BE49-F238E27FC236}">
                    <a16:creationId xmlns:a16="http://schemas.microsoft.com/office/drawing/2014/main" id="{D62E6D95-7A93-76E3-2F66-5D579CD0B327}"/>
                  </a:ext>
                </a:extLst>
              </p:cNvPr>
              <p:cNvSpPr/>
              <p:nvPr/>
            </p:nvSpPr>
            <p:spPr>
              <a:xfrm>
                <a:off x="4342829" y="1771517"/>
                <a:ext cx="180931" cy="41381"/>
              </a:xfrm>
              <a:custGeom>
                <a:avLst/>
                <a:gdLst>
                  <a:gd name="connsiteX0" fmla="*/ 180931 w 180931"/>
                  <a:gd name="connsiteY0" fmla="*/ 41382 h 41381"/>
                  <a:gd name="connsiteX1" fmla="*/ 0 w 180931"/>
                  <a:gd name="connsiteY1" fmla="*/ 0 h 41381"/>
                </a:gdLst>
                <a:ahLst/>
                <a:cxnLst>
                  <a:cxn ang="0">
                    <a:pos x="connsiteX0" y="connsiteY0"/>
                  </a:cxn>
                  <a:cxn ang="0">
                    <a:pos x="connsiteX1" y="connsiteY1"/>
                  </a:cxn>
                </a:cxnLst>
                <a:rect l="l" t="t" r="r" b="b"/>
                <a:pathLst>
                  <a:path w="180931" h="41381">
                    <a:moveTo>
                      <a:pt x="180931" y="4138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19" name="Freeform: Shape 618">
                <a:extLst>
                  <a:ext uri="{FF2B5EF4-FFF2-40B4-BE49-F238E27FC236}">
                    <a16:creationId xmlns:a16="http://schemas.microsoft.com/office/drawing/2014/main" id="{62617710-AF73-009F-BB7A-181A09F7B536}"/>
                  </a:ext>
                </a:extLst>
              </p:cNvPr>
              <p:cNvSpPr/>
              <p:nvPr/>
            </p:nvSpPr>
            <p:spPr>
              <a:xfrm>
                <a:off x="4342829" y="1884301"/>
                <a:ext cx="184089" cy="23287"/>
              </a:xfrm>
              <a:custGeom>
                <a:avLst/>
                <a:gdLst>
                  <a:gd name="connsiteX0" fmla="*/ 184089 w 184089"/>
                  <a:gd name="connsiteY0" fmla="*/ 23287 h 23287"/>
                  <a:gd name="connsiteX1" fmla="*/ 0 w 184089"/>
                  <a:gd name="connsiteY1" fmla="*/ 0 h 23287"/>
                </a:gdLst>
                <a:ahLst/>
                <a:cxnLst>
                  <a:cxn ang="0">
                    <a:pos x="connsiteX0" y="connsiteY0"/>
                  </a:cxn>
                  <a:cxn ang="0">
                    <a:pos x="connsiteX1" y="connsiteY1"/>
                  </a:cxn>
                </a:cxnLst>
                <a:rect l="l" t="t" r="r" b="b"/>
                <a:pathLst>
                  <a:path w="184089" h="23287">
                    <a:moveTo>
                      <a:pt x="184089" y="2328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0" name="Freeform: Shape 619">
                <a:extLst>
                  <a:ext uri="{FF2B5EF4-FFF2-40B4-BE49-F238E27FC236}">
                    <a16:creationId xmlns:a16="http://schemas.microsoft.com/office/drawing/2014/main" id="{F2CEAC76-F086-0B47-2CDD-CE47C7B0E1E1}"/>
                  </a:ext>
                </a:extLst>
              </p:cNvPr>
              <p:cNvSpPr/>
              <p:nvPr/>
            </p:nvSpPr>
            <p:spPr>
              <a:xfrm>
                <a:off x="4455602" y="982011"/>
                <a:ext cx="7" cy="7"/>
              </a:xfrm>
              <a:custGeom>
                <a:avLst/>
                <a:gdLst>
                  <a:gd name="connsiteX0" fmla="*/ 0 w 7"/>
                  <a:gd name="connsiteY0" fmla="*/ 0 h 7"/>
                  <a:gd name="connsiteX1" fmla="*/ 8 w 7"/>
                  <a:gd name="connsiteY1" fmla="*/ 8 h 7"/>
                </a:gdLst>
                <a:ahLst/>
                <a:cxnLst>
                  <a:cxn ang="0">
                    <a:pos x="connsiteX0" y="connsiteY0"/>
                  </a:cxn>
                  <a:cxn ang="0">
                    <a:pos x="connsiteX1" y="connsiteY1"/>
                  </a:cxn>
                </a:cxnLst>
                <a:rect l="l" t="t" r="r" b="b"/>
                <a:pathLst>
                  <a:path w="7" h="7">
                    <a:moveTo>
                      <a:pt x="0" y="0"/>
                    </a:moveTo>
                    <a:lnTo>
                      <a:pt x="8" y="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1" name="Freeform: Shape 620">
                <a:extLst>
                  <a:ext uri="{FF2B5EF4-FFF2-40B4-BE49-F238E27FC236}">
                    <a16:creationId xmlns:a16="http://schemas.microsoft.com/office/drawing/2014/main" id="{E603A6FD-9A38-883A-1C0F-1209185F64D0}"/>
                  </a:ext>
                </a:extLst>
              </p:cNvPr>
              <p:cNvSpPr/>
              <p:nvPr/>
            </p:nvSpPr>
            <p:spPr>
              <a:xfrm>
                <a:off x="4455610" y="1094803"/>
                <a:ext cx="78559" cy="34671"/>
              </a:xfrm>
              <a:custGeom>
                <a:avLst/>
                <a:gdLst>
                  <a:gd name="connsiteX0" fmla="*/ 78559 w 78559"/>
                  <a:gd name="connsiteY0" fmla="*/ 34672 h 34671"/>
                  <a:gd name="connsiteX1" fmla="*/ 0 w 78559"/>
                  <a:gd name="connsiteY1" fmla="*/ 0 h 34671"/>
                </a:gdLst>
                <a:ahLst/>
                <a:cxnLst>
                  <a:cxn ang="0">
                    <a:pos x="connsiteX0" y="connsiteY0"/>
                  </a:cxn>
                  <a:cxn ang="0">
                    <a:pos x="connsiteX1" y="connsiteY1"/>
                  </a:cxn>
                </a:cxnLst>
                <a:rect l="l" t="t" r="r" b="b"/>
                <a:pathLst>
                  <a:path w="78559" h="34671">
                    <a:moveTo>
                      <a:pt x="78559" y="3467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2" name="Freeform: Shape 621">
                <a:extLst>
                  <a:ext uri="{FF2B5EF4-FFF2-40B4-BE49-F238E27FC236}">
                    <a16:creationId xmlns:a16="http://schemas.microsoft.com/office/drawing/2014/main" id="{8DA5DC6B-89A0-5FBF-D283-D8D3DDF6763D}"/>
                  </a:ext>
                </a:extLst>
              </p:cNvPr>
              <p:cNvSpPr/>
              <p:nvPr/>
            </p:nvSpPr>
            <p:spPr>
              <a:xfrm>
                <a:off x="4455610" y="1207588"/>
                <a:ext cx="96436" cy="36103"/>
              </a:xfrm>
              <a:custGeom>
                <a:avLst/>
                <a:gdLst>
                  <a:gd name="connsiteX0" fmla="*/ 96437 w 96436"/>
                  <a:gd name="connsiteY0" fmla="*/ 36104 h 36103"/>
                  <a:gd name="connsiteX1" fmla="*/ 0 w 96436"/>
                  <a:gd name="connsiteY1" fmla="*/ 0 h 36103"/>
                </a:gdLst>
                <a:ahLst/>
                <a:cxnLst>
                  <a:cxn ang="0">
                    <a:pos x="connsiteX0" y="connsiteY0"/>
                  </a:cxn>
                  <a:cxn ang="0">
                    <a:pos x="connsiteX1" y="connsiteY1"/>
                  </a:cxn>
                </a:cxnLst>
                <a:rect l="l" t="t" r="r" b="b"/>
                <a:pathLst>
                  <a:path w="96436" h="36103">
                    <a:moveTo>
                      <a:pt x="96437" y="3610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3" name="Freeform: Shape 622">
                <a:extLst>
                  <a:ext uri="{FF2B5EF4-FFF2-40B4-BE49-F238E27FC236}">
                    <a16:creationId xmlns:a16="http://schemas.microsoft.com/office/drawing/2014/main" id="{253FB437-9A1D-2B65-CAAF-C43E6A93C5B6}"/>
                  </a:ext>
                </a:extLst>
              </p:cNvPr>
              <p:cNvSpPr/>
              <p:nvPr/>
            </p:nvSpPr>
            <p:spPr>
              <a:xfrm>
                <a:off x="4455610" y="1320372"/>
                <a:ext cx="113408" cy="38170"/>
              </a:xfrm>
              <a:custGeom>
                <a:avLst/>
                <a:gdLst>
                  <a:gd name="connsiteX0" fmla="*/ 113408 w 113408"/>
                  <a:gd name="connsiteY0" fmla="*/ 38170 h 38170"/>
                  <a:gd name="connsiteX1" fmla="*/ 0 w 113408"/>
                  <a:gd name="connsiteY1" fmla="*/ 0 h 38170"/>
                </a:gdLst>
                <a:ahLst/>
                <a:cxnLst>
                  <a:cxn ang="0">
                    <a:pos x="connsiteX0" y="connsiteY0"/>
                  </a:cxn>
                  <a:cxn ang="0">
                    <a:pos x="connsiteX1" y="connsiteY1"/>
                  </a:cxn>
                </a:cxnLst>
                <a:rect l="l" t="t" r="r" b="b"/>
                <a:pathLst>
                  <a:path w="113408" h="38170">
                    <a:moveTo>
                      <a:pt x="113408" y="3817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4" name="Freeform: Shape 623">
                <a:extLst>
                  <a:ext uri="{FF2B5EF4-FFF2-40B4-BE49-F238E27FC236}">
                    <a16:creationId xmlns:a16="http://schemas.microsoft.com/office/drawing/2014/main" id="{28653F39-58E7-014F-953A-FBF6AF91A248}"/>
                  </a:ext>
                </a:extLst>
              </p:cNvPr>
              <p:cNvSpPr/>
              <p:nvPr/>
            </p:nvSpPr>
            <p:spPr>
              <a:xfrm>
                <a:off x="4455610" y="1433156"/>
                <a:ext cx="130287" cy="40553"/>
              </a:xfrm>
              <a:custGeom>
                <a:avLst/>
                <a:gdLst>
                  <a:gd name="connsiteX0" fmla="*/ 130287 w 130287"/>
                  <a:gd name="connsiteY0" fmla="*/ 40554 h 40553"/>
                  <a:gd name="connsiteX1" fmla="*/ 0 w 130287"/>
                  <a:gd name="connsiteY1" fmla="*/ 0 h 40553"/>
                </a:gdLst>
                <a:ahLst/>
                <a:cxnLst>
                  <a:cxn ang="0">
                    <a:pos x="connsiteX0" y="connsiteY0"/>
                  </a:cxn>
                  <a:cxn ang="0">
                    <a:pos x="connsiteX1" y="connsiteY1"/>
                  </a:cxn>
                </a:cxnLst>
                <a:rect l="l" t="t" r="r" b="b"/>
                <a:pathLst>
                  <a:path w="130287" h="40553">
                    <a:moveTo>
                      <a:pt x="130287" y="4055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5" name="Freeform: Shape 624">
                <a:extLst>
                  <a:ext uri="{FF2B5EF4-FFF2-40B4-BE49-F238E27FC236}">
                    <a16:creationId xmlns:a16="http://schemas.microsoft.com/office/drawing/2014/main" id="{DCA1343F-9163-534F-E228-E32C331682F9}"/>
                  </a:ext>
                </a:extLst>
              </p:cNvPr>
              <p:cNvSpPr/>
              <p:nvPr/>
            </p:nvSpPr>
            <p:spPr>
              <a:xfrm>
                <a:off x="4455610" y="1545948"/>
                <a:ext cx="147730" cy="42496"/>
              </a:xfrm>
              <a:custGeom>
                <a:avLst/>
                <a:gdLst>
                  <a:gd name="connsiteX0" fmla="*/ 147731 w 147730"/>
                  <a:gd name="connsiteY0" fmla="*/ 42496 h 42496"/>
                  <a:gd name="connsiteX1" fmla="*/ 0 w 147730"/>
                  <a:gd name="connsiteY1" fmla="*/ 0 h 42496"/>
                </a:gdLst>
                <a:ahLst/>
                <a:cxnLst>
                  <a:cxn ang="0">
                    <a:pos x="connsiteX0" y="connsiteY0"/>
                  </a:cxn>
                  <a:cxn ang="0">
                    <a:pos x="connsiteX1" y="connsiteY1"/>
                  </a:cxn>
                </a:cxnLst>
                <a:rect l="l" t="t" r="r" b="b"/>
                <a:pathLst>
                  <a:path w="147730" h="42496">
                    <a:moveTo>
                      <a:pt x="147731" y="4249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6" name="Freeform: Shape 625">
                <a:extLst>
                  <a:ext uri="{FF2B5EF4-FFF2-40B4-BE49-F238E27FC236}">
                    <a16:creationId xmlns:a16="http://schemas.microsoft.com/office/drawing/2014/main" id="{7728940B-DC0A-9001-FAEE-EA42BF7C9B59}"/>
                  </a:ext>
                </a:extLst>
              </p:cNvPr>
              <p:cNvSpPr/>
              <p:nvPr/>
            </p:nvSpPr>
            <p:spPr>
              <a:xfrm>
                <a:off x="4455610" y="1658732"/>
                <a:ext cx="165693" cy="42310"/>
              </a:xfrm>
              <a:custGeom>
                <a:avLst/>
                <a:gdLst>
                  <a:gd name="connsiteX0" fmla="*/ 165693 w 165693"/>
                  <a:gd name="connsiteY0" fmla="*/ 42311 h 42310"/>
                  <a:gd name="connsiteX1" fmla="*/ 0 w 165693"/>
                  <a:gd name="connsiteY1" fmla="*/ 0 h 42310"/>
                </a:gdLst>
                <a:ahLst/>
                <a:cxnLst>
                  <a:cxn ang="0">
                    <a:pos x="connsiteX0" y="connsiteY0"/>
                  </a:cxn>
                  <a:cxn ang="0">
                    <a:pos x="connsiteX1" y="connsiteY1"/>
                  </a:cxn>
                </a:cxnLst>
                <a:rect l="l" t="t" r="r" b="b"/>
                <a:pathLst>
                  <a:path w="165693" h="42310">
                    <a:moveTo>
                      <a:pt x="165693" y="4231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7" name="Freeform: Shape 626">
                <a:extLst>
                  <a:ext uri="{FF2B5EF4-FFF2-40B4-BE49-F238E27FC236}">
                    <a16:creationId xmlns:a16="http://schemas.microsoft.com/office/drawing/2014/main" id="{95FFF8F7-1E21-4164-EE26-814EDBB836DB}"/>
                  </a:ext>
                </a:extLst>
              </p:cNvPr>
              <p:cNvSpPr/>
              <p:nvPr/>
            </p:nvSpPr>
            <p:spPr>
              <a:xfrm>
                <a:off x="4455610" y="1771517"/>
                <a:ext cx="181659" cy="36428"/>
              </a:xfrm>
              <a:custGeom>
                <a:avLst/>
                <a:gdLst>
                  <a:gd name="connsiteX0" fmla="*/ 181659 w 181659"/>
                  <a:gd name="connsiteY0" fmla="*/ 36429 h 36428"/>
                  <a:gd name="connsiteX1" fmla="*/ 0 w 181659"/>
                  <a:gd name="connsiteY1" fmla="*/ 0 h 36428"/>
                </a:gdLst>
                <a:ahLst/>
                <a:cxnLst>
                  <a:cxn ang="0">
                    <a:pos x="connsiteX0" y="connsiteY0"/>
                  </a:cxn>
                  <a:cxn ang="0">
                    <a:pos x="connsiteX1" y="connsiteY1"/>
                  </a:cxn>
                </a:cxnLst>
                <a:rect l="l" t="t" r="r" b="b"/>
                <a:pathLst>
                  <a:path w="181659" h="36428">
                    <a:moveTo>
                      <a:pt x="181659" y="3642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8" name="Freeform: Shape 627">
                <a:extLst>
                  <a:ext uri="{FF2B5EF4-FFF2-40B4-BE49-F238E27FC236}">
                    <a16:creationId xmlns:a16="http://schemas.microsoft.com/office/drawing/2014/main" id="{9DE5B515-7635-A200-507B-503DCA4274D5}"/>
                  </a:ext>
                </a:extLst>
              </p:cNvPr>
              <p:cNvSpPr/>
              <p:nvPr/>
            </p:nvSpPr>
            <p:spPr>
              <a:xfrm>
                <a:off x="4455610" y="1884301"/>
                <a:ext cx="188036" cy="19433"/>
              </a:xfrm>
              <a:custGeom>
                <a:avLst/>
                <a:gdLst>
                  <a:gd name="connsiteX0" fmla="*/ 188036 w 188036"/>
                  <a:gd name="connsiteY0" fmla="*/ 19433 h 19433"/>
                  <a:gd name="connsiteX1" fmla="*/ 0 w 188036"/>
                  <a:gd name="connsiteY1" fmla="*/ 0 h 19433"/>
                </a:gdLst>
                <a:ahLst/>
                <a:cxnLst>
                  <a:cxn ang="0">
                    <a:pos x="connsiteX0" y="connsiteY0"/>
                  </a:cxn>
                  <a:cxn ang="0">
                    <a:pos x="connsiteX1" y="connsiteY1"/>
                  </a:cxn>
                </a:cxnLst>
                <a:rect l="l" t="t" r="r" b="b"/>
                <a:pathLst>
                  <a:path w="188036" h="19433">
                    <a:moveTo>
                      <a:pt x="188036" y="1943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9" name="Freeform: Shape 628">
                <a:extLst>
                  <a:ext uri="{FF2B5EF4-FFF2-40B4-BE49-F238E27FC236}">
                    <a16:creationId xmlns:a16="http://schemas.microsoft.com/office/drawing/2014/main" id="{BE4E9656-5C20-3DEE-C454-65E2243BDFBA}"/>
                  </a:ext>
                </a:extLst>
              </p:cNvPr>
              <p:cNvSpPr/>
              <p:nvPr/>
            </p:nvSpPr>
            <p:spPr>
              <a:xfrm>
                <a:off x="4568391" y="982011"/>
                <a:ext cx="773" cy="7"/>
              </a:xfrm>
              <a:custGeom>
                <a:avLst/>
                <a:gdLst>
                  <a:gd name="connsiteX0" fmla="*/ 0 w 773"/>
                  <a:gd name="connsiteY0" fmla="*/ 0 h 7"/>
                  <a:gd name="connsiteX1" fmla="*/ 0 w 773"/>
                  <a:gd name="connsiteY1" fmla="*/ 8 h 7"/>
                </a:gdLst>
                <a:ahLst/>
                <a:cxnLst>
                  <a:cxn ang="0">
                    <a:pos x="connsiteX0" y="connsiteY0"/>
                  </a:cxn>
                  <a:cxn ang="0">
                    <a:pos x="connsiteX1" y="connsiteY1"/>
                  </a:cxn>
                </a:cxnLst>
                <a:rect l="l" t="t" r="r" b="b"/>
                <a:pathLst>
                  <a:path w="773" h="7">
                    <a:moveTo>
                      <a:pt x="0" y="0"/>
                    </a:moveTo>
                    <a:lnTo>
                      <a:pt x="0" y="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0" name="Freeform: Shape 629">
                <a:extLst>
                  <a:ext uri="{FF2B5EF4-FFF2-40B4-BE49-F238E27FC236}">
                    <a16:creationId xmlns:a16="http://schemas.microsoft.com/office/drawing/2014/main" id="{A8218C80-06E5-FAF5-109E-96D5D8C8A4E7}"/>
                  </a:ext>
                </a:extLst>
              </p:cNvPr>
              <p:cNvSpPr/>
              <p:nvPr/>
            </p:nvSpPr>
            <p:spPr>
              <a:xfrm>
                <a:off x="4568391" y="1094803"/>
                <a:ext cx="71447" cy="28975"/>
              </a:xfrm>
              <a:custGeom>
                <a:avLst/>
                <a:gdLst>
                  <a:gd name="connsiteX0" fmla="*/ 71447 w 71447"/>
                  <a:gd name="connsiteY0" fmla="*/ 28976 h 28975"/>
                  <a:gd name="connsiteX1" fmla="*/ 0 w 71447"/>
                  <a:gd name="connsiteY1" fmla="*/ 0 h 28975"/>
                </a:gdLst>
                <a:ahLst/>
                <a:cxnLst>
                  <a:cxn ang="0">
                    <a:pos x="connsiteX0" y="connsiteY0"/>
                  </a:cxn>
                  <a:cxn ang="0">
                    <a:pos x="connsiteX1" y="connsiteY1"/>
                  </a:cxn>
                </a:cxnLst>
                <a:rect l="l" t="t" r="r" b="b"/>
                <a:pathLst>
                  <a:path w="71447" h="28975">
                    <a:moveTo>
                      <a:pt x="71447" y="2897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1" name="Freeform: Shape 630">
                <a:extLst>
                  <a:ext uri="{FF2B5EF4-FFF2-40B4-BE49-F238E27FC236}">
                    <a16:creationId xmlns:a16="http://schemas.microsoft.com/office/drawing/2014/main" id="{150A268C-9D1A-7B4D-B09E-6D0B02D9F0B1}"/>
                  </a:ext>
                </a:extLst>
              </p:cNvPr>
              <p:cNvSpPr/>
              <p:nvPr/>
            </p:nvSpPr>
            <p:spPr>
              <a:xfrm>
                <a:off x="4568391" y="1207588"/>
                <a:ext cx="90121" cy="30508"/>
              </a:xfrm>
              <a:custGeom>
                <a:avLst/>
                <a:gdLst>
                  <a:gd name="connsiteX0" fmla="*/ 90121 w 90121"/>
                  <a:gd name="connsiteY0" fmla="*/ 30508 h 30508"/>
                  <a:gd name="connsiteX1" fmla="*/ 0 w 90121"/>
                  <a:gd name="connsiteY1" fmla="*/ 0 h 30508"/>
                </a:gdLst>
                <a:ahLst/>
                <a:cxnLst>
                  <a:cxn ang="0">
                    <a:pos x="connsiteX0" y="connsiteY0"/>
                  </a:cxn>
                  <a:cxn ang="0">
                    <a:pos x="connsiteX1" y="connsiteY1"/>
                  </a:cxn>
                </a:cxnLst>
                <a:rect l="l" t="t" r="r" b="b"/>
                <a:pathLst>
                  <a:path w="90121" h="30508">
                    <a:moveTo>
                      <a:pt x="90121" y="3050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2" name="Freeform: Shape 631">
                <a:extLst>
                  <a:ext uri="{FF2B5EF4-FFF2-40B4-BE49-F238E27FC236}">
                    <a16:creationId xmlns:a16="http://schemas.microsoft.com/office/drawing/2014/main" id="{CDD92610-64FB-6B37-EE27-B176F7840191}"/>
                  </a:ext>
                </a:extLst>
              </p:cNvPr>
              <p:cNvSpPr/>
              <p:nvPr/>
            </p:nvSpPr>
            <p:spPr>
              <a:xfrm>
                <a:off x="4568391" y="1320372"/>
                <a:ext cx="107727" cy="32822"/>
              </a:xfrm>
              <a:custGeom>
                <a:avLst/>
                <a:gdLst>
                  <a:gd name="connsiteX0" fmla="*/ 107728 w 107727"/>
                  <a:gd name="connsiteY0" fmla="*/ 32822 h 32822"/>
                  <a:gd name="connsiteX1" fmla="*/ 0 w 107727"/>
                  <a:gd name="connsiteY1" fmla="*/ 0 h 32822"/>
                </a:gdLst>
                <a:ahLst/>
                <a:cxnLst>
                  <a:cxn ang="0">
                    <a:pos x="connsiteX0" y="connsiteY0"/>
                  </a:cxn>
                  <a:cxn ang="0">
                    <a:pos x="connsiteX1" y="connsiteY1"/>
                  </a:cxn>
                </a:cxnLst>
                <a:rect l="l" t="t" r="r" b="b"/>
                <a:pathLst>
                  <a:path w="107727" h="32822">
                    <a:moveTo>
                      <a:pt x="107728" y="3282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3" name="Freeform: Shape 632">
                <a:extLst>
                  <a:ext uri="{FF2B5EF4-FFF2-40B4-BE49-F238E27FC236}">
                    <a16:creationId xmlns:a16="http://schemas.microsoft.com/office/drawing/2014/main" id="{78B4B1F3-C215-4857-C776-3D9BFBCBAB13}"/>
                  </a:ext>
                </a:extLst>
              </p:cNvPr>
              <p:cNvSpPr/>
              <p:nvPr/>
            </p:nvSpPr>
            <p:spPr>
              <a:xfrm>
                <a:off x="4568391" y="1433156"/>
                <a:ext cx="125210" cy="35585"/>
              </a:xfrm>
              <a:custGeom>
                <a:avLst/>
                <a:gdLst>
                  <a:gd name="connsiteX0" fmla="*/ 125210 w 125210"/>
                  <a:gd name="connsiteY0" fmla="*/ 35585 h 35585"/>
                  <a:gd name="connsiteX1" fmla="*/ 0 w 125210"/>
                  <a:gd name="connsiteY1" fmla="*/ 0 h 35585"/>
                </a:gdLst>
                <a:ahLst/>
                <a:cxnLst>
                  <a:cxn ang="0">
                    <a:pos x="connsiteX0" y="connsiteY0"/>
                  </a:cxn>
                  <a:cxn ang="0">
                    <a:pos x="connsiteX1" y="connsiteY1"/>
                  </a:cxn>
                </a:cxnLst>
                <a:rect l="l" t="t" r="r" b="b"/>
                <a:pathLst>
                  <a:path w="125210" h="35585">
                    <a:moveTo>
                      <a:pt x="125210" y="3558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4" name="Freeform: Shape 633">
                <a:extLst>
                  <a:ext uri="{FF2B5EF4-FFF2-40B4-BE49-F238E27FC236}">
                    <a16:creationId xmlns:a16="http://schemas.microsoft.com/office/drawing/2014/main" id="{D8D0A4C9-12D3-F5BF-2A1F-42242B2E7671}"/>
                  </a:ext>
                </a:extLst>
              </p:cNvPr>
              <p:cNvSpPr/>
              <p:nvPr/>
            </p:nvSpPr>
            <p:spPr>
              <a:xfrm>
                <a:off x="4568391" y="1545948"/>
                <a:ext cx="143389" cy="38038"/>
              </a:xfrm>
              <a:custGeom>
                <a:avLst/>
                <a:gdLst>
                  <a:gd name="connsiteX0" fmla="*/ 143389 w 143389"/>
                  <a:gd name="connsiteY0" fmla="*/ 38038 h 38038"/>
                  <a:gd name="connsiteX1" fmla="*/ 0 w 143389"/>
                  <a:gd name="connsiteY1" fmla="*/ 0 h 38038"/>
                </a:gdLst>
                <a:ahLst/>
                <a:cxnLst>
                  <a:cxn ang="0">
                    <a:pos x="connsiteX0" y="connsiteY0"/>
                  </a:cxn>
                  <a:cxn ang="0">
                    <a:pos x="connsiteX1" y="connsiteY1"/>
                  </a:cxn>
                </a:cxnLst>
                <a:rect l="l" t="t" r="r" b="b"/>
                <a:pathLst>
                  <a:path w="143389" h="38038">
                    <a:moveTo>
                      <a:pt x="143389" y="3803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5" name="Freeform: Shape 634">
                <a:extLst>
                  <a:ext uri="{FF2B5EF4-FFF2-40B4-BE49-F238E27FC236}">
                    <a16:creationId xmlns:a16="http://schemas.microsoft.com/office/drawing/2014/main" id="{3A81165B-C8AB-1E2A-9D5B-E10EECBACB23}"/>
                  </a:ext>
                </a:extLst>
              </p:cNvPr>
              <p:cNvSpPr/>
              <p:nvPr/>
            </p:nvSpPr>
            <p:spPr>
              <a:xfrm>
                <a:off x="4568391" y="1658732"/>
                <a:ext cx="162520" cy="38479"/>
              </a:xfrm>
              <a:custGeom>
                <a:avLst/>
                <a:gdLst>
                  <a:gd name="connsiteX0" fmla="*/ 162520 w 162520"/>
                  <a:gd name="connsiteY0" fmla="*/ 38480 h 38479"/>
                  <a:gd name="connsiteX1" fmla="*/ 0 w 162520"/>
                  <a:gd name="connsiteY1" fmla="*/ 0 h 38479"/>
                </a:gdLst>
                <a:ahLst/>
                <a:cxnLst>
                  <a:cxn ang="0">
                    <a:pos x="connsiteX0" y="connsiteY0"/>
                  </a:cxn>
                  <a:cxn ang="0">
                    <a:pos x="connsiteX1" y="connsiteY1"/>
                  </a:cxn>
                </a:cxnLst>
                <a:rect l="l" t="t" r="r" b="b"/>
                <a:pathLst>
                  <a:path w="162520" h="38479">
                    <a:moveTo>
                      <a:pt x="162520" y="3848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6" name="Freeform: Shape 635">
                <a:extLst>
                  <a:ext uri="{FF2B5EF4-FFF2-40B4-BE49-F238E27FC236}">
                    <a16:creationId xmlns:a16="http://schemas.microsoft.com/office/drawing/2014/main" id="{44605759-A392-87AD-1DAB-C290916D67BB}"/>
                  </a:ext>
                </a:extLst>
              </p:cNvPr>
              <p:cNvSpPr/>
              <p:nvPr/>
            </p:nvSpPr>
            <p:spPr>
              <a:xfrm>
                <a:off x="4568391" y="1771517"/>
                <a:ext cx="180498" cy="33294"/>
              </a:xfrm>
              <a:custGeom>
                <a:avLst/>
                <a:gdLst>
                  <a:gd name="connsiteX0" fmla="*/ 180498 w 180498"/>
                  <a:gd name="connsiteY0" fmla="*/ 33294 h 33294"/>
                  <a:gd name="connsiteX1" fmla="*/ 0 w 180498"/>
                  <a:gd name="connsiteY1" fmla="*/ 0 h 33294"/>
                </a:gdLst>
                <a:ahLst/>
                <a:cxnLst>
                  <a:cxn ang="0">
                    <a:pos x="connsiteX0" y="connsiteY0"/>
                  </a:cxn>
                  <a:cxn ang="0">
                    <a:pos x="connsiteX1" y="connsiteY1"/>
                  </a:cxn>
                </a:cxnLst>
                <a:rect l="l" t="t" r="r" b="b"/>
                <a:pathLst>
                  <a:path w="180498" h="33294">
                    <a:moveTo>
                      <a:pt x="180498" y="3329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7" name="Freeform: Shape 636">
                <a:extLst>
                  <a:ext uri="{FF2B5EF4-FFF2-40B4-BE49-F238E27FC236}">
                    <a16:creationId xmlns:a16="http://schemas.microsoft.com/office/drawing/2014/main" id="{63BC3E5B-AD1A-010C-C1E8-9BD978CEBC44}"/>
                  </a:ext>
                </a:extLst>
              </p:cNvPr>
              <p:cNvSpPr/>
              <p:nvPr/>
            </p:nvSpPr>
            <p:spPr>
              <a:xfrm>
                <a:off x="4568391" y="1884301"/>
                <a:ext cx="189901" cy="16987"/>
              </a:xfrm>
              <a:custGeom>
                <a:avLst/>
                <a:gdLst>
                  <a:gd name="connsiteX0" fmla="*/ 189901 w 189901"/>
                  <a:gd name="connsiteY0" fmla="*/ 16988 h 16987"/>
                  <a:gd name="connsiteX1" fmla="*/ 0 w 189901"/>
                  <a:gd name="connsiteY1" fmla="*/ 0 h 16987"/>
                </a:gdLst>
                <a:ahLst/>
                <a:cxnLst>
                  <a:cxn ang="0">
                    <a:pos x="connsiteX0" y="connsiteY0"/>
                  </a:cxn>
                  <a:cxn ang="0">
                    <a:pos x="connsiteX1" y="connsiteY1"/>
                  </a:cxn>
                </a:cxnLst>
                <a:rect l="l" t="t" r="r" b="b"/>
                <a:pathLst>
                  <a:path w="189901" h="16987">
                    <a:moveTo>
                      <a:pt x="189901" y="1698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8" name="Freeform: Shape 637">
                <a:extLst>
                  <a:ext uri="{FF2B5EF4-FFF2-40B4-BE49-F238E27FC236}">
                    <a16:creationId xmlns:a16="http://schemas.microsoft.com/office/drawing/2014/main" id="{92CB47E2-5914-0E55-64D6-32E08EE962DA}"/>
                  </a:ext>
                </a:extLst>
              </p:cNvPr>
              <p:cNvSpPr/>
              <p:nvPr/>
            </p:nvSpPr>
            <p:spPr>
              <a:xfrm>
                <a:off x="4681173" y="982011"/>
                <a:ext cx="773" cy="7"/>
              </a:xfrm>
              <a:custGeom>
                <a:avLst/>
                <a:gdLst>
                  <a:gd name="connsiteX0" fmla="*/ 0 w 773"/>
                  <a:gd name="connsiteY0" fmla="*/ 0 h 7"/>
                  <a:gd name="connsiteX1" fmla="*/ 0 w 773"/>
                  <a:gd name="connsiteY1" fmla="*/ 8 h 7"/>
                </a:gdLst>
                <a:ahLst/>
                <a:cxnLst>
                  <a:cxn ang="0">
                    <a:pos x="connsiteX0" y="connsiteY0"/>
                  </a:cxn>
                  <a:cxn ang="0">
                    <a:pos x="connsiteX1" y="connsiteY1"/>
                  </a:cxn>
                </a:cxnLst>
                <a:rect l="l" t="t" r="r" b="b"/>
                <a:pathLst>
                  <a:path w="773" h="7">
                    <a:moveTo>
                      <a:pt x="0" y="0"/>
                    </a:moveTo>
                    <a:lnTo>
                      <a:pt x="0" y="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9" name="Freeform: Shape 638">
                <a:extLst>
                  <a:ext uri="{FF2B5EF4-FFF2-40B4-BE49-F238E27FC236}">
                    <a16:creationId xmlns:a16="http://schemas.microsoft.com/office/drawing/2014/main" id="{F8410900-8CFF-04CC-8303-D926804432E2}"/>
                  </a:ext>
                </a:extLst>
              </p:cNvPr>
              <p:cNvSpPr/>
              <p:nvPr/>
            </p:nvSpPr>
            <p:spPr>
              <a:xfrm>
                <a:off x="4681173" y="1094803"/>
                <a:ext cx="63514" cy="24866"/>
              </a:xfrm>
              <a:custGeom>
                <a:avLst/>
                <a:gdLst>
                  <a:gd name="connsiteX0" fmla="*/ 63515 w 63514"/>
                  <a:gd name="connsiteY0" fmla="*/ 24866 h 24866"/>
                  <a:gd name="connsiteX1" fmla="*/ 0 w 63514"/>
                  <a:gd name="connsiteY1" fmla="*/ 0 h 24866"/>
                </a:gdLst>
                <a:ahLst/>
                <a:cxnLst>
                  <a:cxn ang="0">
                    <a:pos x="connsiteX0" y="connsiteY0"/>
                  </a:cxn>
                  <a:cxn ang="0">
                    <a:pos x="connsiteX1" y="connsiteY1"/>
                  </a:cxn>
                </a:cxnLst>
                <a:rect l="l" t="t" r="r" b="b"/>
                <a:pathLst>
                  <a:path w="63514" h="24866">
                    <a:moveTo>
                      <a:pt x="63515" y="2486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0" name="Freeform: Shape 639">
                <a:extLst>
                  <a:ext uri="{FF2B5EF4-FFF2-40B4-BE49-F238E27FC236}">
                    <a16:creationId xmlns:a16="http://schemas.microsoft.com/office/drawing/2014/main" id="{D29A1721-B547-A86F-E3DB-D399B92E9B0E}"/>
                  </a:ext>
                </a:extLst>
              </p:cNvPr>
              <p:cNvSpPr/>
              <p:nvPr/>
            </p:nvSpPr>
            <p:spPr>
              <a:xfrm>
                <a:off x="4681173" y="1207588"/>
                <a:ext cx="82769" cy="26661"/>
              </a:xfrm>
              <a:custGeom>
                <a:avLst/>
                <a:gdLst>
                  <a:gd name="connsiteX0" fmla="*/ 82769 w 82769"/>
                  <a:gd name="connsiteY0" fmla="*/ 26662 h 26661"/>
                  <a:gd name="connsiteX1" fmla="*/ 0 w 82769"/>
                  <a:gd name="connsiteY1" fmla="*/ 0 h 26661"/>
                </a:gdLst>
                <a:ahLst/>
                <a:cxnLst>
                  <a:cxn ang="0">
                    <a:pos x="connsiteX0" y="connsiteY0"/>
                  </a:cxn>
                  <a:cxn ang="0">
                    <a:pos x="connsiteX1" y="connsiteY1"/>
                  </a:cxn>
                </a:cxnLst>
                <a:rect l="l" t="t" r="r" b="b"/>
                <a:pathLst>
                  <a:path w="82769" h="26661">
                    <a:moveTo>
                      <a:pt x="82769" y="2666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1" name="Freeform: Shape 640">
                <a:extLst>
                  <a:ext uri="{FF2B5EF4-FFF2-40B4-BE49-F238E27FC236}">
                    <a16:creationId xmlns:a16="http://schemas.microsoft.com/office/drawing/2014/main" id="{9C0BC012-CC16-A6C5-6DD8-5D4C65053060}"/>
                  </a:ext>
                </a:extLst>
              </p:cNvPr>
              <p:cNvSpPr/>
              <p:nvPr/>
            </p:nvSpPr>
            <p:spPr>
              <a:xfrm>
                <a:off x="4681173" y="1320372"/>
                <a:ext cx="100847" cy="29347"/>
              </a:xfrm>
              <a:custGeom>
                <a:avLst/>
                <a:gdLst>
                  <a:gd name="connsiteX0" fmla="*/ 100848 w 100847"/>
                  <a:gd name="connsiteY0" fmla="*/ 29347 h 29347"/>
                  <a:gd name="connsiteX1" fmla="*/ 0 w 100847"/>
                  <a:gd name="connsiteY1" fmla="*/ 0 h 29347"/>
                </a:gdLst>
                <a:ahLst/>
                <a:cxnLst>
                  <a:cxn ang="0">
                    <a:pos x="connsiteX0" y="connsiteY0"/>
                  </a:cxn>
                  <a:cxn ang="0">
                    <a:pos x="connsiteX1" y="connsiteY1"/>
                  </a:cxn>
                </a:cxnLst>
                <a:rect l="l" t="t" r="r" b="b"/>
                <a:pathLst>
                  <a:path w="100847" h="29347">
                    <a:moveTo>
                      <a:pt x="100848" y="2934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2" name="Freeform: Shape 641">
                <a:extLst>
                  <a:ext uri="{FF2B5EF4-FFF2-40B4-BE49-F238E27FC236}">
                    <a16:creationId xmlns:a16="http://schemas.microsoft.com/office/drawing/2014/main" id="{220CFC90-2127-4C37-126D-FAF64607E144}"/>
                  </a:ext>
                </a:extLst>
              </p:cNvPr>
              <p:cNvSpPr/>
              <p:nvPr/>
            </p:nvSpPr>
            <p:spPr>
              <a:xfrm>
                <a:off x="4681173" y="1433156"/>
                <a:ext cx="118817" cy="32566"/>
              </a:xfrm>
              <a:custGeom>
                <a:avLst/>
                <a:gdLst>
                  <a:gd name="connsiteX0" fmla="*/ 118818 w 118817"/>
                  <a:gd name="connsiteY0" fmla="*/ 32567 h 32566"/>
                  <a:gd name="connsiteX1" fmla="*/ 0 w 118817"/>
                  <a:gd name="connsiteY1" fmla="*/ 0 h 32566"/>
                </a:gdLst>
                <a:ahLst/>
                <a:cxnLst>
                  <a:cxn ang="0">
                    <a:pos x="connsiteX0" y="connsiteY0"/>
                  </a:cxn>
                  <a:cxn ang="0">
                    <a:pos x="connsiteX1" y="connsiteY1"/>
                  </a:cxn>
                </a:cxnLst>
                <a:rect l="l" t="t" r="r" b="b"/>
                <a:pathLst>
                  <a:path w="118817" h="32566">
                    <a:moveTo>
                      <a:pt x="118818" y="3256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3" name="Freeform: Shape 642">
                <a:extLst>
                  <a:ext uri="{FF2B5EF4-FFF2-40B4-BE49-F238E27FC236}">
                    <a16:creationId xmlns:a16="http://schemas.microsoft.com/office/drawing/2014/main" id="{9FFC6758-1829-D8B8-D9DC-E43D35473074}"/>
                  </a:ext>
                </a:extLst>
              </p:cNvPr>
              <p:cNvSpPr/>
              <p:nvPr/>
            </p:nvSpPr>
            <p:spPr>
              <a:xfrm>
                <a:off x="4681173" y="1545948"/>
                <a:ext cx="137693" cy="35523"/>
              </a:xfrm>
              <a:custGeom>
                <a:avLst/>
                <a:gdLst>
                  <a:gd name="connsiteX0" fmla="*/ 137694 w 137693"/>
                  <a:gd name="connsiteY0" fmla="*/ 35523 h 35523"/>
                  <a:gd name="connsiteX1" fmla="*/ 0 w 137693"/>
                  <a:gd name="connsiteY1" fmla="*/ 0 h 35523"/>
                </a:gdLst>
                <a:ahLst/>
                <a:cxnLst>
                  <a:cxn ang="0">
                    <a:pos x="connsiteX0" y="connsiteY0"/>
                  </a:cxn>
                  <a:cxn ang="0">
                    <a:pos x="connsiteX1" y="connsiteY1"/>
                  </a:cxn>
                </a:cxnLst>
                <a:rect l="l" t="t" r="r" b="b"/>
                <a:pathLst>
                  <a:path w="137693" h="35523">
                    <a:moveTo>
                      <a:pt x="137694" y="3552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4" name="Freeform: Shape 643">
                <a:extLst>
                  <a:ext uri="{FF2B5EF4-FFF2-40B4-BE49-F238E27FC236}">
                    <a16:creationId xmlns:a16="http://schemas.microsoft.com/office/drawing/2014/main" id="{3D62DE7A-9A21-64C4-02C4-9014EF6E179E}"/>
                  </a:ext>
                </a:extLst>
              </p:cNvPr>
              <p:cNvSpPr/>
              <p:nvPr/>
            </p:nvSpPr>
            <p:spPr>
              <a:xfrm>
                <a:off x="4681173" y="1658732"/>
                <a:ext cx="158023" cy="36482"/>
              </a:xfrm>
              <a:custGeom>
                <a:avLst/>
                <a:gdLst>
                  <a:gd name="connsiteX0" fmla="*/ 158024 w 158023"/>
                  <a:gd name="connsiteY0" fmla="*/ 36483 h 36482"/>
                  <a:gd name="connsiteX1" fmla="*/ 0 w 158023"/>
                  <a:gd name="connsiteY1" fmla="*/ 0 h 36482"/>
                </a:gdLst>
                <a:ahLst/>
                <a:cxnLst>
                  <a:cxn ang="0">
                    <a:pos x="connsiteX0" y="connsiteY0"/>
                  </a:cxn>
                  <a:cxn ang="0">
                    <a:pos x="connsiteX1" y="connsiteY1"/>
                  </a:cxn>
                </a:cxnLst>
                <a:rect l="l" t="t" r="r" b="b"/>
                <a:pathLst>
                  <a:path w="158023" h="36482">
                    <a:moveTo>
                      <a:pt x="158024" y="3648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5" name="Freeform: Shape 644">
                <a:extLst>
                  <a:ext uri="{FF2B5EF4-FFF2-40B4-BE49-F238E27FC236}">
                    <a16:creationId xmlns:a16="http://schemas.microsoft.com/office/drawing/2014/main" id="{BA72D4EE-99ED-6868-A8E6-7162D3B853C9}"/>
                  </a:ext>
                </a:extLst>
              </p:cNvPr>
              <p:cNvSpPr/>
              <p:nvPr/>
            </p:nvSpPr>
            <p:spPr>
              <a:xfrm>
                <a:off x="4681173" y="1771517"/>
                <a:ext cx="178052" cy="31746"/>
              </a:xfrm>
              <a:custGeom>
                <a:avLst/>
                <a:gdLst>
                  <a:gd name="connsiteX0" fmla="*/ 178053 w 178052"/>
                  <a:gd name="connsiteY0" fmla="*/ 31746 h 31746"/>
                  <a:gd name="connsiteX1" fmla="*/ 0 w 178052"/>
                  <a:gd name="connsiteY1" fmla="*/ 0 h 31746"/>
                </a:gdLst>
                <a:ahLst/>
                <a:cxnLst>
                  <a:cxn ang="0">
                    <a:pos x="connsiteX0" y="connsiteY0"/>
                  </a:cxn>
                  <a:cxn ang="0">
                    <a:pos x="connsiteX1" y="connsiteY1"/>
                  </a:cxn>
                </a:cxnLst>
                <a:rect l="l" t="t" r="r" b="b"/>
                <a:pathLst>
                  <a:path w="178052" h="31746">
                    <a:moveTo>
                      <a:pt x="178053" y="3174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6" name="Freeform: Shape 645">
                <a:extLst>
                  <a:ext uri="{FF2B5EF4-FFF2-40B4-BE49-F238E27FC236}">
                    <a16:creationId xmlns:a16="http://schemas.microsoft.com/office/drawing/2014/main" id="{A59E0F19-9D83-F88E-81BD-30CAFE66700B}"/>
                  </a:ext>
                </a:extLst>
              </p:cNvPr>
              <p:cNvSpPr/>
              <p:nvPr/>
            </p:nvSpPr>
            <p:spPr>
              <a:xfrm>
                <a:off x="4681173" y="1884301"/>
                <a:ext cx="190349" cy="15749"/>
              </a:xfrm>
              <a:custGeom>
                <a:avLst/>
                <a:gdLst>
                  <a:gd name="connsiteX0" fmla="*/ 190350 w 190349"/>
                  <a:gd name="connsiteY0" fmla="*/ 15749 h 15749"/>
                  <a:gd name="connsiteX1" fmla="*/ 0 w 190349"/>
                  <a:gd name="connsiteY1" fmla="*/ 0 h 15749"/>
                </a:gdLst>
                <a:ahLst/>
                <a:cxnLst>
                  <a:cxn ang="0">
                    <a:pos x="connsiteX0" y="connsiteY0"/>
                  </a:cxn>
                  <a:cxn ang="0">
                    <a:pos x="connsiteX1" y="connsiteY1"/>
                  </a:cxn>
                </a:cxnLst>
                <a:rect l="l" t="t" r="r" b="b"/>
                <a:pathLst>
                  <a:path w="190349" h="15749">
                    <a:moveTo>
                      <a:pt x="190350" y="1574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7" name="Freeform: Shape 646">
                <a:extLst>
                  <a:ext uri="{FF2B5EF4-FFF2-40B4-BE49-F238E27FC236}">
                    <a16:creationId xmlns:a16="http://schemas.microsoft.com/office/drawing/2014/main" id="{97A5207F-8093-FA5E-8A2B-FFAD2D126C00}"/>
                  </a:ext>
                </a:extLst>
              </p:cNvPr>
              <p:cNvSpPr/>
              <p:nvPr/>
            </p:nvSpPr>
            <p:spPr>
              <a:xfrm>
                <a:off x="4793954" y="982011"/>
                <a:ext cx="773" cy="7"/>
              </a:xfrm>
              <a:custGeom>
                <a:avLst/>
                <a:gdLst>
                  <a:gd name="connsiteX0" fmla="*/ 0 w 773"/>
                  <a:gd name="connsiteY0" fmla="*/ 0 h 7"/>
                  <a:gd name="connsiteX1" fmla="*/ 0 w 773"/>
                  <a:gd name="connsiteY1" fmla="*/ 8 h 7"/>
                </a:gdLst>
                <a:ahLst/>
                <a:cxnLst>
                  <a:cxn ang="0">
                    <a:pos x="connsiteX0" y="connsiteY0"/>
                  </a:cxn>
                  <a:cxn ang="0">
                    <a:pos x="connsiteX1" y="connsiteY1"/>
                  </a:cxn>
                </a:cxnLst>
                <a:rect l="l" t="t" r="r" b="b"/>
                <a:pathLst>
                  <a:path w="773" h="7">
                    <a:moveTo>
                      <a:pt x="0" y="0"/>
                    </a:moveTo>
                    <a:lnTo>
                      <a:pt x="0" y="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8" name="Freeform: Shape 647">
                <a:extLst>
                  <a:ext uri="{FF2B5EF4-FFF2-40B4-BE49-F238E27FC236}">
                    <a16:creationId xmlns:a16="http://schemas.microsoft.com/office/drawing/2014/main" id="{7F12DEE6-B37F-E34B-C67E-E6EA9F1423B5}"/>
                  </a:ext>
                </a:extLst>
              </p:cNvPr>
              <p:cNvSpPr/>
              <p:nvPr/>
            </p:nvSpPr>
            <p:spPr>
              <a:xfrm>
                <a:off x="4793954" y="1094803"/>
                <a:ext cx="54622" cy="22149"/>
              </a:xfrm>
              <a:custGeom>
                <a:avLst/>
                <a:gdLst>
                  <a:gd name="connsiteX0" fmla="*/ 54622 w 54622"/>
                  <a:gd name="connsiteY0" fmla="*/ 22150 h 22149"/>
                  <a:gd name="connsiteX1" fmla="*/ 0 w 54622"/>
                  <a:gd name="connsiteY1" fmla="*/ 0 h 22149"/>
                </a:gdLst>
                <a:ahLst/>
                <a:cxnLst>
                  <a:cxn ang="0">
                    <a:pos x="connsiteX0" y="connsiteY0"/>
                  </a:cxn>
                  <a:cxn ang="0">
                    <a:pos x="connsiteX1" y="connsiteY1"/>
                  </a:cxn>
                </a:cxnLst>
                <a:rect l="l" t="t" r="r" b="b"/>
                <a:pathLst>
                  <a:path w="54622" h="22149">
                    <a:moveTo>
                      <a:pt x="54622" y="2215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9" name="Freeform: Shape 648">
                <a:extLst>
                  <a:ext uri="{FF2B5EF4-FFF2-40B4-BE49-F238E27FC236}">
                    <a16:creationId xmlns:a16="http://schemas.microsoft.com/office/drawing/2014/main" id="{7571DC34-9FAD-B98A-4053-81C81CBF8FF9}"/>
                  </a:ext>
                </a:extLst>
              </p:cNvPr>
              <p:cNvSpPr/>
              <p:nvPr/>
            </p:nvSpPr>
            <p:spPr>
              <a:xfrm>
                <a:off x="4793954" y="1207588"/>
                <a:ext cx="74287" cy="24409"/>
              </a:xfrm>
              <a:custGeom>
                <a:avLst/>
                <a:gdLst>
                  <a:gd name="connsiteX0" fmla="*/ 74287 w 74287"/>
                  <a:gd name="connsiteY0" fmla="*/ 24410 h 24409"/>
                  <a:gd name="connsiteX1" fmla="*/ 0 w 74287"/>
                  <a:gd name="connsiteY1" fmla="*/ 0 h 24409"/>
                </a:gdLst>
                <a:ahLst/>
                <a:cxnLst>
                  <a:cxn ang="0">
                    <a:pos x="connsiteX0" y="connsiteY0"/>
                  </a:cxn>
                  <a:cxn ang="0">
                    <a:pos x="connsiteX1" y="connsiteY1"/>
                  </a:cxn>
                </a:cxnLst>
                <a:rect l="l" t="t" r="r" b="b"/>
                <a:pathLst>
                  <a:path w="74287" h="24409">
                    <a:moveTo>
                      <a:pt x="74287" y="2441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0" name="Freeform: Shape 649">
                <a:extLst>
                  <a:ext uri="{FF2B5EF4-FFF2-40B4-BE49-F238E27FC236}">
                    <a16:creationId xmlns:a16="http://schemas.microsoft.com/office/drawing/2014/main" id="{608E971E-7D0C-78CB-5B8F-F67390C58EBB}"/>
                  </a:ext>
                </a:extLst>
              </p:cNvPr>
              <p:cNvSpPr/>
              <p:nvPr/>
            </p:nvSpPr>
            <p:spPr>
              <a:xfrm>
                <a:off x="4793954" y="1320372"/>
                <a:ext cx="92713" cy="27621"/>
              </a:xfrm>
              <a:custGeom>
                <a:avLst/>
                <a:gdLst>
                  <a:gd name="connsiteX0" fmla="*/ 92714 w 92713"/>
                  <a:gd name="connsiteY0" fmla="*/ 27621 h 27621"/>
                  <a:gd name="connsiteX1" fmla="*/ 0 w 92713"/>
                  <a:gd name="connsiteY1" fmla="*/ 0 h 27621"/>
                </a:gdLst>
                <a:ahLst/>
                <a:cxnLst>
                  <a:cxn ang="0">
                    <a:pos x="connsiteX0" y="connsiteY0"/>
                  </a:cxn>
                  <a:cxn ang="0">
                    <a:pos x="connsiteX1" y="connsiteY1"/>
                  </a:cxn>
                </a:cxnLst>
                <a:rect l="l" t="t" r="r" b="b"/>
                <a:pathLst>
                  <a:path w="92713" h="27621">
                    <a:moveTo>
                      <a:pt x="92714" y="2762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1" name="Freeform: Shape 650">
                <a:extLst>
                  <a:ext uri="{FF2B5EF4-FFF2-40B4-BE49-F238E27FC236}">
                    <a16:creationId xmlns:a16="http://schemas.microsoft.com/office/drawing/2014/main" id="{E621C895-CFEE-8C94-9DFE-BC9F1C028C1E}"/>
                  </a:ext>
                </a:extLst>
              </p:cNvPr>
              <p:cNvSpPr/>
              <p:nvPr/>
            </p:nvSpPr>
            <p:spPr>
              <a:xfrm>
                <a:off x="4793954" y="1433156"/>
                <a:ext cx="111125" cy="31382"/>
              </a:xfrm>
              <a:custGeom>
                <a:avLst/>
                <a:gdLst>
                  <a:gd name="connsiteX0" fmla="*/ 111125 w 111125"/>
                  <a:gd name="connsiteY0" fmla="*/ 31383 h 31382"/>
                  <a:gd name="connsiteX1" fmla="*/ 0 w 111125"/>
                  <a:gd name="connsiteY1" fmla="*/ 0 h 31382"/>
                </a:gdLst>
                <a:ahLst/>
                <a:cxnLst>
                  <a:cxn ang="0">
                    <a:pos x="connsiteX0" y="connsiteY0"/>
                  </a:cxn>
                  <a:cxn ang="0">
                    <a:pos x="connsiteX1" y="connsiteY1"/>
                  </a:cxn>
                </a:cxnLst>
                <a:rect l="l" t="t" r="r" b="b"/>
                <a:pathLst>
                  <a:path w="111125" h="31382">
                    <a:moveTo>
                      <a:pt x="111125" y="3138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2" name="Freeform: Shape 651">
                <a:extLst>
                  <a:ext uri="{FF2B5EF4-FFF2-40B4-BE49-F238E27FC236}">
                    <a16:creationId xmlns:a16="http://schemas.microsoft.com/office/drawing/2014/main" id="{54569046-35EB-117D-4002-7B6C49625892}"/>
                  </a:ext>
                </a:extLst>
              </p:cNvPr>
              <p:cNvSpPr/>
              <p:nvPr/>
            </p:nvSpPr>
            <p:spPr>
              <a:xfrm>
                <a:off x="4793954" y="1545948"/>
                <a:ext cx="130743" cy="34873"/>
              </a:xfrm>
              <a:custGeom>
                <a:avLst/>
                <a:gdLst>
                  <a:gd name="connsiteX0" fmla="*/ 130744 w 130743"/>
                  <a:gd name="connsiteY0" fmla="*/ 34873 h 34873"/>
                  <a:gd name="connsiteX1" fmla="*/ 0 w 130743"/>
                  <a:gd name="connsiteY1" fmla="*/ 0 h 34873"/>
                </a:gdLst>
                <a:ahLst/>
                <a:cxnLst>
                  <a:cxn ang="0">
                    <a:pos x="connsiteX0" y="connsiteY0"/>
                  </a:cxn>
                  <a:cxn ang="0">
                    <a:pos x="connsiteX1" y="connsiteY1"/>
                  </a:cxn>
                </a:cxnLst>
                <a:rect l="l" t="t" r="r" b="b"/>
                <a:pathLst>
                  <a:path w="130743" h="34873">
                    <a:moveTo>
                      <a:pt x="130744" y="3487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3" name="Freeform: Shape 652">
                <a:extLst>
                  <a:ext uri="{FF2B5EF4-FFF2-40B4-BE49-F238E27FC236}">
                    <a16:creationId xmlns:a16="http://schemas.microsoft.com/office/drawing/2014/main" id="{826C218F-3E0B-FD19-F9D2-3463A0864FC8}"/>
                  </a:ext>
                </a:extLst>
              </p:cNvPr>
              <p:cNvSpPr/>
              <p:nvPr/>
            </p:nvSpPr>
            <p:spPr>
              <a:xfrm>
                <a:off x="4793954" y="1658732"/>
                <a:ext cx="152413" cy="36250"/>
              </a:xfrm>
              <a:custGeom>
                <a:avLst/>
                <a:gdLst>
                  <a:gd name="connsiteX0" fmla="*/ 152413 w 152413"/>
                  <a:gd name="connsiteY0" fmla="*/ 36251 h 36250"/>
                  <a:gd name="connsiteX1" fmla="*/ 0 w 152413"/>
                  <a:gd name="connsiteY1" fmla="*/ 0 h 36250"/>
                </a:gdLst>
                <a:ahLst/>
                <a:cxnLst>
                  <a:cxn ang="0">
                    <a:pos x="connsiteX0" y="connsiteY0"/>
                  </a:cxn>
                  <a:cxn ang="0">
                    <a:pos x="connsiteX1" y="connsiteY1"/>
                  </a:cxn>
                </a:cxnLst>
                <a:rect l="l" t="t" r="r" b="b"/>
                <a:pathLst>
                  <a:path w="152413" h="36250">
                    <a:moveTo>
                      <a:pt x="152413" y="3625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4" name="Freeform: Shape 653">
                <a:extLst>
                  <a:ext uri="{FF2B5EF4-FFF2-40B4-BE49-F238E27FC236}">
                    <a16:creationId xmlns:a16="http://schemas.microsoft.com/office/drawing/2014/main" id="{8F81DFF3-D978-2605-88D2-1250454ACDFF}"/>
                  </a:ext>
                </a:extLst>
              </p:cNvPr>
              <p:cNvSpPr/>
              <p:nvPr/>
            </p:nvSpPr>
            <p:spPr>
              <a:xfrm>
                <a:off x="4793954" y="1771517"/>
                <a:ext cx="174631" cy="31715"/>
              </a:xfrm>
              <a:custGeom>
                <a:avLst/>
                <a:gdLst>
                  <a:gd name="connsiteX0" fmla="*/ 174632 w 174631"/>
                  <a:gd name="connsiteY0" fmla="*/ 31715 h 31715"/>
                  <a:gd name="connsiteX1" fmla="*/ 0 w 174631"/>
                  <a:gd name="connsiteY1" fmla="*/ 0 h 31715"/>
                </a:gdLst>
                <a:ahLst/>
                <a:cxnLst>
                  <a:cxn ang="0">
                    <a:pos x="connsiteX0" y="connsiteY0"/>
                  </a:cxn>
                  <a:cxn ang="0">
                    <a:pos x="connsiteX1" y="connsiteY1"/>
                  </a:cxn>
                </a:cxnLst>
                <a:rect l="l" t="t" r="r" b="b"/>
                <a:pathLst>
                  <a:path w="174631" h="31715">
                    <a:moveTo>
                      <a:pt x="174632" y="3171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5" name="Freeform: Shape 654">
                <a:extLst>
                  <a:ext uri="{FF2B5EF4-FFF2-40B4-BE49-F238E27FC236}">
                    <a16:creationId xmlns:a16="http://schemas.microsoft.com/office/drawing/2014/main" id="{6329D77F-CFB7-2054-8ECC-7D2C7FE515B0}"/>
                  </a:ext>
                </a:extLst>
              </p:cNvPr>
              <p:cNvSpPr/>
              <p:nvPr/>
            </p:nvSpPr>
            <p:spPr>
              <a:xfrm>
                <a:off x="4793954" y="1884301"/>
                <a:ext cx="189769" cy="15648"/>
              </a:xfrm>
              <a:custGeom>
                <a:avLst/>
                <a:gdLst>
                  <a:gd name="connsiteX0" fmla="*/ 189770 w 189769"/>
                  <a:gd name="connsiteY0" fmla="*/ 15649 h 15648"/>
                  <a:gd name="connsiteX1" fmla="*/ 0 w 189769"/>
                  <a:gd name="connsiteY1" fmla="*/ 0 h 15648"/>
                </a:gdLst>
                <a:ahLst/>
                <a:cxnLst>
                  <a:cxn ang="0">
                    <a:pos x="connsiteX0" y="connsiteY0"/>
                  </a:cxn>
                  <a:cxn ang="0">
                    <a:pos x="connsiteX1" y="connsiteY1"/>
                  </a:cxn>
                </a:cxnLst>
                <a:rect l="l" t="t" r="r" b="b"/>
                <a:pathLst>
                  <a:path w="189769" h="15648">
                    <a:moveTo>
                      <a:pt x="189770" y="1564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6" name="Freeform: Shape 655">
                <a:extLst>
                  <a:ext uri="{FF2B5EF4-FFF2-40B4-BE49-F238E27FC236}">
                    <a16:creationId xmlns:a16="http://schemas.microsoft.com/office/drawing/2014/main" id="{9BA5D58F-D5B5-0D21-148D-AA02BB08F28E}"/>
                  </a:ext>
                </a:extLst>
              </p:cNvPr>
              <p:cNvSpPr/>
              <p:nvPr/>
            </p:nvSpPr>
            <p:spPr>
              <a:xfrm>
                <a:off x="4906735" y="982011"/>
                <a:ext cx="7" cy="7"/>
              </a:xfrm>
              <a:custGeom>
                <a:avLst/>
                <a:gdLst>
                  <a:gd name="connsiteX0" fmla="*/ 0 w 7"/>
                  <a:gd name="connsiteY0" fmla="*/ 0 h 7"/>
                  <a:gd name="connsiteX1" fmla="*/ 8 w 7"/>
                  <a:gd name="connsiteY1" fmla="*/ 8 h 7"/>
                </a:gdLst>
                <a:ahLst/>
                <a:cxnLst>
                  <a:cxn ang="0">
                    <a:pos x="connsiteX0" y="connsiteY0"/>
                  </a:cxn>
                  <a:cxn ang="0">
                    <a:pos x="connsiteX1" y="connsiteY1"/>
                  </a:cxn>
                </a:cxnLst>
                <a:rect l="l" t="t" r="r" b="b"/>
                <a:pathLst>
                  <a:path w="7" h="7">
                    <a:moveTo>
                      <a:pt x="0" y="0"/>
                    </a:moveTo>
                    <a:lnTo>
                      <a:pt x="8" y="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7" name="Freeform: Shape 656">
                <a:extLst>
                  <a:ext uri="{FF2B5EF4-FFF2-40B4-BE49-F238E27FC236}">
                    <a16:creationId xmlns:a16="http://schemas.microsoft.com/office/drawing/2014/main" id="{9A03D103-7F14-9758-9FD5-6E652D7F6A8A}"/>
                  </a:ext>
                </a:extLst>
              </p:cNvPr>
              <p:cNvSpPr/>
              <p:nvPr/>
            </p:nvSpPr>
            <p:spPr>
              <a:xfrm>
                <a:off x="4906743" y="1094803"/>
                <a:ext cx="44476" cy="20849"/>
              </a:xfrm>
              <a:custGeom>
                <a:avLst/>
                <a:gdLst>
                  <a:gd name="connsiteX0" fmla="*/ 44477 w 44476"/>
                  <a:gd name="connsiteY0" fmla="*/ 20850 h 20849"/>
                  <a:gd name="connsiteX1" fmla="*/ 0 w 44476"/>
                  <a:gd name="connsiteY1" fmla="*/ 0 h 20849"/>
                </a:gdLst>
                <a:ahLst/>
                <a:cxnLst>
                  <a:cxn ang="0">
                    <a:pos x="connsiteX0" y="connsiteY0"/>
                  </a:cxn>
                  <a:cxn ang="0">
                    <a:pos x="connsiteX1" y="connsiteY1"/>
                  </a:cxn>
                </a:cxnLst>
                <a:rect l="l" t="t" r="r" b="b"/>
                <a:pathLst>
                  <a:path w="44476" h="20849">
                    <a:moveTo>
                      <a:pt x="44477" y="2085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8" name="Freeform: Shape 657">
                <a:extLst>
                  <a:ext uri="{FF2B5EF4-FFF2-40B4-BE49-F238E27FC236}">
                    <a16:creationId xmlns:a16="http://schemas.microsoft.com/office/drawing/2014/main" id="{E123FDB1-7979-B991-C383-39E4FD90A4DF}"/>
                  </a:ext>
                </a:extLst>
              </p:cNvPr>
              <p:cNvSpPr/>
              <p:nvPr/>
            </p:nvSpPr>
            <p:spPr>
              <a:xfrm>
                <a:off x="4906743" y="1207588"/>
                <a:ext cx="64404" cy="23805"/>
              </a:xfrm>
              <a:custGeom>
                <a:avLst/>
                <a:gdLst>
                  <a:gd name="connsiteX0" fmla="*/ 64405 w 64404"/>
                  <a:gd name="connsiteY0" fmla="*/ 23806 h 23805"/>
                  <a:gd name="connsiteX1" fmla="*/ 0 w 64404"/>
                  <a:gd name="connsiteY1" fmla="*/ 0 h 23805"/>
                </a:gdLst>
                <a:ahLst/>
                <a:cxnLst>
                  <a:cxn ang="0">
                    <a:pos x="connsiteX0" y="connsiteY0"/>
                  </a:cxn>
                  <a:cxn ang="0">
                    <a:pos x="connsiteX1" y="connsiteY1"/>
                  </a:cxn>
                </a:cxnLst>
                <a:rect l="l" t="t" r="r" b="b"/>
                <a:pathLst>
                  <a:path w="64404" h="23805">
                    <a:moveTo>
                      <a:pt x="64405" y="2380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9" name="Freeform: Shape 658">
                <a:extLst>
                  <a:ext uri="{FF2B5EF4-FFF2-40B4-BE49-F238E27FC236}">
                    <a16:creationId xmlns:a16="http://schemas.microsoft.com/office/drawing/2014/main" id="{2199DBE8-FB2C-DA78-FB70-69B2DC1CA57B}"/>
                  </a:ext>
                </a:extLst>
              </p:cNvPr>
              <p:cNvSpPr/>
              <p:nvPr/>
            </p:nvSpPr>
            <p:spPr>
              <a:xfrm>
                <a:off x="4906743" y="1320372"/>
                <a:ext cx="83109" cy="27737"/>
              </a:xfrm>
              <a:custGeom>
                <a:avLst/>
                <a:gdLst>
                  <a:gd name="connsiteX0" fmla="*/ 83110 w 83109"/>
                  <a:gd name="connsiteY0" fmla="*/ 27738 h 27737"/>
                  <a:gd name="connsiteX1" fmla="*/ 0 w 83109"/>
                  <a:gd name="connsiteY1" fmla="*/ 0 h 27737"/>
                </a:gdLst>
                <a:ahLst/>
                <a:cxnLst>
                  <a:cxn ang="0">
                    <a:pos x="connsiteX0" y="connsiteY0"/>
                  </a:cxn>
                  <a:cxn ang="0">
                    <a:pos x="connsiteX1" y="connsiteY1"/>
                  </a:cxn>
                </a:cxnLst>
                <a:rect l="l" t="t" r="r" b="b"/>
                <a:pathLst>
                  <a:path w="83109" h="27737">
                    <a:moveTo>
                      <a:pt x="83110" y="2773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60" name="Freeform: Shape 659">
                <a:extLst>
                  <a:ext uri="{FF2B5EF4-FFF2-40B4-BE49-F238E27FC236}">
                    <a16:creationId xmlns:a16="http://schemas.microsoft.com/office/drawing/2014/main" id="{EE7C1AAF-5F80-E8DC-AC7C-7CDA6A476C75}"/>
                  </a:ext>
                </a:extLst>
              </p:cNvPr>
              <p:cNvSpPr/>
              <p:nvPr/>
            </p:nvSpPr>
            <p:spPr>
              <a:xfrm>
                <a:off x="4906743" y="1433156"/>
                <a:ext cx="101977" cy="32179"/>
              </a:xfrm>
              <a:custGeom>
                <a:avLst/>
                <a:gdLst>
                  <a:gd name="connsiteX0" fmla="*/ 101978 w 101977"/>
                  <a:gd name="connsiteY0" fmla="*/ 32180 h 32179"/>
                  <a:gd name="connsiteX1" fmla="*/ 0 w 101977"/>
                  <a:gd name="connsiteY1" fmla="*/ 0 h 32179"/>
                </a:gdLst>
                <a:ahLst/>
                <a:cxnLst>
                  <a:cxn ang="0">
                    <a:pos x="connsiteX0" y="connsiteY0"/>
                  </a:cxn>
                  <a:cxn ang="0">
                    <a:pos x="connsiteX1" y="connsiteY1"/>
                  </a:cxn>
                </a:cxnLst>
                <a:rect l="l" t="t" r="r" b="b"/>
                <a:pathLst>
                  <a:path w="101977" h="32179">
                    <a:moveTo>
                      <a:pt x="101978" y="3218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61" name="Freeform: Shape 660">
                <a:extLst>
                  <a:ext uri="{FF2B5EF4-FFF2-40B4-BE49-F238E27FC236}">
                    <a16:creationId xmlns:a16="http://schemas.microsoft.com/office/drawing/2014/main" id="{0B32DF7A-CC40-C776-85C7-F8506822E983}"/>
                  </a:ext>
                </a:extLst>
              </p:cNvPr>
              <p:cNvSpPr/>
              <p:nvPr/>
            </p:nvSpPr>
            <p:spPr>
              <a:xfrm>
                <a:off x="4906743" y="1545948"/>
                <a:ext cx="122478" cy="36242"/>
              </a:xfrm>
              <a:custGeom>
                <a:avLst/>
                <a:gdLst>
                  <a:gd name="connsiteX0" fmla="*/ 122479 w 122478"/>
                  <a:gd name="connsiteY0" fmla="*/ 36243 h 36242"/>
                  <a:gd name="connsiteX1" fmla="*/ 0 w 122478"/>
                  <a:gd name="connsiteY1" fmla="*/ 0 h 36242"/>
                </a:gdLst>
                <a:ahLst/>
                <a:cxnLst>
                  <a:cxn ang="0">
                    <a:pos x="connsiteX0" y="connsiteY0"/>
                  </a:cxn>
                  <a:cxn ang="0">
                    <a:pos x="connsiteX1" y="connsiteY1"/>
                  </a:cxn>
                </a:cxnLst>
                <a:rect l="l" t="t" r="r" b="b"/>
                <a:pathLst>
                  <a:path w="122478" h="36242">
                    <a:moveTo>
                      <a:pt x="122479" y="3624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62" name="Freeform: Shape 661">
                <a:extLst>
                  <a:ext uri="{FF2B5EF4-FFF2-40B4-BE49-F238E27FC236}">
                    <a16:creationId xmlns:a16="http://schemas.microsoft.com/office/drawing/2014/main" id="{22DC6A3F-1A69-3FDC-8D34-5A8222B0A44E}"/>
                  </a:ext>
                </a:extLst>
              </p:cNvPr>
              <p:cNvSpPr/>
              <p:nvPr/>
            </p:nvSpPr>
            <p:spPr>
              <a:xfrm>
                <a:off x="4906743" y="1658732"/>
                <a:ext cx="145742" cy="37961"/>
              </a:xfrm>
              <a:custGeom>
                <a:avLst/>
                <a:gdLst>
                  <a:gd name="connsiteX0" fmla="*/ 145742 w 145742"/>
                  <a:gd name="connsiteY0" fmla="*/ 37961 h 37961"/>
                  <a:gd name="connsiteX1" fmla="*/ 0 w 145742"/>
                  <a:gd name="connsiteY1" fmla="*/ 0 h 37961"/>
                </a:gdLst>
                <a:ahLst/>
                <a:cxnLst>
                  <a:cxn ang="0">
                    <a:pos x="connsiteX0" y="connsiteY0"/>
                  </a:cxn>
                  <a:cxn ang="0">
                    <a:pos x="connsiteX1" y="connsiteY1"/>
                  </a:cxn>
                </a:cxnLst>
                <a:rect l="l" t="t" r="r" b="b"/>
                <a:pathLst>
                  <a:path w="145742" h="37961">
                    <a:moveTo>
                      <a:pt x="145742" y="3796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63" name="Freeform: Shape 662">
                <a:extLst>
                  <a:ext uri="{FF2B5EF4-FFF2-40B4-BE49-F238E27FC236}">
                    <a16:creationId xmlns:a16="http://schemas.microsoft.com/office/drawing/2014/main" id="{0103FCCE-7FF8-FAB4-9CBC-52E3E6670613}"/>
                  </a:ext>
                </a:extLst>
              </p:cNvPr>
              <p:cNvSpPr/>
              <p:nvPr/>
            </p:nvSpPr>
            <p:spPr>
              <a:xfrm>
                <a:off x="4906743" y="1771517"/>
                <a:ext cx="170437" cy="33371"/>
              </a:xfrm>
              <a:custGeom>
                <a:avLst/>
                <a:gdLst>
                  <a:gd name="connsiteX0" fmla="*/ 170437 w 170437"/>
                  <a:gd name="connsiteY0" fmla="*/ 33372 h 33371"/>
                  <a:gd name="connsiteX1" fmla="*/ 0 w 170437"/>
                  <a:gd name="connsiteY1" fmla="*/ 0 h 33371"/>
                </a:gdLst>
                <a:ahLst/>
                <a:cxnLst>
                  <a:cxn ang="0">
                    <a:pos x="connsiteX0" y="connsiteY0"/>
                  </a:cxn>
                  <a:cxn ang="0">
                    <a:pos x="connsiteX1" y="connsiteY1"/>
                  </a:cxn>
                </a:cxnLst>
                <a:rect l="l" t="t" r="r" b="b"/>
                <a:pathLst>
                  <a:path w="170437" h="33371">
                    <a:moveTo>
                      <a:pt x="170437" y="3337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64" name="Freeform: Shape 663">
                <a:extLst>
                  <a:ext uri="{FF2B5EF4-FFF2-40B4-BE49-F238E27FC236}">
                    <a16:creationId xmlns:a16="http://schemas.microsoft.com/office/drawing/2014/main" id="{A937B148-BE2C-8529-E89F-F99CE6E440A4}"/>
                  </a:ext>
                </a:extLst>
              </p:cNvPr>
              <p:cNvSpPr/>
              <p:nvPr/>
            </p:nvSpPr>
            <p:spPr>
              <a:xfrm>
                <a:off x="4906743" y="1884301"/>
                <a:ext cx="188422" cy="16840"/>
              </a:xfrm>
              <a:custGeom>
                <a:avLst/>
                <a:gdLst>
                  <a:gd name="connsiteX0" fmla="*/ 188423 w 188422"/>
                  <a:gd name="connsiteY0" fmla="*/ 16841 h 16840"/>
                  <a:gd name="connsiteX1" fmla="*/ 0 w 188422"/>
                  <a:gd name="connsiteY1" fmla="*/ 0 h 16840"/>
                </a:gdLst>
                <a:ahLst/>
                <a:cxnLst>
                  <a:cxn ang="0">
                    <a:pos x="connsiteX0" y="connsiteY0"/>
                  </a:cxn>
                  <a:cxn ang="0">
                    <a:pos x="connsiteX1" y="connsiteY1"/>
                  </a:cxn>
                </a:cxnLst>
                <a:rect l="l" t="t" r="r" b="b"/>
                <a:pathLst>
                  <a:path w="188422" h="16840">
                    <a:moveTo>
                      <a:pt x="188423" y="1684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65" name="Freeform: Shape 664">
                <a:extLst>
                  <a:ext uri="{FF2B5EF4-FFF2-40B4-BE49-F238E27FC236}">
                    <a16:creationId xmlns:a16="http://schemas.microsoft.com/office/drawing/2014/main" id="{1ADD57E4-4A7B-5510-9811-9C5E1999E052}"/>
                  </a:ext>
                </a:extLst>
              </p:cNvPr>
              <p:cNvSpPr/>
              <p:nvPr/>
            </p:nvSpPr>
            <p:spPr>
              <a:xfrm>
                <a:off x="5019517" y="982011"/>
                <a:ext cx="7" cy="7"/>
              </a:xfrm>
              <a:custGeom>
                <a:avLst/>
                <a:gdLst>
                  <a:gd name="connsiteX0" fmla="*/ 0 w 7"/>
                  <a:gd name="connsiteY0" fmla="*/ 0 h 7"/>
                  <a:gd name="connsiteX1" fmla="*/ 8 w 7"/>
                  <a:gd name="connsiteY1" fmla="*/ 8 h 7"/>
                </a:gdLst>
                <a:ahLst/>
                <a:cxnLst>
                  <a:cxn ang="0">
                    <a:pos x="connsiteX0" y="connsiteY0"/>
                  </a:cxn>
                  <a:cxn ang="0">
                    <a:pos x="connsiteX1" y="connsiteY1"/>
                  </a:cxn>
                </a:cxnLst>
                <a:rect l="l" t="t" r="r" b="b"/>
                <a:pathLst>
                  <a:path w="7" h="7">
                    <a:moveTo>
                      <a:pt x="0" y="0"/>
                    </a:moveTo>
                    <a:lnTo>
                      <a:pt x="8" y="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66" name="Freeform: Shape 665">
                <a:extLst>
                  <a:ext uri="{FF2B5EF4-FFF2-40B4-BE49-F238E27FC236}">
                    <a16:creationId xmlns:a16="http://schemas.microsoft.com/office/drawing/2014/main" id="{FC5B1F99-7FBF-853B-6093-F8649932248E}"/>
                  </a:ext>
                </a:extLst>
              </p:cNvPr>
              <p:cNvSpPr/>
              <p:nvPr/>
            </p:nvSpPr>
            <p:spPr>
              <a:xfrm>
                <a:off x="5019524" y="1094803"/>
                <a:ext cx="32643" cy="21213"/>
              </a:xfrm>
              <a:custGeom>
                <a:avLst/>
                <a:gdLst>
                  <a:gd name="connsiteX0" fmla="*/ 32643 w 32643"/>
                  <a:gd name="connsiteY0" fmla="*/ 21213 h 21213"/>
                  <a:gd name="connsiteX1" fmla="*/ 0 w 32643"/>
                  <a:gd name="connsiteY1" fmla="*/ 0 h 21213"/>
                </a:gdLst>
                <a:ahLst/>
                <a:cxnLst>
                  <a:cxn ang="0">
                    <a:pos x="connsiteX0" y="connsiteY0"/>
                  </a:cxn>
                  <a:cxn ang="0">
                    <a:pos x="connsiteX1" y="connsiteY1"/>
                  </a:cxn>
                </a:cxnLst>
                <a:rect l="l" t="t" r="r" b="b"/>
                <a:pathLst>
                  <a:path w="32643" h="21213">
                    <a:moveTo>
                      <a:pt x="32643" y="2121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67" name="Freeform: Shape 666">
                <a:extLst>
                  <a:ext uri="{FF2B5EF4-FFF2-40B4-BE49-F238E27FC236}">
                    <a16:creationId xmlns:a16="http://schemas.microsoft.com/office/drawing/2014/main" id="{7038122D-18F9-B35D-E3DF-656899022947}"/>
                  </a:ext>
                </a:extLst>
              </p:cNvPr>
              <p:cNvSpPr/>
              <p:nvPr/>
            </p:nvSpPr>
            <p:spPr>
              <a:xfrm>
                <a:off x="5019524" y="1207588"/>
                <a:ext cx="52710" cy="25206"/>
              </a:xfrm>
              <a:custGeom>
                <a:avLst/>
                <a:gdLst>
                  <a:gd name="connsiteX0" fmla="*/ 52711 w 52710"/>
                  <a:gd name="connsiteY0" fmla="*/ 25207 h 25206"/>
                  <a:gd name="connsiteX1" fmla="*/ 0 w 52710"/>
                  <a:gd name="connsiteY1" fmla="*/ 0 h 25206"/>
                </a:gdLst>
                <a:ahLst/>
                <a:cxnLst>
                  <a:cxn ang="0">
                    <a:pos x="connsiteX0" y="connsiteY0"/>
                  </a:cxn>
                  <a:cxn ang="0">
                    <a:pos x="connsiteX1" y="connsiteY1"/>
                  </a:cxn>
                </a:cxnLst>
                <a:rect l="l" t="t" r="r" b="b"/>
                <a:pathLst>
                  <a:path w="52710" h="25206">
                    <a:moveTo>
                      <a:pt x="52711" y="2520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68" name="Freeform: Shape 667">
                <a:extLst>
                  <a:ext uri="{FF2B5EF4-FFF2-40B4-BE49-F238E27FC236}">
                    <a16:creationId xmlns:a16="http://schemas.microsoft.com/office/drawing/2014/main" id="{30A3CA76-93D7-0F32-CBD5-40F372AF7B13}"/>
                  </a:ext>
                </a:extLst>
              </p:cNvPr>
              <p:cNvSpPr/>
              <p:nvPr/>
            </p:nvSpPr>
            <p:spPr>
              <a:xfrm>
                <a:off x="5019524" y="1320372"/>
                <a:ext cx="71663" cy="30121"/>
              </a:xfrm>
              <a:custGeom>
                <a:avLst/>
                <a:gdLst>
                  <a:gd name="connsiteX0" fmla="*/ 71664 w 71663"/>
                  <a:gd name="connsiteY0" fmla="*/ 30121 h 30121"/>
                  <a:gd name="connsiteX1" fmla="*/ 0 w 71663"/>
                  <a:gd name="connsiteY1" fmla="*/ 0 h 30121"/>
                </a:gdLst>
                <a:ahLst/>
                <a:cxnLst>
                  <a:cxn ang="0">
                    <a:pos x="connsiteX0" y="connsiteY0"/>
                  </a:cxn>
                  <a:cxn ang="0">
                    <a:pos x="connsiteX1" y="connsiteY1"/>
                  </a:cxn>
                </a:cxnLst>
                <a:rect l="l" t="t" r="r" b="b"/>
                <a:pathLst>
                  <a:path w="71663" h="30121">
                    <a:moveTo>
                      <a:pt x="71664" y="3012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69" name="Freeform: Shape 668">
                <a:extLst>
                  <a:ext uri="{FF2B5EF4-FFF2-40B4-BE49-F238E27FC236}">
                    <a16:creationId xmlns:a16="http://schemas.microsoft.com/office/drawing/2014/main" id="{13320532-F7CC-C497-8B84-4B6071919467}"/>
                  </a:ext>
                </a:extLst>
              </p:cNvPr>
              <p:cNvSpPr/>
              <p:nvPr/>
            </p:nvSpPr>
            <p:spPr>
              <a:xfrm>
                <a:off x="5019524" y="1433156"/>
                <a:ext cx="91088" cy="35445"/>
              </a:xfrm>
              <a:custGeom>
                <a:avLst/>
                <a:gdLst>
                  <a:gd name="connsiteX0" fmla="*/ 91089 w 91088"/>
                  <a:gd name="connsiteY0" fmla="*/ 35446 h 35445"/>
                  <a:gd name="connsiteX1" fmla="*/ 0 w 91088"/>
                  <a:gd name="connsiteY1" fmla="*/ 0 h 35445"/>
                </a:gdLst>
                <a:ahLst/>
                <a:cxnLst>
                  <a:cxn ang="0">
                    <a:pos x="connsiteX0" y="connsiteY0"/>
                  </a:cxn>
                  <a:cxn ang="0">
                    <a:pos x="connsiteX1" y="connsiteY1"/>
                  </a:cxn>
                </a:cxnLst>
                <a:rect l="l" t="t" r="r" b="b"/>
                <a:pathLst>
                  <a:path w="91088" h="35445">
                    <a:moveTo>
                      <a:pt x="91089" y="3544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0" name="Freeform: Shape 669">
                <a:extLst>
                  <a:ext uri="{FF2B5EF4-FFF2-40B4-BE49-F238E27FC236}">
                    <a16:creationId xmlns:a16="http://schemas.microsoft.com/office/drawing/2014/main" id="{BB6ED01C-0255-9310-C585-7DFC6DFDC9BC}"/>
                  </a:ext>
                </a:extLst>
              </p:cNvPr>
              <p:cNvSpPr/>
              <p:nvPr/>
            </p:nvSpPr>
            <p:spPr>
              <a:xfrm>
                <a:off x="5019524" y="1545948"/>
                <a:ext cx="112727" cy="40159"/>
              </a:xfrm>
              <a:custGeom>
                <a:avLst/>
                <a:gdLst>
                  <a:gd name="connsiteX0" fmla="*/ 112727 w 112727"/>
                  <a:gd name="connsiteY0" fmla="*/ 40159 h 40159"/>
                  <a:gd name="connsiteX1" fmla="*/ 0 w 112727"/>
                  <a:gd name="connsiteY1" fmla="*/ 0 h 40159"/>
                </a:gdLst>
                <a:ahLst/>
                <a:cxnLst>
                  <a:cxn ang="0">
                    <a:pos x="connsiteX0" y="connsiteY0"/>
                  </a:cxn>
                  <a:cxn ang="0">
                    <a:pos x="connsiteX1" y="connsiteY1"/>
                  </a:cxn>
                </a:cxnLst>
                <a:rect l="l" t="t" r="r" b="b"/>
                <a:pathLst>
                  <a:path w="112727" h="40159">
                    <a:moveTo>
                      <a:pt x="112727" y="4015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1" name="Freeform: Shape 670">
                <a:extLst>
                  <a:ext uri="{FF2B5EF4-FFF2-40B4-BE49-F238E27FC236}">
                    <a16:creationId xmlns:a16="http://schemas.microsoft.com/office/drawing/2014/main" id="{D02D18EC-B396-12EA-B724-E634638AB320}"/>
                  </a:ext>
                </a:extLst>
              </p:cNvPr>
              <p:cNvSpPr/>
              <p:nvPr/>
            </p:nvSpPr>
            <p:spPr>
              <a:xfrm>
                <a:off x="5019524" y="1658732"/>
                <a:ext cx="138033" cy="42124"/>
              </a:xfrm>
              <a:custGeom>
                <a:avLst/>
                <a:gdLst>
                  <a:gd name="connsiteX0" fmla="*/ 138034 w 138033"/>
                  <a:gd name="connsiteY0" fmla="*/ 42125 h 42124"/>
                  <a:gd name="connsiteX1" fmla="*/ 0 w 138033"/>
                  <a:gd name="connsiteY1" fmla="*/ 0 h 42124"/>
                </a:gdLst>
                <a:ahLst/>
                <a:cxnLst>
                  <a:cxn ang="0">
                    <a:pos x="connsiteX0" y="connsiteY0"/>
                  </a:cxn>
                  <a:cxn ang="0">
                    <a:pos x="connsiteX1" y="connsiteY1"/>
                  </a:cxn>
                </a:cxnLst>
                <a:rect l="l" t="t" r="r" b="b"/>
                <a:pathLst>
                  <a:path w="138033" h="42124">
                    <a:moveTo>
                      <a:pt x="138034" y="4212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2" name="Freeform: Shape 671">
                <a:extLst>
                  <a:ext uri="{FF2B5EF4-FFF2-40B4-BE49-F238E27FC236}">
                    <a16:creationId xmlns:a16="http://schemas.microsoft.com/office/drawing/2014/main" id="{9C7AB416-244A-B3B2-EF06-0901C3904316}"/>
                  </a:ext>
                </a:extLst>
              </p:cNvPr>
              <p:cNvSpPr/>
              <p:nvPr/>
            </p:nvSpPr>
            <p:spPr>
              <a:xfrm>
                <a:off x="5019524" y="1771517"/>
                <a:ext cx="165631" cy="37171"/>
              </a:xfrm>
              <a:custGeom>
                <a:avLst/>
                <a:gdLst>
                  <a:gd name="connsiteX0" fmla="*/ 165631 w 165631"/>
                  <a:gd name="connsiteY0" fmla="*/ 37172 h 37171"/>
                  <a:gd name="connsiteX1" fmla="*/ 0 w 165631"/>
                  <a:gd name="connsiteY1" fmla="*/ 0 h 37171"/>
                </a:gdLst>
                <a:ahLst/>
                <a:cxnLst>
                  <a:cxn ang="0">
                    <a:pos x="connsiteX0" y="connsiteY0"/>
                  </a:cxn>
                  <a:cxn ang="0">
                    <a:pos x="connsiteX1" y="connsiteY1"/>
                  </a:cxn>
                </a:cxnLst>
                <a:rect l="l" t="t" r="r" b="b"/>
                <a:pathLst>
                  <a:path w="165631" h="37171">
                    <a:moveTo>
                      <a:pt x="165631" y="3717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3" name="Freeform: Shape 672">
                <a:extLst>
                  <a:ext uri="{FF2B5EF4-FFF2-40B4-BE49-F238E27FC236}">
                    <a16:creationId xmlns:a16="http://schemas.microsoft.com/office/drawing/2014/main" id="{8C831DE3-9E0B-3605-6371-FDB2544B8239}"/>
                  </a:ext>
                </a:extLst>
              </p:cNvPr>
              <p:cNvSpPr/>
              <p:nvPr/>
            </p:nvSpPr>
            <p:spPr>
              <a:xfrm>
                <a:off x="5019524" y="1884301"/>
                <a:ext cx="186511" cy="19680"/>
              </a:xfrm>
              <a:custGeom>
                <a:avLst/>
                <a:gdLst>
                  <a:gd name="connsiteX0" fmla="*/ 186511 w 186511"/>
                  <a:gd name="connsiteY0" fmla="*/ 19681 h 19680"/>
                  <a:gd name="connsiteX1" fmla="*/ 0 w 186511"/>
                  <a:gd name="connsiteY1" fmla="*/ 0 h 19680"/>
                </a:gdLst>
                <a:ahLst/>
                <a:cxnLst>
                  <a:cxn ang="0">
                    <a:pos x="connsiteX0" y="connsiteY0"/>
                  </a:cxn>
                  <a:cxn ang="0">
                    <a:pos x="connsiteX1" y="connsiteY1"/>
                  </a:cxn>
                </a:cxnLst>
                <a:rect l="l" t="t" r="r" b="b"/>
                <a:pathLst>
                  <a:path w="186511" h="19680">
                    <a:moveTo>
                      <a:pt x="186511" y="1968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4" name="Freeform: Shape 673">
                <a:extLst>
                  <a:ext uri="{FF2B5EF4-FFF2-40B4-BE49-F238E27FC236}">
                    <a16:creationId xmlns:a16="http://schemas.microsoft.com/office/drawing/2014/main" id="{7EB17DAA-85B2-F668-1A85-58066D5434BF}"/>
                  </a:ext>
                </a:extLst>
              </p:cNvPr>
              <p:cNvSpPr/>
              <p:nvPr/>
            </p:nvSpPr>
            <p:spPr>
              <a:xfrm>
                <a:off x="5132298" y="982011"/>
                <a:ext cx="7" cy="7"/>
              </a:xfrm>
              <a:custGeom>
                <a:avLst/>
                <a:gdLst>
                  <a:gd name="connsiteX0" fmla="*/ 0 w 7"/>
                  <a:gd name="connsiteY0" fmla="*/ 0 h 7"/>
                  <a:gd name="connsiteX1" fmla="*/ 8 w 7"/>
                  <a:gd name="connsiteY1" fmla="*/ 8 h 7"/>
                </a:gdLst>
                <a:ahLst/>
                <a:cxnLst>
                  <a:cxn ang="0">
                    <a:pos x="connsiteX0" y="connsiteY0"/>
                  </a:cxn>
                  <a:cxn ang="0">
                    <a:pos x="connsiteX1" y="connsiteY1"/>
                  </a:cxn>
                </a:cxnLst>
                <a:rect l="l" t="t" r="r" b="b"/>
                <a:pathLst>
                  <a:path w="7" h="7">
                    <a:moveTo>
                      <a:pt x="0" y="0"/>
                    </a:moveTo>
                    <a:lnTo>
                      <a:pt x="8" y="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5" name="Freeform: Shape 674">
                <a:extLst>
                  <a:ext uri="{FF2B5EF4-FFF2-40B4-BE49-F238E27FC236}">
                    <a16:creationId xmlns:a16="http://schemas.microsoft.com/office/drawing/2014/main" id="{0B6B486A-6BA4-840B-267C-D59C3D29A074}"/>
                  </a:ext>
                </a:extLst>
              </p:cNvPr>
              <p:cNvSpPr/>
              <p:nvPr/>
            </p:nvSpPr>
            <p:spPr>
              <a:xfrm>
                <a:off x="5132306" y="1094803"/>
                <a:ext cx="18449" cy="23867"/>
              </a:xfrm>
              <a:custGeom>
                <a:avLst/>
                <a:gdLst>
                  <a:gd name="connsiteX0" fmla="*/ 18450 w 18449"/>
                  <a:gd name="connsiteY0" fmla="*/ 23868 h 23867"/>
                  <a:gd name="connsiteX1" fmla="*/ 0 w 18449"/>
                  <a:gd name="connsiteY1" fmla="*/ 0 h 23867"/>
                </a:gdLst>
                <a:ahLst/>
                <a:cxnLst>
                  <a:cxn ang="0">
                    <a:pos x="connsiteX0" y="connsiteY0"/>
                  </a:cxn>
                  <a:cxn ang="0">
                    <a:pos x="connsiteX1" y="connsiteY1"/>
                  </a:cxn>
                </a:cxnLst>
                <a:rect l="l" t="t" r="r" b="b"/>
                <a:pathLst>
                  <a:path w="18449" h="23867">
                    <a:moveTo>
                      <a:pt x="18450" y="2386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6" name="Freeform: Shape 675">
                <a:extLst>
                  <a:ext uri="{FF2B5EF4-FFF2-40B4-BE49-F238E27FC236}">
                    <a16:creationId xmlns:a16="http://schemas.microsoft.com/office/drawing/2014/main" id="{11A04EE1-DAD2-9DE4-A674-6000A7B33C23}"/>
                  </a:ext>
                </a:extLst>
              </p:cNvPr>
              <p:cNvSpPr/>
              <p:nvPr/>
            </p:nvSpPr>
            <p:spPr>
              <a:xfrm>
                <a:off x="5132306" y="1207588"/>
                <a:ext cx="38563" cy="29378"/>
              </a:xfrm>
              <a:custGeom>
                <a:avLst/>
                <a:gdLst>
                  <a:gd name="connsiteX0" fmla="*/ 38564 w 38563"/>
                  <a:gd name="connsiteY0" fmla="*/ 29378 h 29378"/>
                  <a:gd name="connsiteX1" fmla="*/ 0 w 38563"/>
                  <a:gd name="connsiteY1" fmla="*/ 0 h 29378"/>
                </a:gdLst>
                <a:ahLst/>
                <a:cxnLst>
                  <a:cxn ang="0">
                    <a:pos x="connsiteX0" y="connsiteY0"/>
                  </a:cxn>
                  <a:cxn ang="0">
                    <a:pos x="connsiteX1" y="connsiteY1"/>
                  </a:cxn>
                </a:cxnLst>
                <a:rect l="l" t="t" r="r" b="b"/>
                <a:pathLst>
                  <a:path w="38563" h="29378">
                    <a:moveTo>
                      <a:pt x="38564" y="2937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7" name="Freeform: Shape 676">
                <a:extLst>
                  <a:ext uri="{FF2B5EF4-FFF2-40B4-BE49-F238E27FC236}">
                    <a16:creationId xmlns:a16="http://schemas.microsoft.com/office/drawing/2014/main" id="{15225410-ACAD-702A-CA65-5AABB05A05B3}"/>
                  </a:ext>
                </a:extLst>
              </p:cNvPr>
              <p:cNvSpPr/>
              <p:nvPr/>
            </p:nvSpPr>
            <p:spPr>
              <a:xfrm>
                <a:off x="5132306" y="1320372"/>
                <a:ext cx="57803" cy="35693"/>
              </a:xfrm>
              <a:custGeom>
                <a:avLst/>
                <a:gdLst>
                  <a:gd name="connsiteX0" fmla="*/ 57803 w 57803"/>
                  <a:gd name="connsiteY0" fmla="*/ 35693 h 35693"/>
                  <a:gd name="connsiteX1" fmla="*/ 0 w 57803"/>
                  <a:gd name="connsiteY1" fmla="*/ 0 h 35693"/>
                </a:gdLst>
                <a:ahLst/>
                <a:cxnLst>
                  <a:cxn ang="0">
                    <a:pos x="connsiteX0" y="connsiteY0"/>
                  </a:cxn>
                  <a:cxn ang="0">
                    <a:pos x="connsiteX1" y="connsiteY1"/>
                  </a:cxn>
                </a:cxnLst>
                <a:rect l="l" t="t" r="r" b="b"/>
                <a:pathLst>
                  <a:path w="57803" h="35693">
                    <a:moveTo>
                      <a:pt x="57803" y="3569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8" name="Freeform: Shape 677">
                <a:extLst>
                  <a:ext uri="{FF2B5EF4-FFF2-40B4-BE49-F238E27FC236}">
                    <a16:creationId xmlns:a16="http://schemas.microsoft.com/office/drawing/2014/main" id="{F5A3611B-3BD5-44FF-8BBE-6484A0962EB6}"/>
                  </a:ext>
                </a:extLst>
              </p:cNvPr>
              <p:cNvSpPr/>
              <p:nvPr/>
            </p:nvSpPr>
            <p:spPr>
              <a:xfrm>
                <a:off x="5132306" y="1433156"/>
                <a:ext cx="78017" cy="42186"/>
              </a:xfrm>
              <a:custGeom>
                <a:avLst/>
                <a:gdLst>
                  <a:gd name="connsiteX0" fmla="*/ 78017 w 78017"/>
                  <a:gd name="connsiteY0" fmla="*/ 42187 h 42186"/>
                  <a:gd name="connsiteX1" fmla="*/ 0 w 78017"/>
                  <a:gd name="connsiteY1" fmla="*/ 0 h 42186"/>
                </a:gdLst>
                <a:ahLst/>
                <a:cxnLst>
                  <a:cxn ang="0">
                    <a:pos x="connsiteX0" y="connsiteY0"/>
                  </a:cxn>
                  <a:cxn ang="0">
                    <a:pos x="connsiteX1" y="connsiteY1"/>
                  </a:cxn>
                </a:cxnLst>
                <a:rect l="l" t="t" r="r" b="b"/>
                <a:pathLst>
                  <a:path w="78017" h="42186">
                    <a:moveTo>
                      <a:pt x="78017" y="4218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9" name="Freeform: Shape 678">
                <a:extLst>
                  <a:ext uri="{FF2B5EF4-FFF2-40B4-BE49-F238E27FC236}">
                    <a16:creationId xmlns:a16="http://schemas.microsoft.com/office/drawing/2014/main" id="{CA48241C-8CE3-B4AC-82DE-2BA012C2F21F}"/>
                  </a:ext>
                </a:extLst>
              </p:cNvPr>
              <p:cNvSpPr/>
              <p:nvPr/>
            </p:nvSpPr>
            <p:spPr>
              <a:xfrm>
                <a:off x="5132306" y="1545948"/>
                <a:ext cx="101296" cy="47673"/>
              </a:xfrm>
              <a:custGeom>
                <a:avLst/>
                <a:gdLst>
                  <a:gd name="connsiteX0" fmla="*/ 101297 w 101296"/>
                  <a:gd name="connsiteY0" fmla="*/ 47674 h 47673"/>
                  <a:gd name="connsiteX1" fmla="*/ 0 w 101296"/>
                  <a:gd name="connsiteY1" fmla="*/ 0 h 47673"/>
                </a:gdLst>
                <a:ahLst/>
                <a:cxnLst>
                  <a:cxn ang="0">
                    <a:pos x="connsiteX0" y="connsiteY0"/>
                  </a:cxn>
                  <a:cxn ang="0">
                    <a:pos x="connsiteX1" y="connsiteY1"/>
                  </a:cxn>
                </a:cxnLst>
                <a:rect l="l" t="t" r="r" b="b"/>
                <a:pathLst>
                  <a:path w="101296" h="47673">
                    <a:moveTo>
                      <a:pt x="101297" y="4767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0" name="Freeform: Shape 679">
                <a:extLst>
                  <a:ext uri="{FF2B5EF4-FFF2-40B4-BE49-F238E27FC236}">
                    <a16:creationId xmlns:a16="http://schemas.microsoft.com/office/drawing/2014/main" id="{19F7A6E8-C2F6-74A3-1D39-1FC3A1D71B35}"/>
                  </a:ext>
                </a:extLst>
              </p:cNvPr>
              <p:cNvSpPr/>
              <p:nvPr/>
            </p:nvSpPr>
            <p:spPr>
              <a:xfrm>
                <a:off x="5132306" y="1658732"/>
                <a:ext cx="129373" cy="49771"/>
              </a:xfrm>
              <a:custGeom>
                <a:avLst/>
                <a:gdLst>
                  <a:gd name="connsiteX0" fmla="*/ 129374 w 129373"/>
                  <a:gd name="connsiteY0" fmla="*/ 49771 h 49771"/>
                  <a:gd name="connsiteX1" fmla="*/ 0 w 129373"/>
                  <a:gd name="connsiteY1" fmla="*/ 0 h 49771"/>
                </a:gdLst>
                <a:ahLst/>
                <a:cxnLst>
                  <a:cxn ang="0">
                    <a:pos x="connsiteX0" y="connsiteY0"/>
                  </a:cxn>
                  <a:cxn ang="0">
                    <a:pos x="connsiteX1" y="connsiteY1"/>
                  </a:cxn>
                </a:cxnLst>
                <a:rect l="l" t="t" r="r" b="b"/>
                <a:pathLst>
                  <a:path w="129373" h="49771">
                    <a:moveTo>
                      <a:pt x="129374" y="4977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1" name="Freeform: Shape 680">
                <a:extLst>
                  <a:ext uri="{FF2B5EF4-FFF2-40B4-BE49-F238E27FC236}">
                    <a16:creationId xmlns:a16="http://schemas.microsoft.com/office/drawing/2014/main" id="{CAD96380-9A04-AD1C-20D3-108DFFD2AD2D}"/>
                  </a:ext>
                </a:extLst>
              </p:cNvPr>
              <p:cNvSpPr/>
              <p:nvPr/>
            </p:nvSpPr>
            <p:spPr>
              <a:xfrm>
                <a:off x="5132306" y="1771517"/>
                <a:ext cx="160492" cy="44036"/>
              </a:xfrm>
              <a:custGeom>
                <a:avLst/>
                <a:gdLst>
                  <a:gd name="connsiteX0" fmla="*/ 160493 w 160492"/>
                  <a:gd name="connsiteY0" fmla="*/ 44036 h 44036"/>
                  <a:gd name="connsiteX1" fmla="*/ 0 w 160492"/>
                  <a:gd name="connsiteY1" fmla="*/ 0 h 44036"/>
                </a:gdLst>
                <a:ahLst/>
                <a:cxnLst>
                  <a:cxn ang="0">
                    <a:pos x="connsiteX0" y="connsiteY0"/>
                  </a:cxn>
                  <a:cxn ang="0">
                    <a:pos x="connsiteX1" y="connsiteY1"/>
                  </a:cxn>
                </a:cxnLst>
                <a:rect l="l" t="t" r="r" b="b"/>
                <a:pathLst>
                  <a:path w="160492" h="44036">
                    <a:moveTo>
                      <a:pt x="160493" y="4403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2" name="Freeform: Shape 681">
                <a:extLst>
                  <a:ext uri="{FF2B5EF4-FFF2-40B4-BE49-F238E27FC236}">
                    <a16:creationId xmlns:a16="http://schemas.microsoft.com/office/drawing/2014/main" id="{131E00F7-2938-E1F7-6A22-2D5329F234B0}"/>
                  </a:ext>
                </a:extLst>
              </p:cNvPr>
              <p:cNvSpPr/>
              <p:nvPr/>
            </p:nvSpPr>
            <p:spPr>
              <a:xfrm>
                <a:off x="5132306" y="1884301"/>
                <a:ext cx="184274" cy="24912"/>
              </a:xfrm>
              <a:custGeom>
                <a:avLst/>
                <a:gdLst>
                  <a:gd name="connsiteX0" fmla="*/ 184275 w 184274"/>
                  <a:gd name="connsiteY0" fmla="*/ 24913 h 24912"/>
                  <a:gd name="connsiteX1" fmla="*/ 0 w 184274"/>
                  <a:gd name="connsiteY1" fmla="*/ 0 h 24912"/>
                </a:gdLst>
                <a:ahLst/>
                <a:cxnLst>
                  <a:cxn ang="0">
                    <a:pos x="connsiteX0" y="connsiteY0"/>
                  </a:cxn>
                  <a:cxn ang="0">
                    <a:pos x="connsiteX1" y="connsiteY1"/>
                  </a:cxn>
                </a:cxnLst>
                <a:rect l="l" t="t" r="r" b="b"/>
                <a:pathLst>
                  <a:path w="184274" h="24912">
                    <a:moveTo>
                      <a:pt x="184275" y="2491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3" name="Freeform: Shape 682">
                <a:extLst>
                  <a:ext uri="{FF2B5EF4-FFF2-40B4-BE49-F238E27FC236}">
                    <a16:creationId xmlns:a16="http://schemas.microsoft.com/office/drawing/2014/main" id="{5C5B719C-6325-8531-888E-22E013587316}"/>
                  </a:ext>
                </a:extLst>
              </p:cNvPr>
              <p:cNvSpPr/>
              <p:nvPr/>
            </p:nvSpPr>
            <p:spPr>
              <a:xfrm>
                <a:off x="5245087" y="982011"/>
                <a:ext cx="773" cy="7"/>
              </a:xfrm>
              <a:custGeom>
                <a:avLst/>
                <a:gdLst>
                  <a:gd name="connsiteX0" fmla="*/ 0 w 773"/>
                  <a:gd name="connsiteY0" fmla="*/ 0 h 7"/>
                  <a:gd name="connsiteX1" fmla="*/ 0 w 773"/>
                  <a:gd name="connsiteY1" fmla="*/ 8 h 7"/>
                </a:gdLst>
                <a:ahLst/>
                <a:cxnLst>
                  <a:cxn ang="0">
                    <a:pos x="connsiteX0" y="connsiteY0"/>
                  </a:cxn>
                  <a:cxn ang="0">
                    <a:pos x="connsiteX1" y="connsiteY1"/>
                  </a:cxn>
                </a:cxnLst>
                <a:rect l="l" t="t" r="r" b="b"/>
                <a:pathLst>
                  <a:path w="773" h="7">
                    <a:moveTo>
                      <a:pt x="0" y="0"/>
                    </a:moveTo>
                    <a:lnTo>
                      <a:pt x="0" y="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4" name="Freeform: Shape 683">
                <a:extLst>
                  <a:ext uri="{FF2B5EF4-FFF2-40B4-BE49-F238E27FC236}">
                    <a16:creationId xmlns:a16="http://schemas.microsoft.com/office/drawing/2014/main" id="{BA6F3D29-F49D-F1F8-5647-BF99D91263BE}"/>
                  </a:ext>
                </a:extLst>
              </p:cNvPr>
              <p:cNvSpPr/>
              <p:nvPr/>
            </p:nvSpPr>
            <p:spPr>
              <a:xfrm>
                <a:off x="5245087" y="1094803"/>
                <a:ext cx="990" cy="30067"/>
              </a:xfrm>
              <a:custGeom>
                <a:avLst/>
                <a:gdLst>
                  <a:gd name="connsiteX0" fmla="*/ 991 w 990"/>
                  <a:gd name="connsiteY0" fmla="*/ 30067 h 30067"/>
                  <a:gd name="connsiteX1" fmla="*/ 0 w 990"/>
                  <a:gd name="connsiteY1" fmla="*/ 0 h 30067"/>
                </a:gdLst>
                <a:ahLst/>
                <a:cxnLst>
                  <a:cxn ang="0">
                    <a:pos x="connsiteX0" y="connsiteY0"/>
                  </a:cxn>
                  <a:cxn ang="0">
                    <a:pos x="connsiteX1" y="connsiteY1"/>
                  </a:cxn>
                </a:cxnLst>
                <a:rect l="l" t="t" r="r" b="b"/>
                <a:pathLst>
                  <a:path w="990" h="30067">
                    <a:moveTo>
                      <a:pt x="991" y="3006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5" name="Freeform: Shape 684">
                <a:extLst>
                  <a:ext uri="{FF2B5EF4-FFF2-40B4-BE49-F238E27FC236}">
                    <a16:creationId xmlns:a16="http://schemas.microsoft.com/office/drawing/2014/main" id="{380D3C7D-F76A-E7B5-24C3-4FA04A80A98C}"/>
                  </a:ext>
                </a:extLst>
              </p:cNvPr>
              <p:cNvSpPr/>
              <p:nvPr/>
            </p:nvSpPr>
            <p:spPr>
              <a:xfrm>
                <a:off x="5245087" y="1207588"/>
                <a:ext cx="21112" cy="37860"/>
              </a:xfrm>
              <a:custGeom>
                <a:avLst/>
                <a:gdLst>
                  <a:gd name="connsiteX0" fmla="*/ 21112 w 21112"/>
                  <a:gd name="connsiteY0" fmla="*/ 37860 h 37860"/>
                  <a:gd name="connsiteX1" fmla="*/ 0 w 21112"/>
                  <a:gd name="connsiteY1" fmla="*/ 0 h 37860"/>
                </a:gdLst>
                <a:ahLst/>
                <a:cxnLst>
                  <a:cxn ang="0">
                    <a:pos x="connsiteX0" y="connsiteY0"/>
                  </a:cxn>
                  <a:cxn ang="0">
                    <a:pos x="connsiteX1" y="connsiteY1"/>
                  </a:cxn>
                </a:cxnLst>
                <a:rect l="l" t="t" r="r" b="b"/>
                <a:pathLst>
                  <a:path w="21112" h="37860">
                    <a:moveTo>
                      <a:pt x="21112" y="3786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6" name="Freeform: Shape 685">
                <a:extLst>
                  <a:ext uri="{FF2B5EF4-FFF2-40B4-BE49-F238E27FC236}">
                    <a16:creationId xmlns:a16="http://schemas.microsoft.com/office/drawing/2014/main" id="{7C848FFF-24EF-37C9-B0DD-FA7E76F3D808}"/>
                  </a:ext>
                </a:extLst>
              </p:cNvPr>
              <p:cNvSpPr/>
              <p:nvPr/>
            </p:nvSpPr>
            <p:spPr>
              <a:xfrm>
                <a:off x="5245087" y="1320372"/>
                <a:ext cx="40846" cy="46211"/>
              </a:xfrm>
              <a:custGeom>
                <a:avLst/>
                <a:gdLst>
                  <a:gd name="connsiteX0" fmla="*/ 40847 w 40846"/>
                  <a:gd name="connsiteY0" fmla="*/ 46211 h 46211"/>
                  <a:gd name="connsiteX1" fmla="*/ 0 w 40846"/>
                  <a:gd name="connsiteY1" fmla="*/ 0 h 46211"/>
                </a:gdLst>
                <a:ahLst/>
                <a:cxnLst>
                  <a:cxn ang="0">
                    <a:pos x="connsiteX0" y="connsiteY0"/>
                  </a:cxn>
                  <a:cxn ang="0">
                    <a:pos x="connsiteX1" y="connsiteY1"/>
                  </a:cxn>
                </a:cxnLst>
                <a:rect l="l" t="t" r="r" b="b"/>
                <a:pathLst>
                  <a:path w="40846" h="46211">
                    <a:moveTo>
                      <a:pt x="40847" y="4621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7" name="Freeform: Shape 686">
                <a:extLst>
                  <a:ext uri="{FF2B5EF4-FFF2-40B4-BE49-F238E27FC236}">
                    <a16:creationId xmlns:a16="http://schemas.microsoft.com/office/drawing/2014/main" id="{254FF36C-D075-EE4A-7CB2-D2482D7F3573}"/>
                  </a:ext>
                </a:extLst>
              </p:cNvPr>
              <p:cNvSpPr/>
              <p:nvPr/>
            </p:nvSpPr>
            <p:spPr>
              <a:xfrm>
                <a:off x="5245087" y="1433156"/>
                <a:ext cx="62353" cy="54321"/>
              </a:xfrm>
              <a:custGeom>
                <a:avLst/>
                <a:gdLst>
                  <a:gd name="connsiteX0" fmla="*/ 62354 w 62353"/>
                  <a:gd name="connsiteY0" fmla="*/ 54322 h 54321"/>
                  <a:gd name="connsiteX1" fmla="*/ 0 w 62353"/>
                  <a:gd name="connsiteY1" fmla="*/ 0 h 54321"/>
                </a:gdLst>
                <a:ahLst/>
                <a:cxnLst>
                  <a:cxn ang="0">
                    <a:pos x="connsiteX0" y="connsiteY0"/>
                  </a:cxn>
                  <a:cxn ang="0">
                    <a:pos x="connsiteX1" y="connsiteY1"/>
                  </a:cxn>
                </a:cxnLst>
                <a:rect l="l" t="t" r="r" b="b"/>
                <a:pathLst>
                  <a:path w="62353" h="54321">
                    <a:moveTo>
                      <a:pt x="62354" y="5432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8" name="Freeform: Shape 687">
                <a:extLst>
                  <a:ext uri="{FF2B5EF4-FFF2-40B4-BE49-F238E27FC236}">
                    <a16:creationId xmlns:a16="http://schemas.microsoft.com/office/drawing/2014/main" id="{61923878-CD5C-279D-FD3B-6DE71C1E555F}"/>
                  </a:ext>
                </a:extLst>
              </p:cNvPr>
              <p:cNvSpPr/>
              <p:nvPr/>
            </p:nvSpPr>
            <p:spPr>
              <a:xfrm>
                <a:off x="5245087" y="1545948"/>
                <a:ext cx="88147" cy="60799"/>
              </a:xfrm>
              <a:custGeom>
                <a:avLst/>
                <a:gdLst>
                  <a:gd name="connsiteX0" fmla="*/ 88148 w 88147"/>
                  <a:gd name="connsiteY0" fmla="*/ 60800 h 60799"/>
                  <a:gd name="connsiteX1" fmla="*/ 0 w 88147"/>
                  <a:gd name="connsiteY1" fmla="*/ 0 h 60799"/>
                </a:gdLst>
                <a:ahLst/>
                <a:cxnLst>
                  <a:cxn ang="0">
                    <a:pos x="connsiteX0" y="connsiteY0"/>
                  </a:cxn>
                  <a:cxn ang="0">
                    <a:pos x="connsiteX1" y="connsiteY1"/>
                  </a:cxn>
                </a:cxnLst>
                <a:rect l="l" t="t" r="r" b="b"/>
                <a:pathLst>
                  <a:path w="88147" h="60799">
                    <a:moveTo>
                      <a:pt x="88148" y="6080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9" name="Freeform: Shape 688">
                <a:extLst>
                  <a:ext uri="{FF2B5EF4-FFF2-40B4-BE49-F238E27FC236}">
                    <a16:creationId xmlns:a16="http://schemas.microsoft.com/office/drawing/2014/main" id="{0533DFFA-F0E7-773F-8586-923AAAE65252}"/>
                  </a:ext>
                </a:extLst>
              </p:cNvPr>
              <p:cNvSpPr/>
              <p:nvPr/>
            </p:nvSpPr>
            <p:spPr>
              <a:xfrm>
                <a:off x="5245087" y="1658732"/>
                <a:ext cx="118686" cy="62718"/>
              </a:xfrm>
              <a:custGeom>
                <a:avLst/>
                <a:gdLst>
                  <a:gd name="connsiteX0" fmla="*/ 118686 w 118686"/>
                  <a:gd name="connsiteY0" fmla="*/ 62719 h 62718"/>
                  <a:gd name="connsiteX1" fmla="*/ 0 w 118686"/>
                  <a:gd name="connsiteY1" fmla="*/ 0 h 62718"/>
                </a:gdLst>
                <a:ahLst/>
                <a:cxnLst>
                  <a:cxn ang="0">
                    <a:pos x="connsiteX0" y="connsiteY0"/>
                  </a:cxn>
                  <a:cxn ang="0">
                    <a:pos x="connsiteX1" y="connsiteY1"/>
                  </a:cxn>
                </a:cxnLst>
                <a:rect l="l" t="t" r="r" b="b"/>
                <a:pathLst>
                  <a:path w="118686" h="62718">
                    <a:moveTo>
                      <a:pt x="118686" y="6271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90" name="Freeform: Shape 689">
                <a:extLst>
                  <a:ext uri="{FF2B5EF4-FFF2-40B4-BE49-F238E27FC236}">
                    <a16:creationId xmlns:a16="http://schemas.microsoft.com/office/drawing/2014/main" id="{8E565D0C-2792-BF9C-ABA7-3E3814E0DD32}"/>
                  </a:ext>
                </a:extLst>
              </p:cNvPr>
              <p:cNvSpPr/>
              <p:nvPr/>
            </p:nvSpPr>
            <p:spPr>
              <a:xfrm>
                <a:off x="5245087" y="1771517"/>
                <a:ext cx="130472" cy="53702"/>
              </a:xfrm>
              <a:custGeom>
                <a:avLst/>
                <a:gdLst>
                  <a:gd name="connsiteX0" fmla="*/ 130473 w 130472"/>
                  <a:gd name="connsiteY0" fmla="*/ 53703 h 53702"/>
                  <a:gd name="connsiteX1" fmla="*/ 0 w 130472"/>
                  <a:gd name="connsiteY1" fmla="*/ 0 h 53702"/>
                </a:gdLst>
                <a:ahLst/>
                <a:cxnLst>
                  <a:cxn ang="0">
                    <a:pos x="connsiteX0" y="connsiteY0"/>
                  </a:cxn>
                  <a:cxn ang="0">
                    <a:pos x="connsiteX1" y="connsiteY1"/>
                  </a:cxn>
                </a:cxnLst>
                <a:rect l="l" t="t" r="r" b="b"/>
                <a:pathLst>
                  <a:path w="130472" h="53702">
                    <a:moveTo>
                      <a:pt x="130473" y="5370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91" name="Freeform: Shape 690">
                <a:extLst>
                  <a:ext uri="{FF2B5EF4-FFF2-40B4-BE49-F238E27FC236}">
                    <a16:creationId xmlns:a16="http://schemas.microsoft.com/office/drawing/2014/main" id="{49D60DFA-9E6D-51A0-C17D-185D769C50D6}"/>
                  </a:ext>
                </a:extLst>
              </p:cNvPr>
              <p:cNvSpPr/>
              <p:nvPr/>
            </p:nvSpPr>
            <p:spPr>
              <a:xfrm>
                <a:off x="5245087" y="1884301"/>
                <a:ext cx="130705" cy="30461"/>
              </a:xfrm>
              <a:custGeom>
                <a:avLst/>
                <a:gdLst>
                  <a:gd name="connsiteX0" fmla="*/ 130705 w 130705"/>
                  <a:gd name="connsiteY0" fmla="*/ 30462 h 30461"/>
                  <a:gd name="connsiteX1" fmla="*/ 0 w 130705"/>
                  <a:gd name="connsiteY1" fmla="*/ 0 h 30461"/>
                </a:gdLst>
                <a:ahLst/>
                <a:cxnLst>
                  <a:cxn ang="0">
                    <a:pos x="connsiteX0" y="connsiteY0"/>
                  </a:cxn>
                  <a:cxn ang="0">
                    <a:pos x="connsiteX1" y="connsiteY1"/>
                  </a:cxn>
                </a:cxnLst>
                <a:rect l="l" t="t" r="r" b="b"/>
                <a:pathLst>
                  <a:path w="130705" h="30461">
                    <a:moveTo>
                      <a:pt x="130705" y="3046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92" name="Freeform: Shape 691">
                <a:extLst>
                  <a:ext uri="{FF2B5EF4-FFF2-40B4-BE49-F238E27FC236}">
                    <a16:creationId xmlns:a16="http://schemas.microsoft.com/office/drawing/2014/main" id="{642D6B5C-CF0F-1421-A30E-2E63D74E0EE4}"/>
                  </a:ext>
                </a:extLst>
              </p:cNvPr>
              <p:cNvSpPr/>
              <p:nvPr/>
            </p:nvSpPr>
            <p:spPr>
              <a:xfrm>
                <a:off x="5357869" y="982011"/>
                <a:ext cx="773" cy="7"/>
              </a:xfrm>
              <a:custGeom>
                <a:avLst/>
                <a:gdLst>
                  <a:gd name="connsiteX0" fmla="*/ 0 w 773"/>
                  <a:gd name="connsiteY0" fmla="*/ 0 h 7"/>
                  <a:gd name="connsiteX1" fmla="*/ 0 w 773"/>
                  <a:gd name="connsiteY1" fmla="*/ 8 h 7"/>
                </a:gdLst>
                <a:ahLst/>
                <a:cxnLst>
                  <a:cxn ang="0">
                    <a:pos x="connsiteX0" y="connsiteY0"/>
                  </a:cxn>
                  <a:cxn ang="0">
                    <a:pos x="connsiteX1" y="connsiteY1"/>
                  </a:cxn>
                </a:cxnLst>
                <a:rect l="l" t="t" r="r" b="b"/>
                <a:pathLst>
                  <a:path w="773" h="7">
                    <a:moveTo>
                      <a:pt x="0" y="0"/>
                    </a:moveTo>
                    <a:lnTo>
                      <a:pt x="0" y="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93" name="Freeform: Shape 692">
                <a:extLst>
                  <a:ext uri="{FF2B5EF4-FFF2-40B4-BE49-F238E27FC236}">
                    <a16:creationId xmlns:a16="http://schemas.microsoft.com/office/drawing/2014/main" id="{91D7380B-37FD-6717-ADC9-2FD56B906332}"/>
                  </a:ext>
                </a:extLst>
              </p:cNvPr>
              <p:cNvSpPr/>
              <p:nvPr/>
            </p:nvSpPr>
            <p:spPr>
              <a:xfrm>
                <a:off x="5336981" y="1094803"/>
                <a:ext cx="20887" cy="42217"/>
              </a:xfrm>
              <a:custGeom>
                <a:avLst/>
                <a:gdLst>
                  <a:gd name="connsiteX0" fmla="*/ 0 w 20887"/>
                  <a:gd name="connsiteY0" fmla="*/ 42218 h 42217"/>
                  <a:gd name="connsiteX1" fmla="*/ 20888 w 20887"/>
                  <a:gd name="connsiteY1" fmla="*/ 0 h 42217"/>
                </a:gdLst>
                <a:ahLst/>
                <a:cxnLst>
                  <a:cxn ang="0">
                    <a:pos x="connsiteX0" y="connsiteY0"/>
                  </a:cxn>
                  <a:cxn ang="0">
                    <a:pos x="connsiteX1" y="connsiteY1"/>
                  </a:cxn>
                </a:cxnLst>
                <a:rect l="l" t="t" r="r" b="b"/>
                <a:pathLst>
                  <a:path w="20887" h="42217">
                    <a:moveTo>
                      <a:pt x="0" y="42218"/>
                    </a:moveTo>
                    <a:lnTo>
                      <a:pt x="20888"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94" name="Freeform: Shape 693">
                <a:extLst>
                  <a:ext uri="{FF2B5EF4-FFF2-40B4-BE49-F238E27FC236}">
                    <a16:creationId xmlns:a16="http://schemas.microsoft.com/office/drawing/2014/main" id="{07F96C27-1710-43AB-9A8A-17F46D831E49}"/>
                  </a:ext>
                </a:extLst>
              </p:cNvPr>
              <p:cNvSpPr/>
              <p:nvPr/>
            </p:nvSpPr>
            <p:spPr>
              <a:xfrm>
                <a:off x="5356979" y="1207588"/>
                <a:ext cx="889" cy="53501"/>
              </a:xfrm>
              <a:custGeom>
                <a:avLst/>
                <a:gdLst>
                  <a:gd name="connsiteX0" fmla="*/ 0 w 889"/>
                  <a:gd name="connsiteY0" fmla="*/ 53501 h 53501"/>
                  <a:gd name="connsiteX1" fmla="*/ 890 w 889"/>
                  <a:gd name="connsiteY1" fmla="*/ 0 h 53501"/>
                </a:gdLst>
                <a:ahLst/>
                <a:cxnLst>
                  <a:cxn ang="0">
                    <a:pos x="connsiteX0" y="connsiteY0"/>
                  </a:cxn>
                  <a:cxn ang="0">
                    <a:pos x="connsiteX1" y="connsiteY1"/>
                  </a:cxn>
                </a:cxnLst>
                <a:rect l="l" t="t" r="r" b="b"/>
                <a:pathLst>
                  <a:path w="889" h="53501">
                    <a:moveTo>
                      <a:pt x="0" y="53501"/>
                    </a:moveTo>
                    <a:lnTo>
                      <a:pt x="89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95" name="Freeform: Shape 694">
                <a:extLst>
                  <a:ext uri="{FF2B5EF4-FFF2-40B4-BE49-F238E27FC236}">
                    <a16:creationId xmlns:a16="http://schemas.microsoft.com/office/drawing/2014/main" id="{0084F872-3E65-28E4-9671-E116F8AD513A}"/>
                  </a:ext>
                </a:extLst>
              </p:cNvPr>
              <p:cNvSpPr/>
              <p:nvPr/>
            </p:nvSpPr>
            <p:spPr>
              <a:xfrm>
                <a:off x="5357869" y="1320372"/>
                <a:ext cx="14278" cy="64073"/>
              </a:xfrm>
              <a:custGeom>
                <a:avLst/>
                <a:gdLst>
                  <a:gd name="connsiteX0" fmla="*/ 14279 w 14278"/>
                  <a:gd name="connsiteY0" fmla="*/ 64073 h 64073"/>
                  <a:gd name="connsiteX1" fmla="*/ 0 w 14278"/>
                  <a:gd name="connsiteY1" fmla="*/ 0 h 64073"/>
                </a:gdLst>
                <a:ahLst/>
                <a:cxnLst>
                  <a:cxn ang="0">
                    <a:pos x="connsiteX0" y="connsiteY0"/>
                  </a:cxn>
                  <a:cxn ang="0">
                    <a:pos x="connsiteX1" y="connsiteY1"/>
                  </a:cxn>
                </a:cxnLst>
                <a:rect l="l" t="t" r="r" b="b"/>
                <a:pathLst>
                  <a:path w="14278" h="64073">
                    <a:moveTo>
                      <a:pt x="14279" y="6407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96" name="Freeform: Shape 695">
                <a:extLst>
                  <a:ext uri="{FF2B5EF4-FFF2-40B4-BE49-F238E27FC236}">
                    <a16:creationId xmlns:a16="http://schemas.microsoft.com/office/drawing/2014/main" id="{1BD22D4E-C661-1F7B-DE8E-8A0EB3995188}"/>
                  </a:ext>
                </a:extLst>
              </p:cNvPr>
              <p:cNvSpPr/>
              <p:nvPr/>
            </p:nvSpPr>
            <p:spPr>
              <a:xfrm>
                <a:off x="5357869" y="1433156"/>
                <a:ext cx="17745" cy="71859"/>
              </a:xfrm>
              <a:custGeom>
                <a:avLst/>
                <a:gdLst>
                  <a:gd name="connsiteX0" fmla="*/ 17746 w 17745"/>
                  <a:gd name="connsiteY0" fmla="*/ 71859 h 71859"/>
                  <a:gd name="connsiteX1" fmla="*/ 0 w 17745"/>
                  <a:gd name="connsiteY1" fmla="*/ 0 h 71859"/>
                </a:gdLst>
                <a:ahLst/>
                <a:cxnLst>
                  <a:cxn ang="0">
                    <a:pos x="connsiteX0" y="connsiteY0"/>
                  </a:cxn>
                  <a:cxn ang="0">
                    <a:pos x="connsiteX1" y="connsiteY1"/>
                  </a:cxn>
                </a:cxnLst>
                <a:rect l="l" t="t" r="r" b="b"/>
                <a:pathLst>
                  <a:path w="17745" h="71859">
                    <a:moveTo>
                      <a:pt x="17746" y="7185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97" name="Freeform: Shape 696">
                <a:extLst>
                  <a:ext uri="{FF2B5EF4-FFF2-40B4-BE49-F238E27FC236}">
                    <a16:creationId xmlns:a16="http://schemas.microsoft.com/office/drawing/2014/main" id="{6E0504AB-06B0-A7BF-F4A6-2D46B453D1AF}"/>
                  </a:ext>
                </a:extLst>
              </p:cNvPr>
              <p:cNvSpPr/>
              <p:nvPr/>
            </p:nvSpPr>
            <p:spPr>
              <a:xfrm>
                <a:off x="5357869" y="1545948"/>
                <a:ext cx="17854" cy="76022"/>
              </a:xfrm>
              <a:custGeom>
                <a:avLst/>
                <a:gdLst>
                  <a:gd name="connsiteX0" fmla="*/ 17854 w 17854"/>
                  <a:gd name="connsiteY0" fmla="*/ 76023 h 76022"/>
                  <a:gd name="connsiteX1" fmla="*/ 0 w 17854"/>
                  <a:gd name="connsiteY1" fmla="*/ 0 h 76022"/>
                </a:gdLst>
                <a:ahLst/>
                <a:cxnLst>
                  <a:cxn ang="0">
                    <a:pos x="connsiteX0" y="connsiteY0"/>
                  </a:cxn>
                  <a:cxn ang="0">
                    <a:pos x="connsiteX1" y="connsiteY1"/>
                  </a:cxn>
                </a:cxnLst>
                <a:rect l="l" t="t" r="r" b="b"/>
                <a:pathLst>
                  <a:path w="17854" h="76022">
                    <a:moveTo>
                      <a:pt x="17854" y="7602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98" name="Freeform: Shape 697">
                <a:extLst>
                  <a:ext uri="{FF2B5EF4-FFF2-40B4-BE49-F238E27FC236}">
                    <a16:creationId xmlns:a16="http://schemas.microsoft.com/office/drawing/2014/main" id="{15359013-AB38-AFEE-C443-3838320576BE}"/>
                  </a:ext>
                </a:extLst>
              </p:cNvPr>
              <p:cNvSpPr/>
              <p:nvPr/>
            </p:nvSpPr>
            <p:spPr>
              <a:xfrm>
                <a:off x="5357869" y="1658732"/>
                <a:ext cx="17877" cy="73817"/>
              </a:xfrm>
              <a:custGeom>
                <a:avLst/>
                <a:gdLst>
                  <a:gd name="connsiteX0" fmla="*/ 17877 w 17877"/>
                  <a:gd name="connsiteY0" fmla="*/ 73817 h 73817"/>
                  <a:gd name="connsiteX1" fmla="*/ 0 w 17877"/>
                  <a:gd name="connsiteY1" fmla="*/ 0 h 73817"/>
                </a:gdLst>
                <a:ahLst/>
                <a:cxnLst>
                  <a:cxn ang="0">
                    <a:pos x="connsiteX0" y="connsiteY0"/>
                  </a:cxn>
                  <a:cxn ang="0">
                    <a:pos x="connsiteX1" y="connsiteY1"/>
                  </a:cxn>
                </a:cxnLst>
                <a:rect l="l" t="t" r="r" b="b"/>
                <a:pathLst>
                  <a:path w="17877" h="73817">
                    <a:moveTo>
                      <a:pt x="17877" y="7381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99" name="Freeform: Shape 698">
                <a:extLst>
                  <a:ext uri="{FF2B5EF4-FFF2-40B4-BE49-F238E27FC236}">
                    <a16:creationId xmlns:a16="http://schemas.microsoft.com/office/drawing/2014/main" id="{FE776A01-A989-7E1B-F760-547C0758B984}"/>
                  </a:ext>
                </a:extLst>
              </p:cNvPr>
              <p:cNvSpPr/>
              <p:nvPr/>
            </p:nvSpPr>
            <p:spPr>
              <a:xfrm>
                <a:off x="5357869" y="1771517"/>
                <a:ext cx="17877" cy="61496"/>
              </a:xfrm>
              <a:custGeom>
                <a:avLst/>
                <a:gdLst>
                  <a:gd name="connsiteX0" fmla="*/ 17877 w 17877"/>
                  <a:gd name="connsiteY0" fmla="*/ 61496 h 61496"/>
                  <a:gd name="connsiteX1" fmla="*/ 0 w 17877"/>
                  <a:gd name="connsiteY1" fmla="*/ 0 h 61496"/>
                </a:gdLst>
                <a:ahLst/>
                <a:cxnLst>
                  <a:cxn ang="0">
                    <a:pos x="connsiteX0" y="connsiteY0"/>
                  </a:cxn>
                  <a:cxn ang="0">
                    <a:pos x="connsiteX1" y="connsiteY1"/>
                  </a:cxn>
                </a:cxnLst>
                <a:rect l="l" t="t" r="r" b="b"/>
                <a:pathLst>
                  <a:path w="17877" h="61496">
                    <a:moveTo>
                      <a:pt x="17877" y="6149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00" name="Freeform: Shape 699">
                <a:extLst>
                  <a:ext uri="{FF2B5EF4-FFF2-40B4-BE49-F238E27FC236}">
                    <a16:creationId xmlns:a16="http://schemas.microsoft.com/office/drawing/2014/main" id="{408FA019-52A0-B944-1CC9-B10C6CFBD5E9}"/>
                  </a:ext>
                </a:extLst>
              </p:cNvPr>
              <p:cNvSpPr/>
              <p:nvPr/>
            </p:nvSpPr>
            <p:spPr>
              <a:xfrm>
                <a:off x="5357869" y="1884301"/>
                <a:ext cx="17892" cy="35275"/>
              </a:xfrm>
              <a:custGeom>
                <a:avLst/>
                <a:gdLst>
                  <a:gd name="connsiteX0" fmla="*/ 17893 w 17892"/>
                  <a:gd name="connsiteY0" fmla="*/ 35276 h 35275"/>
                  <a:gd name="connsiteX1" fmla="*/ 0 w 17892"/>
                  <a:gd name="connsiteY1" fmla="*/ 0 h 35275"/>
                </a:gdLst>
                <a:ahLst/>
                <a:cxnLst>
                  <a:cxn ang="0">
                    <a:pos x="connsiteX0" y="connsiteY0"/>
                  </a:cxn>
                  <a:cxn ang="0">
                    <a:pos x="connsiteX1" y="connsiteY1"/>
                  </a:cxn>
                </a:cxnLst>
                <a:rect l="l" t="t" r="r" b="b"/>
                <a:pathLst>
                  <a:path w="17892" h="35275">
                    <a:moveTo>
                      <a:pt x="17893" y="3527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aphicFrame>
        <p:nvGraphicFramePr>
          <p:cNvPr id="701" name="Table 701">
            <a:extLst>
              <a:ext uri="{FF2B5EF4-FFF2-40B4-BE49-F238E27FC236}">
                <a16:creationId xmlns:a16="http://schemas.microsoft.com/office/drawing/2014/main" id="{9318CBB3-2D5F-20FD-2D07-ECB0B25A222A}"/>
              </a:ext>
            </a:extLst>
          </p:cNvPr>
          <p:cNvGraphicFramePr>
            <a:graphicFrameLocks noGrp="1"/>
          </p:cNvGraphicFramePr>
          <p:nvPr>
            <p:extLst>
              <p:ext uri="{D42A27DB-BD31-4B8C-83A1-F6EECF244321}">
                <p14:modId xmlns:p14="http://schemas.microsoft.com/office/powerpoint/2010/main" val="3063913354"/>
              </p:ext>
            </p:extLst>
          </p:nvPr>
        </p:nvGraphicFramePr>
        <p:xfrm>
          <a:off x="609600" y="1867443"/>
          <a:ext cx="10972800" cy="3708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531788823"/>
                    </a:ext>
                  </a:extLst>
                </a:gridCol>
                <a:gridCol w="2743200">
                  <a:extLst>
                    <a:ext uri="{9D8B030D-6E8A-4147-A177-3AD203B41FA5}">
                      <a16:colId xmlns:a16="http://schemas.microsoft.com/office/drawing/2014/main" val="2907889609"/>
                    </a:ext>
                  </a:extLst>
                </a:gridCol>
                <a:gridCol w="2743200">
                  <a:extLst>
                    <a:ext uri="{9D8B030D-6E8A-4147-A177-3AD203B41FA5}">
                      <a16:colId xmlns:a16="http://schemas.microsoft.com/office/drawing/2014/main" val="2452603308"/>
                    </a:ext>
                  </a:extLst>
                </a:gridCol>
                <a:gridCol w="2743200">
                  <a:extLst>
                    <a:ext uri="{9D8B030D-6E8A-4147-A177-3AD203B41FA5}">
                      <a16:colId xmlns:a16="http://schemas.microsoft.com/office/drawing/2014/main" val="1935231737"/>
                    </a:ext>
                  </a:extLst>
                </a:gridCol>
              </a:tblGrid>
              <a:tr h="370840">
                <a:tc>
                  <a:txBody>
                    <a:bodyPr/>
                    <a:lstStyle/>
                    <a:p>
                      <a:pPr marL="0" marR="0" algn="ctr">
                        <a:spcBef>
                          <a:spcPts val="0"/>
                        </a:spcBef>
                        <a:spcAft>
                          <a:spcPts val="0"/>
                        </a:spcAft>
                      </a:pPr>
                      <a:r>
                        <a:rPr lang="en-US" sz="2000" b="0" i="0" dirty="0">
                          <a:solidFill>
                            <a:srgbClr val="00B0F0"/>
                          </a:solidFill>
                          <a:effectLst/>
                          <a:latin typeface="Calibri" panose="020F0502020204030204" pitchFamily="34" charset="0"/>
                          <a:ea typeface="Times New Roman" panose="02020603050405020304" pitchFamily="18" charset="0"/>
                        </a:rPr>
                        <a:t>Original</a:t>
                      </a:r>
                      <a:endParaRPr lang="en-US" sz="3600" b="0" i="0" dirty="0">
                        <a:solidFill>
                          <a:srgbClr val="00B0F0"/>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000" b="0" i="0" dirty="0">
                          <a:solidFill>
                            <a:srgbClr val="00B0F0"/>
                          </a:solidFill>
                          <a:effectLst/>
                          <a:latin typeface="Calibri" panose="020F0502020204030204" pitchFamily="34" charset="0"/>
                          <a:ea typeface="Times New Roman" panose="02020603050405020304" pitchFamily="18" charset="0"/>
                        </a:rPr>
                        <a:t>Iteration 1</a:t>
                      </a:r>
                      <a:endParaRPr lang="en-US" sz="3600" b="0" i="0" dirty="0">
                        <a:solidFill>
                          <a:srgbClr val="00B0F0"/>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000" b="0" i="0" dirty="0">
                          <a:solidFill>
                            <a:srgbClr val="00B0F0"/>
                          </a:solidFill>
                          <a:effectLst/>
                          <a:latin typeface="Calibri" panose="020F0502020204030204" pitchFamily="34" charset="0"/>
                          <a:ea typeface="Times New Roman" panose="02020603050405020304" pitchFamily="18" charset="0"/>
                        </a:rPr>
                        <a:t>Iteration 2</a:t>
                      </a:r>
                      <a:endParaRPr lang="en-US" sz="3600" b="0" i="0" dirty="0">
                        <a:solidFill>
                          <a:srgbClr val="00B0F0"/>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000" b="0" i="0" dirty="0">
                          <a:solidFill>
                            <a:srgbClr val="00B0F0"/>
                          </a:solidFill>
                          <a:effectLst/>
                          <a:latin typeface="Calibri" panose="020F0502020204030204" pitchFamily="34" charset="0"/>
                          <a:ea typeface="Times New Roman" panose="02020603050405020304" pitchFamily="18" charset="0"/>
                        </a:rPr>
                        <a:t>Iteration 20</a:t>
                      </a:r>
                      <a:endParaRPr lang="en-US" sz="3600" b="0" i="0" dirty="0">
                        <a:solidFill>
                          <a:srgbClr val="00B0F0"/>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8581959"/>
                  </a:ext>
                </a:extLst>
              </a:tr>
            </a:tbl>
          </a:graphicData>
        </a:graphic>
      </p:graphicFrame>
      <p:sp>
        <p:nvSpPr>
          <p:cNvPr id="702" name="Subtitle 2">
            <a:extLst>
              <a:ext uri="{FF2B5EF4-FFF2-40B4-BE49-F238E27FC236}">
                <a16:creationId xmlns:a16="http://schemas.microsoft.com/office/drawing/2014/main" id="{C9BA1108-3CDB-4BDE-DF4B-9FBBAF3458F5}"/>
              </a:ext>
            </a:extLst>
          </p:cNvPr>
          <p:cNvSpPr txBox="1">
            <a:spLocks/>
          </p:cNvSpPr>
          <p:nvPr/>
        </p:nvSpPr>
        <p:spPr>
          <a:xfrm>
            <a:off x="0" y="6581004"/>
            <a:ext cx="12192000" cy="276999"/>
          </a:xfrm>
          <a:prstGeom prst="rect">
            <a:avLst/>
          </a:prstGeom>
        </p:spPr>
        <p:txBody>
          <a:bodyPr vert="horz" wrap="square" lIns="91440" tIns="45720" rIns="91440" bIns="45720" numCol="1" rtlCol="0" anchor="b" anchorCtr="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200" dirty="0">
                <a:solidFill>
                  <a:schemeClr val="accent4"/>
                </a:solidFill>
              </a:rPr>
              <a:t>Data source:  </a:t>
            </a:r>
            <a:r>
              <a:rPr lang="da-DK" sz="1200" dirty="0">
                <a:solidFill>
                  <a:schemeClr val="accent4"/>
                </a:solidFill>
                <a:hlinkClick r:id="rId4"/>
              </a:rPr>
              <a:t>https://lytornado.pixnet.net/blog/post/266239880-%40</a:t>
            </a:r>
            <a:r>
              <a:rPr lang="ja-JP" altLang="en-US" sz="1200" dirty="0">
                <a:solidFill>
                  <a:schemeClr val="accent4"/>
                </a:solidFill>
                <a:hlinkClick r:id="rId4"/>
              </a:rPr>
              <a:t>地包天</a:t>
            </a:r>
            <a:r>
              <a:rPr lang="en-US" altLang="ja-JP" sz="1200" dirty="0">
                <a:solidFill>
                  <a:schemeClr val="accent4"/>
                </a:solidFill>
                <a:hlinkClick r:id="rId4"/>
              </a:rPr>
              <a:t>%28</a:t>
            </a:r>
            <a:r>
              <a:rPr lang="ja-JP" altLang="en-US" sz="1200" dirty="0">
                <a:solidFill>
                  <a:schemeClr val="accent4"/>
                </a:solidFill>
                <a:hlinkClick r:id="rId4"/>
              </a:rPr>
              <a:t>戽斗</a:t>
            </a:r>
            <a:r>
              <a:rPr lang="en-US" altLang="ja-JP" sz="1200" dirty="0">
                <a:solidFill>
                  <a:schemeClr val="accent4"/>
                </a:solidFill>
                <a:hlinkClick r:id="rId4"/>
              </a:rPr>
              <a:t>%29</a:t>
            </a:r>
            <a:r>
              <a:rPr lang="ja-JP" altLang="en-US" sz="1200" dirty="0">
                <a:solidFill>
                  <a:schemeClr val="accent4"/>
                </a:solidFill>
                <a:hlinkClick r:id="rId4"/>
              </a:rPr>
              <a:t>牙齒矯正注意事項</a:t>
            </a:r>
            <a:endParaRPr lang="en-US" sz="1200" dirty="0">
              <a:solidFill>
                <a:schemeClr val="accent4"/>
              </a:solidFill>
            </a:endParaRPr>
          </a:p>
        </p:txBody>
      </p:sp>
      <p:sp>
        <p:nvSpPr>
          <p:cNvPr id="2" name="TextBox 1">
            <a:extLst>
              <a:ext uri="{FF2B5EF4-FFF2-40B4-BE49-F238E27FC236}">
                <a16:creationId xmlns:a16="http://schemas.microsoft.com/office/drawing/2014/main" id="{2D60996E-735C-0133-A3E6-7747EB12E3CD}"/>
              </a:ext>
            </a:extLst>
          </p:cNvPr>
          <p:cNvSpPr txBox="1"/>
          <p:nvPr/>
        </p:nvSpPr>
        <p:spPr>
          <a:xfrm>
            <a:off x="0" y="4794487"/>
            <a:ext cx="12192000" cy="369332"/>
          </a:xfrm>
          <a:prstGeom prst="rect">
            <a:avLst/>
          </a:prstGeom>
          <a:noFill/>
        </p:spPr>
        <p:txBody>
          <a:bodyPr wrap="square">
            <a:spAutoFit/>
          </a:bodyPr>
          <a:lstStyle/>
          <a:p>
            <a:pPr algn="ctr"/>
            <a:r>
              <a:rPr lang="en-US" sz="1800" b="0" i="0" dirty="0">
                <a:solidFill>
                  <a:srgbClr val="66FF33"/>
                </a:solidFill>
                <a:effectLst/>
                <a:latin typeface="Calibri" panose="020F0502020204030204" pitchFamily="34" charset="0"/>
                <a:ea typeface="Times New Roman" panose="02020603050405020304" pitchFamily="18" charset="0"/>
              </a:rPr>
              <a:t>Before</a:t>
            </a:r>
            <a:r>
              <a:rPr lang="en-US" sz="1800" b="0" i="0" dirty="0">
                <a:solidFill>
                  <a:srgbClr val="00B0F0"/>
                </a:solidFill>
                <a:effectLst/>
                <a:latin typeface="Calibri" panose="020F0502020204030204" pitchFamily="34" charset="0"/>
                <a:ea typeface="Times New Roman" panose="02020603050405020304" pitchFamily="18" charset="0"/>
              </a:rPr>
              <a:t>/</a:t>
            </a:r>
            <a:r>
              <a:rPr lang="en-US" sz="1800" b="0" i="0" dirty="0">
                <a:solidFill>
                  <a:srgbClr val="FF0000"/>
                </a:solidFill>
                <a:effectLst/>
                <a:latin typeface="Calibri" panose="020F0502020204030204" pitchFamily="34" charset="0"/>
                <a:ea typeface="Times New Roman" panose="02020603050405020304" pitchFamily="18" charset="0"/>
              </a:rPr>
              <a:t>After</a:t>
            </a:r>
            <a:r>
              <a:rPr lang="en-US" sz="1800" b="0" i="0" dirty="0">
                <a:solidFill>
                  <a:srgbClr val="00B0F0"/>
                </a:solidFill>
                <a:effectLst/>
                <a:latin typeface="Calibri" panose="020F0502020204030204" pitchFamily="34" charset="0"/>
                <a:ea typeface="Times New Roman" panose="02020603050405020304" pitchFamily="18" charset="0"/>
              </a:rPr>
              <a:t> Surgery</a:t>
            </a:r>
            <a:endParaRPr lang="en-US" dirty="0"/>
          </a:p>
        </p:txBody>
      </p:sp>
    </p:spTree>
    <p:extLst>
      <p:ext uri="{BB962C8B-B14F-4D97-AF65-F5344CB8AC3E}">
        <p14:creationId xmlns:p14="http://schemas.microsoft.com/office/powerpoint/2010/main" val="223836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01"/>
                                        </p:tgtEl>
                                        <p:attrNameLst>
                                          <p:attrName>style.visibility</p:attrName>
                                        </p:attrNameLst>
                                      </p:cBhvr>
                                      <p:to>
                                        <p:strVal val="visible"/>
                                      </p:to>
                                    </p:set>
                                    <p:animEffect transition="in" filter="wipe(left)">
                                      <p:cBhvr>
                                        <p:cTn id="11" dur="500"/>
                                        <p:tgtEl>
                                          <p:spTgt spid="70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02"/>
                                        </p:tgtEl>
                                        <p:attrNameLst>
                                          <p:attrName>style.visibility</p:attrName>
                                        </p:attrNameLst>
                                      </p:cBhvr>
                                      <p:to>
                                        <p:strVal val="visible"/>
                                      </p:to>
                                    </p:set>
                                    <p:animEffect transition="in" filter="wipe(left)">
                                      <p:cBhvr>
                                        <p:cTn id="19" dur="500"/>
                                        <p:tgtEl>
                                          <p:spTgt spid="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708">
            <a:extLst>
              <a:ext uri="{FF2B5EF4-FFF2-40B4-BE49-F238E27FC236}">
                <a16:creationId xmlns:a16="http://schemas.microsoft.com/office/drawing/2014/main" id="{04333931-1B5C-E343-2E13-0E0F665D55B2}"/>
              </a:ext>
            </a:extLst>
          </p:cNvPr>
          <p:cNvGrpSpPr>
            <a:grpSpLocks noChangeAspect="1"/>
          </p:cNvGrpSpPr>
          <p:nvPr/>
        </p:nvGrpSpPr>
        <p:grpSpPr>
          <a:xfrm>
            <a:off x="609600" y="1655448"/>
            <a:ext cx="10972800" cy="4693284"/>
            <a:chOff x="772358" y="499182"/>
            <a:chExt cx="4606290" cy="1968868"/>
          </a:xfrm>
        </p:grpSpPr>
        <p:pic>
          <p:nvPicPr>
            <p:cNvPr id="3" name="Picture 2">
              <a:extLst>
                <a:ext uri="{FF2B5EF4-FFF2-40B4-BE49-F238E27FC236}">
                  <a16:creationId xmlns:a16="http://schemas.microsoft.com/office/drawing/2014/main" id="{F59EA7DD-A2D8-E8ED-9986-FA13F415AB33}"/>
                </a:ext>
              </a:extLst>
            </p:cNvPr>
            <p:cNvPicPr>
              <a:picLocks noChangeAspect="1"/>
            </p:cNvPicPr>
            <p:nvPr/>
          </p:nvPicPr>
          <p:blipFill>
            <a:blip r:embed="rId3"/>
            <a:stretch>
              <a:fillRect/>
            </a:stretch>
          </p:blipFill>
          <p:spPr>
            <a:xfrm>
              <a:off x="772358" y="499182"/>
              <a:ext cx="4606290" cy="1968868"/>
            </a:xfrm>
            <a:custGeom>
              <a:avLst/>
              <a:gdLst>
                <a:gd name="connsiteX0" fmla="*/ -1978 w 4606290"/>
                <a:gd name="connsiteY0" fmla="*/ -627 h 1968868"/>
                <a:gd name="connsiteX1" fmla="*/ 4604312 w 4606290"/>
                <a:gd name="connsiteY1" fmla="*/ -627 h 1968868"/>
                <a:gd name="connsiteX2" fmla="*/ 4604312 w 4606290"/>
                <a:gd name="connsiteY2" fmla="*/ 1968241 h 1968868"/>
                <a:gd name="connsiteX3" fmla="*/ -1978 w 4606290"/>
                <a:gd name="connsiteY3" fmla="*/ 1968241 h 1968868"/>
              </a:gdLst>
              <a:ahLst/>
              <a:cxnLst>
                <a:cxn ang="0">
                  <a:pos x="connsiteX0" y="connsiteY0"/>
                </a:cxn>
                <a:cxn ang="0">
                  <a:pos x="connsiteX1" y="connsiteY1"/>
                </a:cxn>
                <a:cxn ang="0">
                  <a:pos x="connsiteX2" y="connsiteY2"/>
                </a:cxn>
                <a:cxn ang="0">
                  <a:pos x="connsiteX3" y="connsiteY3"/>
                </a:cxn>
              </a:cxnLst>
              <a:rect l="l" t="t" r="r" b="b"/>
              <a:pathLst>
                <a:path w="4606290" h="1968868">
                  <a:moveTo>
                    <a:pt x="-1978" y="-627"/>
                  </a:moveTo>
                  <a:lnTo>
                    <a:pt x="4604312" y="-627"/>
                  </a:lnTo>
                  <a:lnTo>
                    <a:pt x="4604312" y="1968241"/>
                  </a:lnTo>
                  <a:lnTo>
                    <a:pt x="-1978" y="1968241"/>
                  </a:lnTo>
                  <a:close/>
                </a:path>
              </a:pathLst>
            </a:custGeom>
          </p:spPr>
        </p:pic>
        <p:grpSp>
          <p:nvGrpSpPr>
            <p:cNvPr id="702" name="Graphic 708">
              <a:extLst>
                <a:ext uri="{FF2B5EF4-FFF2-40B4-BE49-F238E27FC236}">
                  <a16:creationId xmlns:a16="http://schemas.microsoft.com/office/drawing/2014/main" id="{DA22E7E1-E26F-9838-61F4-C26E59618D1D}"/>
                </a:ext>
              </a:extLst>
            </p:cNvPr>
            <p:cNvGrpSpPr/>
            <p:nvPr/>
          </p:nvGrpSpPr>
          <p:grpSpPr>
            <a:xfrm>
              <a:off x="774680" y="501500"/>
              <a:ext cx="4601692" cy="1863818"/>
              <a:chOff x="774680" y="501500"/>
              <a:chExt cx="4601692" cy="1863818"/>
            </a:xfrm>
            <a:noFill/>
          </p:grpSpPr>
          <p:sp>
            <p:nvSpPr>
              <p:cNvPr id="703" name="Freeform: Shape 702">
                <a:extLst>
                  <a:ext uri="{FF2B5EF4-FFF2-40B4-BE49-F238E27FC236}">
                    <a16:creationId xmlns:a16="http://schemas.microsoft.com/office/drawing/2014/main" id="{DAA6286C-1F31-6CC2-ECA6-5A40C1D3DF40}"/>
                  </a:ext>
                </a:extLst>
              </p:cNvPr>
              <p:cNvSpPr/>
              <p:nvPr/>
            </p:nvSpPr>
            <p:spPr>
              <a:xfrm>
                <a:off x="774680" y="5015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04" name="Freeform: Shape 703">
                <a:extLst>
                  <a:ext uri="{FF2B5EF4-FFF2-40B4-BE49-F238E27FC236}">
                    <a16:creationId xmlns:a16="http://schemas.microsoft.com/office/drawing/2014/main" id="{C3F98927-1186-5E41-784A-7276176B1907}"/>
                  </a:ext>
                </a:extLst>
              </p:cNvPr>
              <p:cNvSpPr/>
              <p:nvPr/>
            </p:nvSpPr>
            <p:spPr>
              <a:xfrm>
                <a:off x="774680" y="6175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05" name="Freeform: Shape 704">
                <a:extLst>
                  <a:ext uri="{FF2B5EF4-FFF2-40B4-BE49-F238E27FC236}">
                    <a16:creationId xmlns:a16="http://schemas.microsoft.com/office/drawing/2014/main" id="{E624B20D-8C3C-4774-42AA-B09AEFD07A2D}"/>
                  </a:ext>
                </a:extLst>
              </p:cNvPr>
              <p:cNvSpPr/>
              <p:nvPr/>
            </p:nvSpPr>
            <p:spPr>
              <a:xfrm>
                <a:off x="774680" y="7336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06" name="Freeform: Shape 705">
                <a:extLst>
                  <a:ext uri="{FF2B5EF4-FFF2-40B4-BE49-F238E27FC236}">
                    <a16:creationId xmlns:a16="http://schemas.microsoft.com/office/drawing/2014/main" id="{78B56AFF-E151-F974-72EF-E8865EC01A10}"/>
                  </a:ext>
                </a:extLst>
              </p:cNvPr>
              <p:cNvSpPr/>
              <p:nvPr/>
            </p:nvSpPr>
            <p:spPr>
              <a:xfrm>
                <a:off x="774680" y="8497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07" name="Freeform: Shape 706">
                <a:extLst>
                  <a:ext uri="{FF2B5EF4-FFF2-40B4-BE49-F238E27FC236}">
                    <a16:creationId xmlns:a16="http://schemas.microsoft.com/office/drawing/2014/main" id="{1A0AD52F-B3C0-1E5B-859A-08449CCB108D}"/>
                  </a:ext>
                </a:extLst>
              </p:cNvPr>
              <p:cNvSpPr/>
              <p:nvPr/>
            </p:nvSpPr>
            <p:spPr>
              <a:xfrm>
                <a:off x="774680" y="96585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08" name="Freeform: Shape 707">
                <a:extLst>
                  <a:ext uri="{FF2B5EF4-FFF2-40B4-BE49-F238E27FC236}">
                    <a16:creationId xmlns:a16="http://schemas.microsoft.com/office/drawing/2014/main" id="{D9BD93F6-1E37-8ACE-2DA0-9AA77A9CA871}"/>
                  </a:ext>
                </a:extLst>
              </p:cNvPr>
              <p:cNvSpPr/>
              <p:nvPr/>
            </p:nvSpPr>
            <p:spPr>
              <a:xfrm>
                <a:off x="774680" y="1081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09" name="Freeform: Shape 708">
                <a:extLst>
                  <a:ext uri="{FF2B5EF4-FFF2-40B4-BE49-F238E27FC236}">
                    <a16:creationId xmlns:a16="http://schemas.microsoft.com/office/drawing/2014/main" id="{5F184357-A756-0026-1A69-71C6185C99A2}"/>
                  </a:ext>
                </a:extLst>
              </p:cNvPr>
              <p:cNvSpPr/>
              <p:nvPr/>
            </p:nvSpPr>
            <p:spPr>
              <a:xfrm>
                <a:off x="774680" y="119803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0" name="Freeform: Shape 709">
                <a:extLst>
                  <a:ext uri="{FF2B5EF4-FFF2-40B4-BE49-F238E27FC236}">
                    <a16:creationId xmlns:a16="http://schemas.microsoft.com/office/drawing/2014/main" id="{AAE5D8E3-E181-2D7A-FBCB-C9B4AA719AC9}"/>
                  </a:ext>
                </a:extLst>
              </p:cNvPr>
              <p:cNvSpPr/>
              <p:nvPr/>
            </p:nvSpPr>
            <p:spPr>
              <a:xfrm>
                <a:off x="774680" y="131412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1" name="Freeform: Shape 710">
                <a:extLst>
                  <a:ext uri="{FF2B5EF4-FFF2-40B4-BE49-F238E27FC236}">
                    <a16:creationId xmlns:a16="http://schemas.microsoft.com/office/drawing/2014/main" id="{8F447026-F352-A3B2-9CA1-9B8544DA928E}"/>
                  </a:ext>
                </a:extLst>
              </p:cNvPr>
              <p:cNvSpPr/>
              <p:nvPr/>
            </p:nvSpPr>
            <p:spPr>
              <a:xfrm>
                <a:off x="774680" y="1430215"/>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2" name="Freeform: Shape 711">
                <a:extLst>
                  <a:ext uri="{FF2B5EF4-FFF2-40B4-BE49-F238E27FC236}">
                    <a16:creationId xmlns:a16="http://schemas.microsoft.com/office/drawing/2014/main" id="{568D5803-B05B-9B7A-6B3A-AD2EDEBD5F99}"/>
                  </a:ext>
                </a:extLst>
              </p:cNvPr>
              <p:cNvSpPr/>
              <p:nvPr/>
            </p:nvSpPr>
            <p:spPr>
              <a:xfrm>
                <a:off x="774680" y="15463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3" name="Freeform: Shape 712">
                <a:extLst>
                  <a:ext uri="{FF2B5EF4-FFF2-40B4-BE49-F238E27FC236}">
                    <a16:creationId xmlns:a16="http://schemas.microsoft.com/office/drawing/2014/main" id="{F99E8E93-C860-FD57-4386-119EDB0EA43C}"/>
                  </a:ext>
                </a:extLst>
              </p:cNvPr>
              <p:cNvSpPr/>
              <p:nvPr/>
            </p:nvSpPr>
            <p:spPr>
              <a:xfrm>
                <a:off x="774680" y="16623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4" name="Freeform: Shape 713">
                <a:extLst>
                  <a:ext uri="{FF2B5EF4-FFF2-40B4-BE49-F238E27FC236}">
                    <a16:creationId xmlns:a16="http://schemas.microsoft.com/office/drawing/2014/main" id="{628F3966-16BE-0E28-CED4-E82DF2195EA4}"/>
                  </a:ext>
                </a:extLst>
              </p:cNvPr>
              <p:cNvSpPr/>
              <p:nvPr/>
            </p:nvSpPr>
            <p:spPr>
              <a:xfrm>
                <a:off x="774680" y="17784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5" name="Freeform: Shape 714">
                <a:extLst>
                  <a:ext uri="{FF2B5EF4-FFF2-40B4-BE49-F238E27FC236}">
                    <a16:creationId xmlns:a16="http://schemas.microsoft.com/office/drawing/2014/main" id="{7004EDEE-F1A2-2962-0858-1EA73DFF2926}"/>
                  </a:ext>
                </a:extLst>
              </p:cNvPr>
              <p:cNvSpPr/>
              <p:nvPr/>
            </p:nvSpPr>
            <p:spPr>
              <a:xfrm>
                <a:off x="774680" y="18945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6" name="Freeform: Shape 715">
                <a:extLst>
                  <a:ext uri="{FF2B5EF4-FFF2-40B4-BE49-F238E27FC236}">
                    <a16:creationId xmlns:a16="http://schemas.microsoft.com/office/drawing/2014/main" id="{9E9CC67D-B357-79ED-1A83-F5E09CC37E8F}"/>
                  </a:ext>
                </a:extLst>
              </p:cNvPr>
              <p:cNvSpPr/>
              <p:nvPr/>
            </p:nvSpPr>
            <p:spPr>
              <a:xfrm>
                <a:off x="774680" y="2010660"/>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7" name="Freeform: Shape 716">
                <a:extLst>
                  <a:ext uri="{FF2B5EF4-FFF2-40B4-BE49-F238E27FC236}">
                    <a16:creationId xmlns:a16="http://schemas.microsoft.com/office/drawing/2014/main" id="{C2F5FC5C-9653-24FB-742C-770822A2D322}"/>
                  </a:ext>
                </a:extLst>
              </p:cNvPr>
              <p:cNvSpPr/>
              <p:nvPr/>
            </p:nvSpPr>
            <p:spPr>
              <a:xfrm>
                <a:off x="774680" y="212674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8" name="Freeform: Shape 717">
                <a:extLst>
                  <a:ext uri="{FF2B5EF4-FFF2-40B4-BE49-F238E27FC236}">
                    <a16:creationId xmlns:a16="http://schemas.microsoft.com/office/drawing/2014/main" id="{7E47177A-6617-1FF7-02BE-C07B25285916}"/>
                  </a:ext>
                </a:extLst>
              </p:cNvPr>
              <p:cNvSpPr/>
              <p:nvPr/>
            </p:nvSpPr>
            <p:spPr>
              <a:xfrm>
                <a:off x="774680" y="224283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9" name="Freeform: Shape 718">
                <a:extLst>
                  <a:ext uri="{FF2B5EF4-FFF2-40B4-BE49-F238E27FC236}">
                    <a16:creationId xmlns:a16="http://schemas.microsoft.com/office/drawing/2014/main" id="{2D9C50F2-7315-9BD4-8B00-899D43D88319}"/>
                  </a:ext>
                </a:extLst>
              </p:cNvPr>
              <p:cNvSpPr/>
              <p:nvPr/>
            </p:nvSpPr>
            <p:spPr>
              <a:xfrm>
                <a:off x="774680" y="235892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20" name="Freeform: Shape 719">
                <a:extLst>
                  <a:ext uri="{FF2B5EF4-FFF2-40B4-BE49-F238E27FC236}">
                    <a16:creationId xmlns:a16="http://schemas.microsoft.com/office/drawing/2014/main" id="{96D16590-B673-CA7E-15C3-C6D2AB407F72}"/>
                  </a:ext>
                </a:extLst>
              </p:cNvPr>
              <p:cNvSpPr/>
              <p:nvPr/>
            </p:nvSpPr>
            <p:spPr>
              <a:xfrm>
                <a:off x="890766" y="5015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21" name="Freeform: Shape 720">
                <a:extLst>
                  <a:ext uri="{FF2B5EF4-FFF2-40B4-BE49-F238E27FC236}">
                    <a16:creationId xmlns:a16="http://schemas.microsoft.com/office/drawing/2014/main" id="{5F21883B-0A82-7D41-9E6F-F86645E66506}"/>
                  </a:ext>
                </a:extLst>
              </p:cNvPr>
              <p:cNvSpPr/>
              <p:nvPr/>
            </p:nvSpPr>
            <p:spPr>
              <a:xfrm>
                <a:off x="890766" y="6175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22" name="Freeform: Shape 721">
                <a:extLst>
                  <a:ext uri="{FF2B5EF4-FFF2-40B4-BE49-F238E27FC236}">
                    <a16:creationId xmlns:a16="http://schemas.microsoft.com/office/drawing/2014/main" id="{A23179B3-D251-E379-5CF3-E2904A210AE2}"/>
                  </a:ext>
                </a:extLst>
              </p:cNvPr>
              <p:cNvSpPr/>
              <p:nvPr/>
            </p:nvSpPr>
            <p:spPr>
              <a:xfrm>
                <a:off x="890766" y="7336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23" name="Freeform: Shape 722">
                <a:extLst>
                  <a:ext uri="{FF2B5EF4-FFF2-40B4-BE49-F238E27FC236}">
                    <a16:creationId xmlns:a16="http://schemas.microsoft.com/office/drawing/2014/main" id="{CE36D8D6-9EA2-2AC3-E18F-929CABD80416}"/>
                  </a:ext>
                </a:extLst>
              </p:cNvPr>
              <p:cNvSpPr/>
              <p:nvPr/>
            </p:nvSpPr>
            <p:spPr>
              <a:xfrm>
                <a:off x="890766" y="8497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24" name="Freeform: Shape 723">
                <a:extLst>
                  <a:ext uri="{FF2B5EF4-FFF2-40B4-BE49-F238E27FC236}">
                    <a16:creationId xmlns:a16="http://schemas.microsoft.com/office/drawing/2014/main" id="{DC4C03C3-4975-E502-9372-BC9E2F674C5D}"/>
                  </a:ext>
                </a:extLst>
              </p:cNvPr>
              <p:cNvSpPr/>
              <p:nvPr/>
            </p:nvSpPr>
            <p:spPr>
              <a:xfrm>
                <a:off x="890766" y="96585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25" name="Freeform: Shape 724">
                <a:extLst>
                  <a:ext uri="{FF2B5EF4-FFF2-40B4-BE49-F238E27FC236}">
                    <a16:creationId xmlns:a16="http://schemas.microsoft.com/office/drawing/2014/main" id="{289168C0-E72C-F781-E104-3CE45E1D28AE}"/>
                  </a:ext>
                </a:extLst>
              </p:cNvPr>
              <p:cNvSpPr/>
              <p:nvPr/>
            </p:nvSpPr>
            <p:spPr>
              <a:xfrm>
                <a:off x="890766" y="1081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26" name="Freeform: Shape 725">
                <a:extLst>
                  <a:ext uri="{FF2B5EF4-FFF2-40B4-BE49-F238E27FC236}">
                    <a16:creationId xmlns:a16="http://schemas.microsoft.com/office/drawing/2014/main" id="{3F287421-40A9-21D8-7BE3-39E929DD6D67}"/>
                  </a:ext>
                </a:extLst>
              </p:cNvPr>
              <p:cNvSpPr/>
              <p:nvPr/>
            </p:nvSpPr>
            <p:spPr>
              <a:xfrm>
                <a:off x="890766" y="119803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27" name="Freeform: Shape 726">
                <a:extLst>
                  <a:ext uri="{FF2B5EF4-FFF2-40B4-BE49-F238E27FC236}">
                    <a16:creationId xmlns:a16="http://schemas.microsoft.com/office/drawing/2014/main" id="{9083A35D-C66F-0872-1EB0-08C0C87E9948}"/>
                  </a:ext>
                </a:extLst>
              </p:cNvPr>
              <p:cNvSpPr/>
              <p:nvPr/>
            </p:nvSpPr>
            <p:spPr>
              <a:xfrm>
                <a:off x="890766" y="131412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28" name="Freeform: Shape 727">
                <a:extLst>
                  <a:ext uri="{FF2B5EF4-FFF2-40B4-BE49-F238E27FC236}">
                    <a16:creationId xmlns:a16="http://schemas.microsoft.com/office/drawing/2014/main" id="{B8351377-FBAE-8521-E437-45A67367B802}"/>
                  </a:ext>
                </a:extLst>
              </p:cNvPr>
              <p:cNvSpPr/>
              <p:nvPr/>
            </p:nvSpPr>
            <p:spPr>
              <a:xfrm>
                <a:off x="890766" y="1430215"/>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29" name="Freeform: Shape 728">
                <a:extLst>
                  <a:ext uri="{FF2B5EF4-FFF2-40B4-BE49-F238E27FC236}">
                    <a16:creationId xmlns:a16="http://schemas.microsoft.com/office/drawing/2014/main" id="{77A21A45-F2D6-5289-B02C-2F294F027E0E}"/>
                  </a:ext>
                </a:extLst>
              </p:cNvPr>
              <p:cNvSpPr/>
              <p:nvPr/>
            </p:nvSpPr>
            <p:spPr>
              <a:xfrm>
                <a:off x="890766" y="15463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30" name="Freeform: Shape 729">
                <a:extLst>
                  <a:ext uri="{FF2B5EF4-FFF2-40B4-BE49-F238E27FC236}">
                    <a16:creationId xmlns:a16="http://schemas.microsoft.com/office/drawing/2014/main" id="{87E96EFC-781E-300B-C019-094409F91466}"/>
                  </a:ext>
                </a:extLst>
              </p:cNvPr>
              <p:cNvSpPr/>
              <p:nvPr/>
            </p:nvSpPr>
            <p:spPr>
              <a:xfrm>
                <a:off x="890766" y="16623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31" name="Freeform: Shape 730">
                <a:extLst>
                  <a:ext uri="{FF2B5EF4-FFF2-40B4-BE49-F238E27FC236}">
                    <a16:creationId xmlns:a16="http://schemas.microsoft.com/office/drawing/2014/main" id="{3A1E92DB-60FC-F1C0-3D74-271A49F7F83B}"/>
                  </a:ext>
                </a:extLst>
              </p:cNvPr>
              <p:cNvSpPr/>
              <p:nvPr/>
            </p:nvSpPr>
            <p:spPr>
              <a:xfrm>
                <a:off x="890766" y="17784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32" name="Freeform: Shape 731">
                <a:extLst>
                  <a:ext uri="{FF2B5EF4-FFF2-40B4-BE49-F238E27FC236}">
                    <a16:creationId xmlns:a16="http://schemas.microsoft.com/office/drawing/2014/main" id="{A558743D-2A46-8A7C-26F3-B4C3BC5F1EED}"/>
                  </a:ext>
                </a:extLst>
              </p:cNvPr>
              <p:cNvSpPr/>
              <p:nvPr/>
            </p:nvSpPr>
            <p:spPr>
              <a:xfrm>
                <a:off x="890766" y="18945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33" name="Freeform: Shape 732">
                <a:extLst>
                  <a:ext uri="{FF2B5EF4-FFF2-40B4-BE49-F238E27FC236}">
                    <a16:creationId xmlns:a16="http://schemas.microsoft.com/office/drawing/2014/main" id="{64DC0562-4E9B-C63B-E63B-86F88B883231}"/>
                  </a:ext>
                </a:extLst>
              </p:cNvPr>
              <p:cNvSpPr/>
              <p:nvPr/>
            </p:nvSpPr>
            <p:spPr>
              <a:xfrm>
                <a:off x="890766" y="2010660"/>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34" name="Freeform: Shape 733">
                <a:extLst>
                  <a:ext uri="{FF2B5EF4-FFF2-40B4-BE49-F238E27FC236}">
                    <a16:creationId xmlns:a16="http://schemas.microsoft.com/office/drawing/2014/main" id="{3BBCA1E7-DB08-7C97-8307-248822E0FC3C}"/>
                  </a:ext>
                </a:extLst>
              </p:cNvPr>
              <p:cNvSpPr/>
              <p:nvPr/>
            </p:nvSpPr>
            <p:spPr>
              <a:xfrm>
                <a:off x="890766" y="212674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35" name="Freeform: Shape 734">
                <a:extLst>
                  <a:ext uri="{FF2B5EF4-FFF2-40B4-BE49-F238E27FC236}">
                    <a16:creationId xmlns:a16="http://schemas.microsoft.com/office/drawing/2014/main" id="{ACECD33F-DCFB-0CC0-A701-469408A677C4}"/>
                  </a:ext>
                </a:extLst>
              </p:cNvPr>
              <p:cNvSpPr/>
              <p:nvPr/>
            </p:nvSpPr>
            <p:spPr>
              <a:xfrm>
                <a:off x="890766" y="224283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36" name="Freeform: Shape 735">
                <a:extLst>
                  <a:ext uri="{FF2B5EF4-FFF2-40B4-BE49-F238E27FC236}">
                    <a16:creationId xmlns:a16="http://schemas.microsoft.com/office/drawing/2014/main" id="{FBA2834E-531F-15AA-DE1C-89B0FDC3AE60}"/>
                  </a:ext>
                </a:extLst>
              </p:cNvPr>
              <p:cNvSpPr/>
              <p:nvPr/>
            </p:nvSpPr>
            <p:spPr>
              <a:xfrm>
                <a:off x="890766" y="235892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37" name="Freeform: Shape 736">
                <a:extLst>
                  <a:ext uri="{FF2B5EF4-FFF2-40B4-BE49-F238E27FC236}">
                    <a16:creationId xmlns:a16="http://schemas.microsoft.com/office/drawing/2014/main" id="{09123FC6-3BB3-9841-B3EE-BE75D01C22A6}"/>
                  </a:ext>
                </a:extLst>
              </p:cNvPr>
              <p:cNvSpPr/>
              <p:nvPr/>
            </p:nvSpPr>
            <p:spPr>
              <a:xfrm>
                <a:off x="1006852" y="5015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38" name="Freeform: Shape 737">
                <a:extLst>
                  <a:ext uri="{FF2B5EF4-FFF2-40B4-BE49-F238E27FC236}">
                    <a16:creationId xmlns:a16="http://schemas.microsoft.com/office/drawing/2014/main" id="{41B9F9E3-5A62-BBCB-EC4A-8F04AED2EDB6}"/>
                  </a:ext>
                </a:extLst>
              </p:cNvPr>
              <p:cNvSpPr/>
              <p:nvPr/>
            </p:nvSpPr>
            <p:spPr>
              <a:xfrm>
                <a:off x="1006852" y="6175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39" name="Freeform: Shape 738">
                <a:extLst>
                  <a:ext uri="{FF2B5EF4-FFF2-40B4-BE49-F238E27FC236}">
                    <a16:creationId xmlns:a16="http://schemas.microsoft.com/office/drawing/2014/main" id="{9EED9848-C245-848A-D44F-71B92D46A364}"/>
                  </a:ext>
                </a:extLst>
              </p:cNvPr>
              <p:cNvSpPr/>
              <p:nvPr/>
            </p:nvSpPr>
            <p:spPr>
              <a:xfrm>
                <a:off x="1006852" y="7336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0" name="Freeform: Shape 739">
                <a:extLst>
                  <a:ext uri="{FF2B5EF4-FFF2-40B4-BE49-F238E27FC236}">
                    <a16:creationId xmlns:a16="http://schemas.microsoft.com/office/drawing/2014/main" id="{1E6E880E-D1AA-B26A-6FC7-96DD3A25144C}"/>
                  </a:ext>
                </a:extLst>
              </p:cNvPr>
              <p:cNvSpPr/>
              <p:nvPr/>
            </p:nvSpPr>
            <p:spPr>
              <a:xfrm>
                <a:off x="1006852" y="8497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1" name="Freeform: Shape 740">
                <a:extLst>
                  <a:ext uri="{FF2B5EF4-FFF2-40B4-BE49-F238E27FC236}">
                    <a16:creationId xmlns:a16="http://schemas.microsoft.com/office/drawing/2014/main" id="{B44B463C-F510-6E9E-FA52-D4FC786F5191}"/>
                  </a:ext>
                </a:extLst>
              </p:cNvPr>
              <p:cNvSpPr/>
              <p:nvPr/>
            </p:nvSpPr>
            <p:spPr>
              <a:xfrm>
                <a:off x="1006852" y="96585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2" name="Freeform: Shape 741">
                <a:extLst>
                  <a:ext uri="{FF2B5EF4-FFF2-40B4-BE49-F238E27FC236}">
                    <a16:creationId xmlns:a16="http://schemas.microsoft.com/office/drawing/2014/main" id="{EC55CAE6-53D7-F175-D06C-8F8C488C0FB2}"/>
                  </a:ext>
                </a:extLst>
              </p:cNvPr>
              <p:cNvSpPr/>
              <p:nvPr/>
            </p:nvSpPr>
            <p:spPr>
              <a:xfrm>
                <a:off x="1006852" y="1081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3" name="Freeform: Shape 742">
                <a:extLst>
                  <a:ext uri="{FF2B5EF4-FFF2-40B4-BE49-F238E27FC236}">
                    <a16:creationId xmlns:a16="http://schemas.microsoft.com/office/drawing/2014/main" id="{AF6EF7AE-B917-D574-DC69-71C68F0D1790}"/>
                  </a:ext>
                </a:extLst>
              </p:cNvPr>
              <p:cNvSpPr/>
              <p:nvPr/>
            </p:nvSpPr>
            <p:spPr>
              <a:xfrm>
                <a:off x="1006852" y="119803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4" name="Freeform: Shape 743">
                <a:extLst>
                  <a:ext uri="{FF2B5EF4-FFF2-40B4-BE49-F238E27FC236}">
                    <a16:creationId xmlns:a16="http://schemas.microsoft.com/office/drawing/2014/main" id="{AF5EC759-67B3-D1A9-1655-760934535514}"/>
                  </a:ext>
                </a:extLst>
              </p:cNvPr>
              <p:cNvSpPr/>
              <p:nvPr/>
            </p:nvSpPr>
            <p:spPr>
              <a:xfrm>
                <a:off x="1006852" y="131412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5" name="Freeform: Shape 744">
                <a:extLst>
                  <a:ext uri="{FF2B5EF4-FFF2-40B4-BE49-F238E27FC236}">
                    <a16:creationId xmlns:a16="http://schemas.microsoft.com/office/drawing/2014/main" id="{0CE66D64-D127-DFE4-E281-9A974A3FB35D}"/>
                  </a:ext>
                </a:extLst>
              </p:cNvPr>
              <p:cNvSpPr/>
              <p:nvPr/>
            </p:nvSpPr>
            <p:spPr>
              <a:xfrm>
                <a:off x="1006852" y="1430215"/>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6" name="Freeform: Shape 745">
                <a:extLst>
                  <a:ext uri="{FF2B5EF4-FFF2-40B4-BE49-F238E27FC236}">
                    <a16:creationId xmlns:a16="http://schemas.microsoft.com/office/drawing/2014/main" id="{A4DDE001-EB4E-0C8A-30AE-96AE6D8AFAF7}"/>
                  </a:ext>
                </a:extLst>
              </p:cNvPr>
              <p:cNvSpPr/>
              <p:nvPr/>
            </p:nvSpPr>
            <p:spPr>
              <a:xfrm>
                <a:off x="1006852" y="15463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7" name="Freeform: Shape 746">
                <a:extLst>
                  <a:ext uri="{FF2B5EF4-FFF2-40B4-BE49-F238E27FC236}">
                    <a16:creationId xmlns:a16="http://schemas.microsoft.com/office/drawing/2014/main" id="{314844A3-5D66-5043-03EE-0EA86E4DF2B8}"/>
                  </a:ext>
                </a:extLst>
              </p:cNvPr>
              <p:cNvSpPr/>
              <p:nvPr/>
            </p:nvSpPr>
            <p:spPr>
              <a:xfrm>
                <a:off x="1006852" y="16623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8" name="Freeform: Shape 747">
                <a:extLst>
                  <a:ext uri="{FF2B5EF4-FFF2-40B4-BE49-F238E27FC236}">
                    <a16:creationId xmlns:a16="http://schemas.microsoft.com/office/drawing/2014/main" id="{498EE984-39AF-1833-F25B-5FF868E8BDFF}"/>
                  </a:ext>
                </a:extLst>
              </p:cNvPr>
              <p:cNvSpPr/>
              <p:nvPr/>
            </p:nvSpPr>
            <p:spPr>
              <a:xfrm>
                <a:off x="1006852" y="17784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9" name="Freeform: Shape 748">
                <a:extLst>
                  <a:ext uri="{FF2B5EF4-FFF2-40B4-BE49-F238E27FC236}">
                    <a16:creationId xmlns:a16="http://schemas.microsoft.com/office/drawing/2014/main" id="{368F63A5-4443-5C19-9A35-C9BCF69F459C}"/>
                  </a:ext>
                </a:extLst>
              </p:cNvPr>
              <p:cNvSpPr/>
              <p:nvPr/>
            </p:nvSpPr>
            <p:spPr>
              <a:xfrm>
                <a:off x="1006852" y="18945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0" name="Freeform: Shape 749">
                <a:extLst>
                  <a:ext uri="{FF2B5EF4-FFF2-40B4-BE49-F238E27FC236}">
                    <a16:creationId xmlns:a16="http://schemas.microsoft.com/office/drawing/2014/main" id="{2511006D-077B-9546-2DFA-B437395BF0C9}"/>
                  </a:ext>
                </a:extLst>
              </p:cNvPr>
              <p:cNvSpPr/>
              <p:nvPr/>
            </p:nvSpPr>
            <p:spPr>
              <a:xfrm>
                <a:off x="1006852" y="2010660"/>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1" name="Freeform: Shape 750">
                <a:extLst>
                  <a:ext uri="{FF2B5EF4-FFF2-40B4-BE49-F238E27FC236}">
                    <a16:creationId xmlns:a16="http://schemas.microsoft.com/office/drawing/2014/main" id="{DC3466CB-FCDD-A5F7-9B0A-97E656B052A3}"/>
                  </a:ext>
                </a:extLst>
              </p:cNvPr>
              <p:cNvSpPr/>
              <p:nvPr/>
            </p:nvSpPr>
            <p:spPr>
              <a:xfrm>
                <a:off x="1006852" y="212674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2" name="Freeform: Shape 751">
                <a:extLst>
                  <a:ext uri="{FF2B5EF4-FFF2-40B4-BE49-F238E27FC236}">
                    <a16:creationId xmlns:a16="http://schemas.microsoft.com/office/drawing/2014/main" id="{8CDBBD0B-A807-139B-2B93-32C6866C5FEE}"/>
                  </a:ext>
                </a:extLst>
              </p:cNvPr>
              <p:cNvSpPr/>
              <p:nvPr/>
            </p:nvSpPr>
            <p:spPr>
              <a:xfrm>
                <a:off x="1006852" y="224283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3" name="Freeform: Shape 752">
                <a:extLst>
                  <a:ext uri="{FF2B5EF4-FFF2-40B4-BE49-F238E27FC236}">
                    <a16:creationId xmlns:a16="http://schemas.microsoft.com/office/drawing/2014/main" id="{49BCCA90-B024-4531-D55A-652363E2DFF3}"/>
                  </a:ext>
                </a:extLst>
              </p:cNvPr>
              <p:cNvSpPr/>
              <p:nvPr/>
            </p:nvSpPr>
            <p:spPr>
              <a:xfrm>
                <a:off x="1006852" y="235892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4" name="Freeform: Shape 753">
                <a:extLst>
                  <a:ext uri="{FF2B5EF4-FFF2-40B4-BE49-F238E27FC236}">
                    <a16:creationId xmlns:a16="http://schemas.microsoft.com/office/drawing/2014/main" id="{C489D786-DB7D-1F89-F9F9-FF1C8217BDE8}"/>
                  </a:ext>
                </a:extLst>
              </p:cNvPr>
              <p:cNvSpPr/>
              <p:nvPr/>
            </p:nvSpPr>
            <p:spPr>
              <a:xfrm>
                <a:off x="1122937" y="5015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5" name="Freeform: Shape 754">
                <a:extLst>
                  <a:ext uri="{FF2B5EF4-FFF2-40B4-BE49-F238E27FC236}">
                    <a16:creationId xmlns:a16="http://schemas.microsoft.com/office/drawing/2014/main" id="{855EC729-0BC6-73C6-8C75-04B87F890466}"/>
                  </a:ext>
                </a:extLst>
              </p:cNvPr>
              <p:cNvSpPr/>
              <p:nvPr/>
            </p:nvSpPr>
            <p:spPr>
              <a:xfrm>
                <a:off x="1122937" y="6175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6" name="Freeform: Shape 755">
                <a:extLst>
                  <a:ext uri="{FF2B5EF4-FFF2-40B4-BE49-F238E27FC236}">
                    <a16:creationId xmlns:a16="http://schemas.microsoft.com/office/drawing/2014/main" id="{59E19675-5A8B-4AFA-78C8-6265DC5B8673}"/>
                  </a:ext>
                </a:extLst>
              </p:cNvPr>
              <p:cNvSpPr/>
              <p:nvPr/>
            </p:nvSpPr>
            <p:spPr>
              <a:xfrm>
                <a:off x="1122937" y="7336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7" name="Freeform: Shape 756">
                <a:extLst>
                  <a:ext uri="{FF2B5EF4-FFF2-40B4-BE49-F238E27FC236}">
                    <a16:creationId xmlns:a16="http://schemas.microsoft.com/office/drawing/2014/main" id="{CB54ABD0-A4AC-D4BB-3B80-423B52A5B4BA}"/>
                  </a:ext>
                </a:extLst>
              </p:cNvPr>
              <p:cNvSpPr/>
              <p:nvPr/>
            </p:nvSpPr>
            <p:spPr>
              <a:xfrm>
                <a:off x="1122937" y="8497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8" name="Freeform: Shape 757">
                <a:extLst>
                  <a:ext uri="{FF2B5EF4-FFF2-40B4-BE49-F238E27FC236}">
                    <a16:creationId xmlns:a16="http://schemas.microsoft.com/office/drawing/2014/main" id="{1DC28E41-DA5F-D436-D494-AEDA8FE549B7}"/>
                  </a:ext>
                </a:extLst>
              </p:cNvPr>
              <p:cNvSpPr/>
              <p:nvPr/>
            </p:nvSpPr>
            <p:spPr>
              <a:xfrm>
                <a:off x="1122937" y="96585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9" name="Freeform: Shape 758">
                <a:extLst>
                  <a:ext uri="{FF2B5EF4-FFF2-40B4-BE49-F238E27FC236}">
                    <a16:creationId xmlns:a16="http://schemas.microsoft.com/office/drawing/2014/main" id="{FD268F16-1D77-E1C1-8330-5FCE063D9B07}"/>
                  </a:ext>
                </a:extLst>
              </p:cNvPr>
              <p:cNvSpPr/>
              <p:nvPr/>
            </p:nvSpPr>
            <p:spPr>
              <a:xfrm>
                <a:off x="1122937" y="1081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60" name="Freeform: Shape 759">
                <a:extLst>
                  <a:ext uri="{FF2B5EF4-FFF2-40B4-BE49-F238E27FC236}">
                    <a16:creationId xmlns:a16="http://schemas.microsoft.com/office/drawing/2014/main" id="{39E3D973-7BFF-4CA4-AD01-3DCA6AECBF76}"/>
                  </a:ext>
                </a:extLst>
              </p:cNvPr>
              <p:cNvSpPr/>
              <p:nvPr/>
            </p:nvSpPr>
            <p:spPr>
              <a:xfrm>
                <a:off x="1122937" y="119803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61" name="Freeform: Shape 760">
                <a:extLst>
                  <a:ext uri="{FF2B5EF4-FFF2-40B4-BE49-F238E27FC236}">
                    <a16:creationId xmlns:a16="http://schemas.microsoft.com/office/drawing/2014/main" id="{460FBC61-9E80-5358-F0A0-5F325A4F71C6}"/>
                  </a:ext>
                </a:extLst>
              </p:cNvPr>
              <p:cNvSpPr/>
              <p:nvPr/>
            </p:nvSpPr>
            <p:spPr>
              <a:xfrm>
                <a:off x="1122937" y="131412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62" name="Freeform: Shape 761">
                <a:extLst>
                  <a:ext uri="{FF2B5EF4-FFF2-40B4-BE49-F238E27FC236}">
                    <a16:creationId xmlns:a16="http://schemas.microsoft.com/office/drawing/2014/main" id="{9896A0FB-7493-1A24-309B-DB24352EEA77}"/>
                  </a:ext>
                </a:extLst>
              </p:cNvPr>
              <p:cNvSpPr/>
              <p:nvPr/>
            </p:nvSpPr>
            <p:spPr>
              <a:xfrm>
                <a:off x="1122937" y="1430215"/>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63" name="Freeform: Shape 762">
                <a:extLst>
                  <a:ext uri="{FF2B5EF4-FFF2-40B4-BE49-F238E27FC236}">
                    <a16:creationId xmlns:a16="http://schemas.microsoft.com/office/drawing/2014/main" id="{5ECE5B5E-C1F8-59DA-F6B4-7322D365D690}"/>
                  </a:ext>
                </a:extLst>
              </p:cNvPr>
              <p:cNvSpPr/>
              <p:nvPr/>
            </p:nvSpPr>
            <p:spPr>
              <a:xfrm>
                <a:off x="1122937" y="15463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64" name="Freeform: Shape 763">
                <a:extLst>
                  <a:ext uri="{FF2B5EF4-FFF2-40B4-BE49-F238E27FC236}">
                    <a16:creationId xmlns:a16="http://schemas.microsoft.com/office/drawing/2014/main" id="{7BFAE048-A011-476D-5E9D-979757EF3584}"/>
                  </a:ext>
                </a:extLst>
              </p:cNvPr>
              <p:cNvSpPr/>
              <p:nvPr/>
            </p:nvSpPr>
            <p:spPr>
              <a:xfrm>
                <a:off x="1122937" y="16623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65" name="Freeform: Shape 764">
                <a:extLst>
                  <a:ext uri="{FF2B5EF4-FFF2-40B4-BE49-F238E27FC236}">
                    <a16:creationId xmlns:a16="http://schemas.microsoft.com/office/drawing/2014/main" id="{A6003F91-E2EB-43A0-FCC1-BCCAC917BC9B}"/>
                  </a:ext>
                </a:extLst>
              </p:cNvPr>
              <p:cNvSpPr/>
              <p:nvPr/>
            </p:nvSpPr>
            <p:spPr>
              <a:xfrm>
                <a:off x="1122937" y="17784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66" name="Freeform: Shape 765">
                <a:extLst>
                  <a:ext uri="{FF2B5EF4-FFF2-40B4-BE49-F238E27FC236}">
                    <a16:creationId xmlns:a16="http://schemas.microsoft.com/office/drawing/2014/main" id="{3292E5B9-80F1-8BEF-E3CC-605C7D5883AF}"/>
                  </a:ext>
                </a:extLst>
              </p:cNvPr>
              <p:cNvSpPr/>
              <p:nvPr/>
            </p:nvSpPr>
            <p:spPr>
              <a:xfrm>
                <a:off x="1122937" y="18945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67" name="Freeform: Shape 766">
                <a:extLst>
                  <a:ext uri="{FF2B5EF4-FFF2-40B4-BE49-F238E27FC236}">
                    <a16:creationId xmlns:a16="http://schemas.microsoft.com/office/drawing/2014/main" id="{010AA9BD-FAAE-E8F3-28DD-D4E26FFB9CDC}"/>
                  </a:ext>
                </a:extLst>
              </p:cNvPr>
              <p:cNvSpPr/>
              <p:nvPr/>
            </p:nvSpPr>
            <p:spPr>
              <a:xfrm>
                <a:off x="1122937" y="2010660"/>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68" name="Freeform: Shape 767">
                <a:extLst>
                  <a:ext uri="{FF2B5EF4-FFF2-40B4-BE49-F238E27FC236}">
                    <a16:creationId xmlns:a16="http://schemas.microsoft.com/office/drawing/2014/main" id="{58003343-4B46-FDAB-D25A-FEA0AC8CAE42}"/>
                  </a:ext>
                </a:extLst>
              </p:cNvPr>
              <p:cNvSpPr/>
              <p:nvPr/>
            </p:nvSpPr>
            <p:spPr>
              <a:xfrm>
                <a:off x="1122937" y="212674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69" name="Freeform: Shape 768">
                <a:extLst>
                  <a:ext uri="{FF2B5EF4-FFF2-40B4-BE49-F238E27FC236}">
                    <a16:creationId xmlns:a16="http://schemas.microsoft.com/office/drawing/2014/main" id="{E0912096-075F-1A8B-D2B3-0D291D8D378F}"/>
                  </a:ext>
                </a:extLst>
              </p:cNvPr>
              <p:cNvSpPr/>
              <p:nvPr/>
            </p:nvSpPr>
            <p:spPr>
              <a:xfrm>
                <a:off x="1122937" y="224283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0" name="Freeform: Shape 769">
                <a:extLst>
                  <a:ext uri="{FF2B5EF4-FFF2-40B4-BE49-F238E27FC236}">
                    <a16:creationId xmlns:a16="http://schemas.microsoft.com/office/drawing/2014/main" id="{C354B5BA-230C-07DB-78F6-4662AB8DFFE6}"/>
                  </a:ext>
                </a:extLst>
              </p:cNvPr>
              <p:cNvSpPr/>
              <p:nvPr/>
            </p:nvSpPr>
            <p:spPr>
              <a:xfrm>
                <a:off x="1122937" y="235892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1" name="Freeform: Shape 770">
                <a:extLst>
                  <a:ext uri="{FF2B5EF4-FFF2-40B4-BE49-F238E27FC236}">
                    <a16:creationId xmlns:a16="http://schemas.microsoft.com/office/drawing/2014/main" id="{701BDDE0-35E1-2B2A-E248-EC22986DE5A2}"/>
                  </a:ext>
                </a:extLst>
              </p:cNvPr>
              <p:cNvSpPr/>
              <p:nvPr/>
            </p:nvSpPr>
            <p:spPr>
              <a:xfrm>
                <a:off x="1239023" y="5015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2" name="Freeform: Shape 771">
                <a:extLst>
                  <a:ext uri="{FF2B5EF4-FFF2-40B4-BE49-F238E27FC236}">
                    <a16:creationId xmlns:a16="http://schemas.microsoft.com/office/drawing/2014/main" id="{91B95E1D-628A-05FA-D07D-EEC30A06E6E5}"/>
                  </a:ext>
                </a:extLst>
              </p:cNvPr>
              <p:cNvSpPr/>
              <p:nvPr/>
            </p:nvSpPr>
            <p:spPr>
              <a:xfrm>
                <a:off x="1239023" y="6175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3" name="Freeform: Shape 772">
                <a:extLst>
                  <a:ext uri="{FF2B5EF4-FFF2-40B4-BE49-F238E27FC236}">
                    <a16:creationId xmlns:a16="http://schemas.microsoft.com/office/drawing/2014/main" id="{8E1228EF-9ADD-F0F3-48AF-179E750A33CA}"/>
                  </a:ext>
                </a:extLst>
              </p:cNvPr>
              <p:cNvSpPr/>
              <p:nvPr/>
            </p:nvSpPr>
            <p:spPr>
              <a:xfrm>
                <a:off x="1239023" y="7336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4" name="Freeform: Shape 773">
                <a:extLst>
                  <a:ext uri="{FF2B5EF4-FFF2-40B4-BE49-F238E27FC236}">
                    <a16:creationId xmlns:a16="http://schemas.microsoft.com/office/drawing/2014/main" id="{6E1C49E2-2015-127D-649E-82EC7AF5E41F}"/>
                  </a:ext>
                </a:extLst>
              </p:cNvPr>
              <p:cNvSpPr/>
              <p:nvPr/>
            </p:nvSpPr>
            <p:spPr>
              <a:xfrm>
                <a:off x="1239023" y="8497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5" name="Freeform: Shape 774">
                <a:extLst>
                  <a:ext uri="{FF2B5EF4-FFF2-40B4-BE49-F238E27FC236}">
                    <a16:creationId xmlns:a16="http://schemas.microsoft.com/office/drawing/2014/main" id="{888F26A8-9DB3-CCDD-DD8F-AA707E70CE4E}"/>
                  </a:ext>
                </a:extLst>
              </p:cNvPr>
              <p:cNvSpPr/>
              <p:nvPr/>
            </p:nvSpPr>
            <p:spPr>
              <a:xfrm>
                <a:off x="1239023" y="96585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6" name="Freeform: Shape 775">
                <a:extLst>
                  <a:ext uri="{FF2B5EF4-FFF2-40B4-BE49-F238E27FC236}">
                    <a16:creationId xmlns:a16="http://schemas.microsoft.com/office/drawing/2014/main" id="{D360EF40-3654-DAC0-52A9-2CF89F19822D}"/>
                  </a:ext>
                </a:extLst>
              </p:cNvPr>
              <p:cNvSpPr/>
              <p:nvPr/>
            </p:nvSpPr>
            <p:spPr>
              <a:xfrm>
                <a:off x="1239023" y="1081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7" name="Freeform: Shape 776">
                <a:extLst>
                  <a:ext uri="{FF2B5EF4-FFF2-40B4-BE49-F238E27FC236}">
                    <a16:creationId xmlns:a16="http://schemas.microsoft.com/office/drawing/2014/main" id="{46B3CBB0-3E17-6169-23F6-06C69F569008}"/>
                  </a:ext>
                </a:extLst>
              </p:cNvPr>
              <p:cNvSpPr/>
              <p:nvPr/>
            </p:nvSpPr>
            <p:spPr>
              <a:xfrm>
                <a:off x="1239023" y="119803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8" name="Freeform: Shape 777">
                <a:extLst>
                  <a:ext uri="{FF2B5EF4-FFF2-40B4-BE49-F238E27FC236}">
                    <a16:creationId xmlns:a16="http://schemas.microsoft.com/office/drawing/2014/main" id="{63F3B305-11F3-53F7-71C5-BEDEC986C218}"/>
                  </a:ext>
                </a:extLst>
              </p:cNvPr>
              <p:cNvSpPr/>
              <p:nvPr/>
            </p:nvSpPr>
            <p:spPr>
              <a:xfrm>
                <a:off x="1239023" y="131412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9" name="Freeform: Shape 778">
                <a:extLst>
                  <a:ext uri="{FF2B5EF4-FFF2-40B4-BE49-F238E27FC236}">
                    <a16:creationId xmlns:a16="http://schemas.microsoft.com/office/drawing/2014/main" id="{2278DAAD-3244-753C-9860-00990BAED8C7}"/>
                  </a:ext>
                </a:extLst>
              </p:cNvPr>
              <p:cNvSpPr/>
              <p:nvPr/>
            </p:nvSpPr>
            <p:spPr>
              <a:xfrm>
                <a:off x="1239023" y="1430215"/>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80" name="Freeform: Shape 779">
                <a:extLst>
                  <a:ext uri="{FF2B5EF4-FFF2-40B4-BE49-F238E27FC236}">
                    <a16:creationId xmlns:a16="http://schemas.microsoft.com/office/drawing/2014/main" id="{471758A1-8A09-1C1D-E7B2-7321B86E3E20}"/>
                  </a:ext>
                </a:extLst>
              </p:cNvPr>
              <p:cNvSpPr/>
              <p:nvPr/>
            </p:nvSpPr>
            <p:spPr>
              <a:xfrm>
                <a:off x="1239023" y="15463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81" name="Freeform: Shape 780">
                <a:extLst>
                  <a:ext uri="{FF2B5EF4-FFF2-40B4-BE49-F238E27FC236}">
                    <a16:creationId xmlns:a16="http://schemas.microsoft.com/office/drawing/2014/main" id="{60BB9EB1-8334-9BD8-62F9-EFB5F53AAE58}"/>
                  </a:ext>
                </a:extLst>
              </p:cNvPr>
              <p:cNvSpPr/>
              <p:nvPr/>
            </p:nvSpPr>
            <p:spPr>
              <a:xfrm>
                <a:off x="1239023" y="16623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82" name="Freeform: Shape 781">
                <a:extLst>
                  <a:ext uri="{FF2B5EF4-FFF2-40B4-BE49-F238E27FC236}">
                    <a16:creationId xmlns:a16="http://schemas.microsoft.com/office/drawing/2014/main" id="{5CC70FC4-02E9-C0E3-9A54-330850B7073E}"/>
                  </a:ext>
                </a:extLst>
              </p:cNvPr>
              <p:cNvSpPr/>
              <p:nvPr/>
            </p:nvSpPr>
            <p:spPr>
              <a:xfrm>
                <a:off x="1239023" y="17784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83" name="Freeform: Shape 782">
                <a:extLst>
                  <a:ext uri="{FF2B5EF4-FFF2-40B4-BE49-F238E27FC236}">
                    <a16:creationId xmlns:a16="http://schemas.microsoft.com/office/drawing/2014/main" id="{77B41C8C-5D0B-917D-8301-3233EDC0F5C5}"/>
                  </a:ext>
                </a:extLst>
              </p:cNvPr>
              <p:cNvSpPr/>
              <p:nvPr/>
            </p:nvSpPr>
            <p:spPr>
              <a:xfrm>
                <a:off x="1239023" y="18945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84" name="Freeform: Shape 783">
                <a:extLst>
                  <a:ext uri="{FF2B5EF4-FFF2-40B4-BE49-F238E27FC236}">
                    <a16:creationId xmlns:a16="http://schemas.microsoft.com/office/drawing/2014/main" id="{7850788A-60A6-095F-EAEB-125009F06012}"/>
                  </a:ext>
                </a:extLst>
              </p:cNvPr>
              <p:cNvSpPr/>
              <p:nvPr/>
            </p:nvSpPr>
            <p:spPr>
              <a:xfrm>
                <a:off x="1239023" y="2010660"/>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85" name="Freeform: Shape 784">
                <a:extLst>
                  <a:ext uri="{FF2B5EF4-FFF2-40B4-BE49-F238E27FC236}">
                    <a16:creationId xmlns:a16="http://schemas.microsoft.com/office/drawing/2014/main" id="{D87A5B2B-2BF9-6CC9-2C51-76FFB075D3C1}"/>
                  </a:ext>
                </a:extLst>
              </p:cNvPr>
              <p:cNvSpPr/>
              <p:nvPr/>
            </p:nvSpPr>
            <p:spPr>
              <a:xfrm>
                <a:off x="1239023" y="212674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86" name="Freeform: Shape 785">
                <a:extLst>
                  <a:ext uri="{FF2B5EF4-FFF2-40B4-BE49-F238E27FC236}">
                    <a16:creationId xmlns:a16="http://schemas.microsoft.com/office/drawing/2014/main" id="{6F1E0379-BA0C-D641-6221-27FB61F2C5D4}"/>
                  </a:ext>
                </a:extLst>
              </p:cNvPr>
              <p:cNvSpPr/>
              <p:nvPr/>
            </p:nvSpPr>
            <p:spPr>
              <a:xfrm>
                <a:off x="1239023" y="224283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87" name="Freeform: Shape 786">
                <a:extLst>
                  <a:ext uri="{FF2B5EF4-FFF2-40B4-BE49-F238E27FC236}">
                    <a16:creationId xmlns:a16="http://schemas.microsoft.com/office/drawing/2014/main" id="{6669F00F-7779-BBD5-79BC-77CD3D0DC834}"/>
                  </a:ext>
                </a:extLst>
              </p:cNvPr>
              <p:cNvSpPr/>
              <p:nvPr/>
            </p:nvSpPr>
            <p:spPr>
              <a:xfrm>
                <a:off x="1239023" y="235892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88" name="Freeform: Shape 787">
                <a:extLst>
                  <a:ext uri="{FF2B5EF4-FFF2-40B4-BE49-F238E27FC236}">
                    <a16:creationId xmlns:a16="http://schemas.microsoft.com/office/drawing/2014/main" id="{10DEAAD3-14FA-DFB3-1606-C519D9ED2A89}"/>
                  </a:ext>
                </a:extLst>
              </p:cNvPr>
              <p:cNvSpPr/>
              <p:nvPr/>
            </p:nvSpPr>
            <p:spPr>
              <a:xfrm>
                <a:off x="1355109" y="5015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89" name="Freeform: Shape 788">
                <a:extLst>
                  <a:ext uri="{FF2B5EF4-FFF2-40B4-BE49-F238E27FC236}">
                    <a16:creationId xmlns:a16="http://schemas.microsoft.com/office/drawing/2014/main" id="{D2E5A63D-31C8-E645-9884-5FACCA793339}"/>
                  </a:ext>
                </a:extLst>
              </p:cNvPr>
              <p:cNvSpPr/>
              <p:nvPr/>
            </p:nvSpPr>
            <p:spPr>
              <a:xfrm>
                <a:off x="1355109" y="6175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0" name="Freeform: Shape 789">
                <a:extLst>
                  <a:ext uri="{FF2B5EF4-FFF2-40B4-BE49-F238E27FC236}">
                    <a16:creationId xmlns:a16="http://schemas.microsoft.com/office/drawing/2014/main" id="{7126E64F-E059-87EF-57EB-9413F9CF796E}"/>
                  </a:ext>
                </a:extLst>
              </p:cNvPr>
              <p:cNvSpPr/>
              <p:nvPr/>
            </p:nvSpPr>
            <p:spPr>
              <a:xfrm>
                <a:off x="1355109" y="7336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1" name="Freeform: Shape 790">
                <a:extLst>
                  <a:ext uri="{FF2B5EF4-FFF2-40B4-BE49-F238E27FC236}">
                    <a16:creationId xmlns:a16="http://schemas.microsoft.com/office/drawing/2014/main" id="{6D39E4B1-D8FE-7789-02AA-B8BFA326F370}"/>
                  </a:ext>
                </a:extLst>
              </p:cNvPr>
              <p:cNvSpPr/>
              <p:nvPr/>
            </p:nvSpPr>
            <p:spPr>
              <a:xfrm>
                <a:off x="1355109" y="8497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2" name="Freeform: Shape 791">
                <a:extLst>
                  <a:ext uri="{FF2B5EF4-FFF2-40B4-BE49-F238E27FC236}">
                    <a16:creationId xmlns:a16="http://schemas.microsoft.com/office/drawing/2014/main" id="{02AB968E-8CB5-D40A-D720-D6C174F2CB5C}"/>
                  </a:ext>
                </a:extLst>
              </p:cNvPr>
              <p:cNvSpPr/>
              <p:nvPr/>
            </p:nvSpPr>
            <p:spPr>
              <a:xfrm>
                <a:off x="1355109" y="96585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3" name="Freeform: Shape 792">
                <a:extLst>
                  <a:ext uri="{FF2B5EF4-FFF2-40B4-BE49-F238E27FC236}">
                    <a16:creationId xmlns:a16="http://schemas.microsoft.com/office/drawing/2014/main" id="{AF49F359-AA25-B9BA-346C-BB95AD5BC77A}"/>
                  </a:ext>
                </a:extLst>
              </p:cNvPr>
              <p:cNvSpPr/>
              <p:nvPr/>
            </p:nvSpPr>
            <p:spPr>
              <a:xfrm>
                <a:off x="1355109" y="1081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4" name="Freeform: Shape 793">
                <a:extLst>
                  <a:ext uri="{FF2B5EF4-FFF2-40B4-BE49-F238E27FC236}">
                    <a16:creationId xmlns:a16="http://schemas.microsoft.com/office/drawing/2014/main" id="{3ED7A941-B1C8-5884-14D8-AE6E20B8F367}"/>
                  </a:ext>
                </a:extLst>
              </p:cNvPr>
              <p:cNvSpPr/>
              <p:nvPr/>
            </p:nvSpPr>
            <p:spPr>
              <a:xfrm>
                <a:off x="1355109" y="119803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5" name="Freeform: Shape 794">
                <a:extLst>
                  <a:ext uri="{FF2B5EF4-FFF2-40B4-BE49-F238E27FC236}">
                    <a16:creationId xmlns:a16="http://schemas.microsoft.com/office/drawing/2014/main" id="{FD9E7B6C-FF5B-9DBB-3E88-CE4BAE0ED46A}"/>
                  </a:ext>
                </a:extLst>
              </p:cNvPr>
              <p:cNvSpPr/>
              <p:nvPr/>
            </p:nvSpPr>
            <p:spPr>
              <a:xfrm>
                <a:off x="1355109" y="131412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6" name="Freeform: Shape 795">
                <a:extLst>
                  <a:ext uri="{FF2B5EF4-FFF2-40B4-BE49-F238E27FC236}">
                    <a16:creationId xmlns:a16="http://schemas.microsoft.com/office/drawing/2014/main" id="{45846EB8-F81D-B37A-4AAF-7868F6288273}"/>
                  </a:ext>
                </a:extLst>
              </p:cNvPr>
              <p:cNvSpPr/>
              <p:nvPr/>
            </p:nvSpPr>
            <p:spPr>
              <a:xfrm>
                <a:off x="1355109" y="1430215"/>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7" name="Freeform: Shape 796">
                <a:extLst>
                  <a:ext uri="{FF2B5EF4-FFF2-40B4-BE49-F238E27FC236}">
                    <a16:creationId xmlns:a16="http://schemas.microsoft.com/office/drawing/2014/main" id="{CEB25084-126B-84E2-83FD-E350A1859FAD}"/>
                  </a:ext>
                </a:extLst>
              </p:cNvPr>
              <p:cNvSpPr/>
              <p:nvPr/>
            </p:nvSpPr>
            <p:spPr>
              <a:xfrm>
                <a:off x="1355109" y="15463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8" name="Freeform: Shape 797">
                <a:extLst>
                  <a:ext uri="{FF2B5EF4-FFF2-40B4-BE49-F238E27FC236}">
                    <a16:creationId xmlns:a16="http://schemas.microsoft.com/office/drawing/2014/main" id="{0A28DF4F-B9FD-1519-28C1-5A6608C6E235}"/>
                  </a:ext>
                </a:extLst>
              </p:cNvPr>
              <p:cNvSpPr/>
              <p:nvPr/>
            </p:nvSpPr>
            <p:spPr>
              <a:xfrm>
                <a:off x="1355109" y="16623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9" name="Freeform: Shape 798">
                <a:extLst>
                  <a:ext uri="{FF2B5EF4-FFF2-40B4-BE49-F238E27FC236}">
                    <a16:creationId xmlns:a16="http://schemas.microsoft.com/office/drawing/2014/main" id="{190DDE3C-CD49-E9A5-BD05-953A4B8D7358}"/>
                  </a:ext>
                </a:extLst>
              </p:cNvPr>
              <p:cNvSpPr/>
              <p:nvPr/>
            </p:nvSpPr>
            <p:spPr>
              <a:xfrm>
                <a:off x="1355109" y="17784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0" name="Freeform: Shape 799">
                <a:extLst>
                  <a:ext uri="{FF2B5EF4-FFF2-40B4-BE49-F238E27FC236}">
                    <a16:creationId xmlns:a16="http://schemas.microsoft.com/office/drawing/2014/main" id="{C02BB21D-E0C5-9A39-4BCB-AA665B53B241}"/>
                  </a:ext>
                </a:extLst>
              </p:cNvPr>
              <p:cNvSpPr/>
              <p:nvPr/>
            </p:nvSpPr>
            <p:spPr>
              <a:xfrm>
                <a:off x="1355109" y="18945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1" name="Freeform: Shape 800">
                <a:extLst>
                  <a:ext uri="{FF2B5EF4-FFF2-40B4-BE49-F238E27FC236}">
                    <a16:creationId xmlns:a16="http://schemas.microsoft.com/office/drawing/2014/main" id="{CDB25B27-4C1A-8516-DAA5-5124C9084EBA}"/>
                  </a:ext>
                </a:extLst>
              </p:cNvPr>
              <p:cNvSpPr/>
              <p:nvPr/>
            </p:nvSpPr>
            <p:spPr>
              <a:xfrm>
                <a:off x="1355109" y="2010660"/>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2" name="Freeform: Shape 801">
                <a:extLst>
                  <a:ext uri="{FF2B5EF4-FFF2-40B4-BE49-F238E27FC236}">
                    <a16:creationId xmlns:a16="http://schemas.microsoft.com/office/drawing/2014/main" id="{11E71BD9-A777-3FD6-CC1A-197F1880468D}"/>
                  </a:ext>
                </a:extLst>
              </p:cNvPr>
              <p:cNvSpPr/>
              <p:nvPr/>
            </p:nvSpPr>
            <p:spPr>
              <a:xfrm>
                <a:off x="1355109" y="212674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3" name="Freeform: Shape 802">
                <a:extLst>
                  <a:ext uri="{FF2B5EF4-FFF2-40B4-BE49-F238E27FC236}">
                    <a16:creationId xmlns:a16="http://schemas.microsoft.com/office/drawing/2014/main" id="{97076BFB-AA44-70D1-8B3E-B0623DC669AD}"/>
                  </a:ext>
                </a:extLst>
              </p:cNvPr>
              <p:cNvSpPr/>
              <p:nvPr/>
            </p:nvSpPr>
            <p:spPr>
              <a:xfrm>
                <a:off x="1355109" y="224283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4" name="Freeform: Shape 803">
                <a:extLst>
                  <a:ext uri="{FF2B5EF4-FFF2-40B4-BE49-F238E27FC236}">
                    <a16:creationId xmlns:a16="http://schemas.microsoft.com/office/drawing/2014/main" id="{BFF1862F-7E8D-0330-D580-B2BF6014AB6E}"/>
                  </a:ext>
                </a:extLst>
              </p:cNvPr>
              <p:cNvSpPr/>
              <p:nvPr/>
            </p:nvSpPr>
            <p:spPr>
              <a:xfrm>
                <a:off x="1355109" y="235892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5" name="Freeform: Shape 804">
                <a:extLst>
                  <a:ext uri="{FF2B5EF4-FFF2-40B4-BE49-F238E27FC236}">
                    <a16:creationId xmlns:a16="http://schemas.microsoft.com/office/drawing/2014/main" id="{F546F517-26D9-8D2A-BDF7-AD51809C1C46}"/>
                  </a:ext>
                </a:extLst>
              </p:cNvPr>
              <p:cNvSpPr/>
              <p:nvPr/>
            </p:nvSpPr>
            <p:spPr>
              <a:xfrm>
                <a:off x="1471195" y="5015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6" name="Freeform: Shape 805">
                <a:extLst>
                  <a:ext uri="{FF2B5EF4-FFF2-40B4-BE49-F238E27FC236}">
                    <a16:creationId xmlns:a16="http://schemas.microsoft.com/office/drawing/2014/main" id="{2A7FA80F-EE32-7BA5-DB46-475F69BC56BB}"/>
                  </a:ext>
                </a:extLst>
              </p:cNvPr>
              <p:cNvSpPr/>
              <p:nvPr/>
            </p:nvSpPr>
            <p:spPr>
              <a:xfrm>
                <a:off x="1471195" y="6175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7" name="Freeform: Shape 806">
                <a:extLst>
                  <a:ext uri="{FF2B5EF4-FFF2-40B4-BE49-F238E27FC236}">
                    <a16:creationId xmlns:a16="http://schemas.microsoft.com/office/drawing/2014/main" id="{37C8D0C3-C015-2AD1-BB19-4177F344B74C}"/>
                  </a:ext>
                </a:extLst>
              </p:cNvPr>
              <p:cNvSpPr/>
              <p:nvPr/>
            </p:nvSpPr>
            <p:spPr>
              <a:xfrm>
                <a:off x="1471195" y="7336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8" name="Freeform: Shape 807">
                <a:extLst>
                  <a:ext uri="{FF2B5EF4-FFF2-40B4-BE49-F238E27FC236}">
                    <a16:creationId xmlns:a16="http://schemas.microsoft.com/office/drawing/2014/main" id="{308DB1F4-3C3B-D035-4E11-86FF521AFA62}"/>
                  </a:ext>
                </a:extLst>
              </p:cNvPr>
              <p:cNvSpPr/>
              <p:nvPr/>
            </p:nvSpPr>
            <p:spPr>
              <a:xfrm>
                <a:off x="1471195" y="8497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9" name="Freeform: Shape 808">
                <a:extLst>
                  <a:ext uri="{FF2B5EF4-FFF2-40B4-BE49-F238E27FC236}">
                    <a16:creationId xmlns:a16="http://schemas.microsoft.com/office/drawing/2014/main" id="{E8F9145D-9192-DE59-6CB5-D57932440652}"/>
                  </a:ext>
                </a:extLst>
              </p:cNvPr>
              <p:cNvSpPr/>
              <p:nvPr/>
            </p:nvSpPr>
            <p:spPr>
              <a:xfrm>
                <a:off x="1471195" y="96585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10" name="Freeform: Shape 809">
                <a:extLst>
                  <a:ext uri="{FF2B5EF4-FFF2-40B4-BE49-F238E27FC236}">
                    <a16:creationId xmlns:a16="http://schemas.microsoft.com/office/drawing/2014/main" id="{69EB7ED8-DF38-17F5-0241-6ED0775FE336}"/>
                  </a:ext>
                </a:extLst>
              </p:cNvPr>
              <p:cNvSpPr/>
              <p:nvPr/>
            </p:nvSpPr>
            <p:spPr>
              <a:xfrm>
                <a:off x="1471195" y="1081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11" name="Freeform: Shape 810">
                <a:extLst>
                  <a:ext uri="{FF2B5EF4-FFF2-40B4-BE49-F238E27FC236}">
                    <a16:creationId xmlns:a16="http://schemas.microsoft.com/office/drawing/2014/main" id="{39B6003E-6791-0C19-A9F5-3BF9DA0D1BA3}"/>
                  </a:ext>
                </a:extLst>
              </p:cNvPr>
              <p:cNvSpPr/>
              <p:nvPr/>
            </p:nvSpPr>
            <p:spPr>
              <a:xfrm>
                <a:off x="1471195" y="119803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12" name="Freeform: Shape 811">
                <a:extLst>
                  <a:ext uri="{FF2B5EF4-FFF2-40B4-BE49-F238E27FC236}">
                    <a16:creationId xmlns:a16="http://schemas.microsoft.com/office/drawing/2014/main" id="{A46C875E-A872-9769-4542-08B06E793D9B}"/>
                  </a:ext>
                </a:extLst>
              </p:cNvPr>
              <p:cNvSpPr/>
              <p:nvPr/>
            </p:nvSpPr>
            <p:spPr>
              <a:xfrm>
                <a:off x="1471195" y="131412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13" name="Freeform: Shape 812">
                <a:extLst>
                  <a:ext uri="{FF2B5EF4-FFF2-40B4-BE49-F238E27FC236}">
                    <a16:creationId xmlns:a16="http://schemas.microsoft.com/office/drawing/2014/main" id="{F794F780-04ED-7854-A81B-61F6A9596EBD}"/>
                  </a:ext>
                </a:extLst>
              </p:cNvPr>
              <p:cNvSpPr/>
              <p:nvPr/>
            </p:nvSpPr>
            <p:spPr>
              <a:xfrm>
                <a:off x="1471195" y="1430215"/>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14" name="Freeform: Shape 813">
                <a:extLst>
                  <a:ext uri="{FF2B5EF4-FFF2-40B4-BE49-F238E27FC236}">
                    <a16:creationId xmlns:a16="http://schemas.microsoft.com/office/drawing/2014/main" id="{71987994-0CD9-4FA3-3550-B38F83D91C35}"/>
                  </a:ext>
                </a:extLst>
              </p:cNvPr>
              <p:cNvSpPr/>
              <p:nvPr/>
            </p:nvSpPr>
            <p:spPr>
              <a:xfrm>
                <a:off x="1471195" y="15463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15" name="Freeform: Shape 814">
                <a:extLst>
                  <a:ext uri="{FF2B5EF4-FFF2-40B4-BE49-F238E27FC236}">
                    <a16:creationId xmlns:a16="http://schemas.microsoft.com/office/drawing/2014/main" id="{9BF245B7-E756-0ECC-61F7-9FC11789AB2C}"/>
                  </a:ext>
                </a:extLst>
              </p:cNvPr>
              <p:cNvSpPr/>
              <p:nvPr/>
            </p:nvSpPr>
            <p:spPr>
              <a:xfrm>
                <a:off x="1471195" y="16623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16" name="Freeform: Shape 815">
                <a:extLst>
                  <a:ext uri="{FF2B5EF4-FFF2-40B4-BE49-F238E27FC236}">
                    <a16:creationId xmlns:a16="http://schemas.microsoft.com/office/drawing/2014/main" id="{FF093122-4F7E-407A-91AE-75A2B494281A}"/>
                  </a:ext>
                </a:extLst>
              </p:cNvPr>
              <p:cNvSpPr/>
              <p:nvPr/>
            </p:nvSpPr>
            <p:spPr>
              <a:xfrm>
                <a:off x="1471195" y="17784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17" name="Freeform: Shape 816">
                <a:extLst>
                  <a:ext uri="{FF2B5EF4-FFF2-40B4-BE49-F238E27FC236}">
                    <a16:creationId xmlns:a16="http://schemas.microsoft.com/office/drawing/2014/main" id="{B9C02AF2-F899-55E1-B5F2-83A1796B60F3}"/>
                  </a:ext>
                </a:extLst>
              </p:cNvPr>
              <p:cNvSpPr/>
              <p:nvPr/>
            </p:nvSpPr>
            <p:spPr>
              <a:xfrm>
                <a:off x="1471195" y="18945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18" name="Freeform: Shape 817">
                <a:extLst>
                  <a:ext uri="{FF2B5EF4-FFF2-40B4-BE49-F238E27FC236}">
                    <a16:creationId xmlns:a16="http://schemas.microsoft.com/office/drawing/2014/main" id="{9F41558B-4679-4AE2-A8C5-BD4AEBEECE5E}"/>
                  </a:ext>
                </a:extLst>
              </p:cNvPr>
              <p:cNvSpPr/>
              <p:nvPr/>
            </p:nvSpPr>
            <p:spPr>
              <a:xfrm>
                <a:off x="1471195" y="2010660"/>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19" name="Freeform: Shape 818">
                <a:extLst>
                  <a:ext uri="{FF2B5EF4-FFF2-40B4-BE49-F238E27FC236}">
                    <a16:creationId xmlns:a16="http://schemas.microsoft.com/office/drawing/2014/main" id="{610B6904-38F0-8B61-E8E1-ED195B7F874C}"/>
                  </a:ext>
                </a:extLst>
              </p:cNvPr>
              <p:cNvSpPr/>
              <p:nvPr/>
            </p:nvSpPr>
            <p:spPr>
              <a:xfrm>
                <a:off x="1471195" y="212674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20" name="Freeform: Shape 819">
                <a:extLst>
                  <a:ext uri="{FF2B5EF4-FFF2-40B4-BE49-F238E27FC236}">
                    <a16:creationId xmlns:a16="http://schemas.microsoft.com/office/drawing/2014/main" id="{E821991F-6819-0ACA-F62D-30AF6AE9FF75}"/>
                  </a:ext>
                </a:extLst>
              </p:cNvPr>
              <p:cNvSpPr/>
              <p:nvPr/>
            </p:nvSpPr>
            <p:spPr>
              <a:xfrm>
                <a:off x="1471195" y="224283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21" name="Freeform: Shape 820">
                <a:extLst>
                  <a:ext uri="{FF2B5EF4-FFF2-40B4-BE49-F238E27FC236}">
                    <a16:creationId xmlns:a16="http://schemas.microsoft.com/office/drawing/2014/main" id="{603382FD-FBF4-5D2B-97B6-B866677ADA58}"/>
                  </a:ext>
                </a:extLst>
              </p:cNvPr>
              <p:cNvSpPr/>
              <p:nvPr/>
            </p:nvSpPr>
            <p:spPr>
              <a:xfrm>
                <a:off x="1471195" y="235892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22" name="Freeform: Shape 821">
                <a:extLst>
                  <a:ext uri="{FF2B5EF4-FFF2-40B4-BE49-F238E27FC236}">
                    <a16:creationId xmlns:a16="http://schemas.microsoft.com/office/drawing/2014/main" id="{DC976FAF-34E3-9152-636B-6EB0FFF81CD7}"/>
                  </a:ext>
                </a:extLst>
              </p:cNvPr>
              <p:cNvSpPr/>
              <p:nvPr/>
            </p:nvSpPr>
            <p:spPr>
              <a:xfrm>
                <a:off x="1587281" y="5015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23" name="Freeform: Shape 822">
                <a:extLst>
                  <a:ext uri="{FF2B5EF4-FFF2-40B4-BE49-F238E27FC236}">
                    <a16:creationId xmlns:a16="http://schemas.microsoft.com/office/drawing/2014/main" id="{AD39D076-EFD6-8D55-F00B-D1A44D17BA1F}"/>
                  </a:ext>
                </a:extLst>
              </p:cNvPr>
              <p:cNvSpPr/>
              <p:nvPr/>
            </p:nvSpPr>
            <p:spPr>
              <a:xfrm>
                <a:off x="1587281" y="6175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24" name="Freeform: Shape 823">
                <a:extLst>
                  <a:ext uri="{FF2B5EF4-FFF2-40B4-BE49-F238E27FC236}">
                    <a16:creationId xmlns:a16="http://schemas.microsoft.com/office/drawing/2014/main" id="{5CF20C5A-1AB0-5EB7-B907-87CA1D16BA04}"/>
                  </a:ext>
                </a:extLst>
              </p:cNvPr>
              <p:cNvSpPr/>
              <p:nvPr/>
            </p:nvSpPr>
            <p:spPr>
              <a:xfrm>
                <a:off x="1587281" y="7336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25" name="Freeform: Shape 824">
                <a:extLst>
                  <a:ext uri="{FF2B5EF4-FFF2-40B4-BE49-F238E27FC236}">
                    <a16:creationId xmlns:a16="http://schemas.microsoft.com/office/drawing/2014/main" id="{9DDCFEBD-E7C1-4930-D1FF-0D7EC3C83E9B}"/>
                  </a:ext>
                </a:extLst>
              </p:cNvPr>
              <p:cNvSpPr/>
              <p:nvPr/>
            </p:nvSpPr>
            <p:spPr>
              <a:xfrm>
                <a:off x="1587281" y="8497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26" name="Freeform: Shape 825">
                <a:extLst>
                  <a:ext uri="{FF2B5EF4-FFF2-40B4-BE49-F238E27FC236}">
                    <a16:creationId xmlns:a16="http://schemas.microsoft.com/office/drawing/2014/main" id="{F7196B3E-2196-09BC-EF84-35B0E7A2BF69}"/>
                  </a:ext>
                </a:extLst>
              </p:cNvPr>
              <p:cNvSpPr/>
              <p:nvPr/>
            </p:nvSpPr>
            <p:spPr>
              <a:xfrm>
                <a:off x="1587281" y="96585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27" name="Freeform: Shape 826">
                <a:extLst>
                  <a:ext uri="{FF2B5EF4-FFF2-40B4-BE49-F238E27FC236}">
                    <a16:creationId xmlns:a16="http://schemas.microsoft.com/office/drawing/2014/main" id="{4595A7C6-0CA8-76CD-ED4C-F963BB2DE1C6}"/>
                  </a:ext>
                </a:extLst>
              </p:cNvPr>
              <p:cNvSpPr/>
              <p:nvPr/>
            </p:nvSpPr>
            <p:spPr>
              <a:xfrm>
                <a:off x="1587281" y="1081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28" name="Freeform: Shape 827">
                <a:extLst>
                  <a:ext uri="{FF2B5EF4-FFF2-40B4-BE49-F238E27FC236}">
                    <a16:creationId xmlns:a16="http://schemas.microsoft.com/office/drawing/2014/main" id="{FE26F84A-DADA-5918-66CF-951BFA50EF71}"/>
                  </a:ext>
                </a:extLst>
              </p:cNvPr>
              <p:cNvSpPr/>
              <p:nvPr/>
            </p:nvSpPr>
            <p:spPr>
              <a:xfrm>
                <a:off x="1587281" y="119803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29" name="Freeform: Shape 828">
                <a:extLst>
                  <a:ext uri="{FF2B5EF4-FFF2-40B4-BE49-F238E27FC236}">
                    <a16:creationId xmlns:a16="http://schemas.microsoft.com/office/drawing/2014/main" id="{60BC368A-D131-83D3-E911-AB51C8D1002B}"/>
                  </a:ext>
                </a:extLst>
              </p:cNvPr>
              <p:cNvSpPr/>
              <p:nvPr/>
            </p:nvSpPr>
            <p:spPr>
              <a:xfrm>
                <a:off x="1587281" y="131412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0" name="Freeform: Shape 829">
                <a:extLst>
                  <a:ext uri="{FF2B5EF4-FFF2-40B4-BE49-F238E27FC236}">
                    <a16:creationId xmlns:a16="http://schemas.microsoft.com/office/drawing/2014/main" id="{B5FF1C80-EC53-4DE4-BD9C-861A985DF30A}"/>
                  </a:ext>
                </a:extLst>
              </p:cNvPr>
              <p:cNvSpPr/>
              <p:nvPr/>
            </p:nvSpPr>
            <p:spPr>
              <a:xfrm>
                <a:off x="1587281" y="1430215"/>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1" name="Freeform: Shape 830">
                <a:extLst>
                  <a:ext uri="{FF2B5EF4-FFF2-40B4-BE49-F238E27FC236}">
                    <a16:creationId xmlns:a16="http://schemas.microsoft.com/office/drawing/2014/main" id="{DAE9B0B3-D861-DAE0-1E13-56200D513868}"/>
                  </a:ext>
                </a:extLst>
              </p:cNvPr>
              <p:cNvSpPr/>
              <p:nvPr/>
            </p:nvSpPr>
            <p:spPr>
              <a:xfrm>
                <a:off x="1587281" y="15463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2" name="Freeform: Shape 831">
                <a:extLst>
                  <a:ext uri="{FF2B5EF4-FFF2-40B4-BE49-F238E27FC236}">
                    <a16:creationId xmlns:a16="http://schemas.microsoft.com/office/drawing/2014/main" id="{FD3B9DC6-1A59-CBAA-3DB7-1F3103D1E6B9}"/>
                  </a:ext>
                </a:extLst>
              </p:cNvPr>
              <p:cNvSpPr/>
              <p:nvPr/>
            </p:nvSpPr>
            <p:spPr>
              <a:xfrm>
                <a:off x="1587281" y="16623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3" name="Freeform: Shape 832">
                <a:extLst>
                  <a:ext uri="{FF2B5EF4-FFF2-40B4-BE49-F238E27FC236}">
                    <a16:creationId xmlns:a16="http://schemas.microsoft.com/office/drawing/2014/main" id="{136BB0D3-745E-2618-D1E3-E13C35DA87FF}"/>
                  </a:ext>
                </a:extLst>
              </p:cNvPr>
              <p:cNvSpPr/>
              <p:nvPr/>
            </p:nvSpPr>
            <p:spPr>
              <a:xfrm>
                <a:off x="1587281" y="17784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4" name="Freeform: Shape 833">
                <a:extLst>
                  <a:ext uri="{FF2B5EF4-FFF2-40B4-BE49-F238E27FC236}">
                    <a16:creationId xmlns:a16="http://schemas.microsoft.com/office/drawing/2014/main" id="{AA790D00-88F0-3CBD-9C60-7892C8237C47}"/>
                  </a:ext>
                </a:extLst>
              </p:cNvPr>
              <p:cNvSpPr/>
              <p:nvPr/>
            </p:nvSpPr>
            <p:spPr>
              <a:xfrm>
                <a:off x="1587281" y="18945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5" name="Freeform: Shape 834">
                <a:extLst>
                  <a:ext uri="{FF2B5EF4-FFF2-40B4-BE49-F238E27FC236}">
                    <a16:creationId xmlns:a16="http://schemas.microsoft.com/office/drawing/2014/main" id="{782552A2-DA6F-E123-DD14-1C1342271178}"/>
                  </a:ext>
                </a:extLst>
              </p:cNvPr>
              <p:cNvSpPr/>
              <p:nvPr/>
            </p:nvSpPr>
            <p:spPr>
              <a:xfrm>
                <a:off x="1587281" y="2010660"/>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6" name="Freeform: Shape 835">
                <a:extLst>
                  <a:ext uri="{FF2B5EF4-FFF2-40B4-BE49-F238E27FC236}">
                    <a16:creationId xmlns:a16="http://schemas.microsoft.com/office/drawing/2014/main" id="{E363E9E6-8895-0E28-F81B-BEC3493FCE70}"/>
                  </a:ext>
                </a:extLst>
              </p:cNvPr>
              <p:cNvSpPr/>
              <p:nvPr/>
            </p:nvSpPr>
            <p:spPr>
              <a:xfrm>
                <a:off x="1587281" y="212674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7" name="Freeform: Shape 836">
                <a:extLst>
                  <a:ext uri="{FF2B5EF4-FFF2-40B4-BE49-F238E27FC236}">
                    <a16:creationId xmlns:a16="http://schemas.microsoft.com/office/drawing/2014/main" id="{CECA9F7C-6126-C39D-5442-381ACE5B6F72}"/>
                  </a:ext>
                </a:extLst>
              </p:cNvPr>
              <p:cNvSpPr/>
              <p:nvPr/>
            </p:nvSpPr>
            <p:spPr>
              <a:xfrm>
                <a:off x="1587281" y="224283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8" name="Freeform: Shape 837">
                <a:extLst>
                  <a:ext uri="{FF2B5EF4-FFF2-40B4-BE49-F238E27FC236}">
                    <a16:creationId xmlns:a16="http://schemas.microsoft.com/office/drawing/2014/main" id="{A781E2D5-750A-6305-2D20-31FE680EB2AB}"/>
                  </a:ext>
                </a:extLst>
              </p:cNvPr>
              <p:cNvSpPr/>
              <p:nvPr/>
            </p:nvSpPr>
            <p:spPr>
              <a:xfrm>
                <a:off x="1587281" y="235892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9" name="Freeform: Shape 838">
                <a:extLst>
                  <a:ext uri="{FF2B5EF4-FFF2-40B4-BE49-F238E27FC236}">
                    <a16:creationId xmlns:a16="http://schemas.microsoft.com/office/drawing/2014/main" id="{83EDDA80-D6F9-9A6C-6D44-7701407A59AA}"/>
                  </a:ext>
                </a:extLst>
              </p:cNvPr>
              <p:cNvSpPr/>
              <p:nvPr/>
            </p:nvSpPr>
            <p:spPr>
              <a:xfrm>
                <a:off x="1703367" y="5015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40" name="Freeform: Shape 839">
                <a:extLst>
                  <a:ext uri="{FF2B5EF4-FFF2-40B4-BE49-F238E27FC236}">
                    <a16:creationId xmlns:a16="http://schemas.microsoft.com/office/drawing/2014/main" id="{0CBF66D5-0D29-BB7F-FDE3-245270621FAC}"/>
                  </a:ext>
                </a:extLst>
              </p:cNvPr>
              <p:cNvSpPr/>
              <p:nvPr/>
            </p:nvSpPr>
            <p:spPr>
              <a:xfrm>
                <a:off x="1703367" y="6175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41" name="Freeform: Shape 840">
                <a:extLst>
                  <a:ext uri="{FF2B5EF4-FFF2-40B4-BE49-F238E27FC236}">
                    <a16:creationId xmlns:a16="http://schemas.microsoft.com/office/drawing/2014/main" id="{536AC37B-E8F2-C3F1-59F2-9E875FC68ADF}"/>
                  </a:ext>
                </a:extLst>
              </p:cNvPr>
              <p:cNvSpPr/>
              <p:nvPr/>
            </p:nvSpPr>
            <p:spPr>
              <a:xfrm>
                <a:off x="1703367" y="7336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42" name="Freeform: Shape 841">
                <a:extLst>
                  <a:ext uri="{FF2B5EF4-FFF2-40B4-BE49-F238E27FC236}">
                    <a16:creationId xmlns:a16="http://schemas.microsoft.com/office/drawing/2014/main" id="{352C29B5-56FE-96B6-9C3F-907FF89E0DC4}"/>
                  </a:ext>
                </a:extLst>
              </p:cNvPr>
              <p:cNvSpPr/>
              <p:nvPr/>
            </p:nvSpPr>
            <p:spPr>
              <a:xfrm>
                <a:off x="1703367" y="8497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43" name="Freeform: Shape 842">
                <a:extLst>
                  <a:ext uri="{FF2B5EF4-FFF2-40B4-BE49-F238E27FC236}">
                    <a16:creationId xmlns:a16="http://schemas.microsoft.com/office/drawing/2014/main" id="{C44DA3AD-A132-D33F-AF25-15620004ED44}"/>
                  </a:ext>
                </a:extLst>
              </p:cNvPr>
              <p:cNvSpPr/>
              <p:nvPr/>
            </p:nvSpPr>
            <p:spPr>
              <a:xfrm>
                <a:off x="1703367" y="96585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44" name="Freeform: Shape 843">
                <a:extLst>
                  <a:ext uri="{FF2B5EF4-FFF2-40B4-BE49-F238E27FC236}">
                    <a16:creationId xmlns:a16="http://schemas.microsoft.com/office/drawing/2014/main" id="{742121CB-F142-56E1-12BB-FB185217D81D}"/>
                  </a:ext>
                </a:extLst>
              </p:cNvPr>
              <p:cNvSpPr/>
              <p:nvPr/>
            </p:nvSpPr>
            <p:spPr>
              <a:xfrm>
                <a:off x="1703367" y="1081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45" name="Freeform: Shape 844">
                <a:extLst>
                  <a:ext uri="{FF2B5EF4-FFF2-40B4-BE49-F238E27FC236}">
                    <a16:creationId xmlns:a16="http://schemas.microsoft.com/office/drawing/2014/main" id="{76AA9D28-AFA6-FC2A-8646-47F7F46667E0}"/>
                  </a:ext>
                </a:extLst>
              </p:cNvPr>
              <p:cNvSpPr/>
              <p:nvPr/>
            </p:nvSpPr>
            <p:spPr>
              <a:xfrm>
                <a:off x="1703367" y="119803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46" name="Freeform: Shape 845">
                <a:extLst>
                  <a:ext uri="{FF2B5EF4-FFF2-40B4-BE49-F238E27FC236}">
                    <a16:creationId xmlns:a16="http://schemas.microsoft.com/office/drawing/2014/main" id="{CF10D70F-151A-2A2B-532E-2F089CBDEBE1}"/>
                  </a:ext>
                </a:extLst>
              </p:cNvPr>
              <p:cNvSpPr/>
              <p:nvPr/>
            </p:nvSpPr>
            <p:spPr>
              <a:xfrm>
                <a:off x="1703367" y="131412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47" name="Freeform: Shape 846">
                <a:extLst>
                  <a:ext uri="{FF2B5EF4-FFF2-40B4-BE49-F238E27FC236}">
                    <a16:creationId xmlns:a16="http://schemas.microsoft.com/office/drawing/2014/main" id="{A442432C-176C-D3EA-B57E-AD9B37702A5F}"/>
                  </a:ext>
                </a:extLst>
              </p:cNvPr>
              <p:cNvSpPr/>
              <p:nvPr/>
            </p:nvSpPr>
            <p:spPr>
              <a:xfrm>
                <a:off x="1703367" y="1430215"/>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48" name="Freeform: Shape 847">
                <a:extLst>
                  <a:ext uri="{FF2B5EF4-FFF2-40B4-BE49-F238E27FC236}">
                    <a16:creationId xmlns:a16="http://schemas.microsoft.com/office/drawing/2014/main" id="{89B8E38D-C2B9-D0AE-77A6-4C4C1DE20D0F}"/>
                  </a:ext>
                </a:extLst>
              </p:cNvPr>
              <p:cNvSpPr/>
              <p:nvPr/>
            </p:nvSpPr>
            <p:spPr>
              <a:xfrm>
                <a:off x="1703367" y="15463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49" name="Freeform: Shape 848">
                <a:extLst>
                  <a:ext uri="{FF2B5EF4-FFF2-40B4-BE49-F238E27FC236}">
                    <a16:creationId xmlns:a16="http://schemas.microsoft.com/office/drawing/2014/main" id="{AB1F7564-769A-FD6A-9AC6-465FC275AAA9}"/>
                  </a:ext>
                </a:extLst>
              </p:cNvPr>
              <p:cNvSpPr/>
              <p:nvPr/>
            </p:nvSpPr>
            <p:spPr>
              <a:xfrm>
                <a:off x="1703367" y="16623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0" name="Freeform: Shape 849">
                <a:extLst>
                  <a:ext uri="{FF2B5EF4-FFF2-40B4-BE49-F238E27FC236}">
                    <a16:creationId xmlns:a16="http://schemas.microsoft.com/office/drawing/2014/main" id="{533ED1E4-E7EF-544C-F6A1-30126A47E7A1}"/>
                  </a:ext>
                </a:extLst>
              </p:cNvPr>
              <p:cNvSpPr/>
              <p:nvPr/>
            </p:nvSpPr>
            <p:spPr>
              <a:xfrm>
                <a:off x="1703367" y="17784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1" name="Freeform: Shape 850">
                <a:extLst>
                  <a:ext uri="{FF2B5EF4-FFF2-40B4-BE49-F238E27FC236}">
                    <a16:creationId xmlns:a16="http://schemas.microsoft.com/office/drawing/2014/main" id="{0BA249BA-4615-FFDE-545D-C4BDB21DD416}"/>
                  </a:ext>
                </a:extLst>
              </p:cNvPr>
              <p:cNvSpPr/>
              <p:nvPr/>
            </p:nvSpPr>
            <p:spPr>
              <a:xfrm>
                <a:off x="1703367" y="18945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2" name="Freeform: Shape 851">
                <a:extLst>
                  <a:ext uri="{FF2B5EF4-FFF2-40B4-BE49-F238E27FC236}">
                    <a16:creationId xmlns:a16="http://schemas.microsoft.com/office/drawing/2014/main" id="{F6DDDCAF-2792-7F82-A32C-82B1B5B62243}"/>
                  </a:ext>
                </a:extLst>
              </p:cNvPr>
              <p:cNvSpPr/>
              <p:nvPr/>
            </p:nvSpPr>
            <p:spPr>
              <a:xfrm>
                <a:off x="1703367" y="2010660"/>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3" name="Freeform: Shape 852">
                <a:extLst>
                  <a:ext uri="{FF2B5EF4-FFF2-40B4-BE49-F238E27FC236}">
                    <a16:creationId xmlns:a16="http://schemas.microsoft.com/office/drawing/2014/main" id="{092D5CDB-8CAA-8C91-8793-AB37A4D29A84}"/>
                  </a:ext>
                </a:extLst>
              </p:cNvPr>
              <p:cNvSpPr/>
              <p:nvPr/>
            </p:nvSpPr>
            <p:spPr>
              <a:xfrm>
                <a:off x="1703367" y="212674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4" name="Freeform: Shape 853">
                <a:extLst>
                  <a:ext uri="{FF2B5EF4-FFF2-40B4-BE49-F238E27FC236}">
                    <a16:creationId xmlns:a16="http://schemas.microsoft.com/office/drawing/2014/main" id="{2AC15565-CA60-027F-9A31-5F9E62A7398E}"/>
                  </a:ext>
                </a:extLst>
              </p:cNvPr>
              <p:cNvSpPr/>
              <p:nvPr/>
            </p:nvSpPr>
            <p:spPr>
              <a:xfrm>
                <a:off x="1703367" y="224283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5" name="Freeform: Shape 854">
                <a:extLst>
                  <a:ext uri="{FF2B5EF4-FFF2-40B4-BE49-F238E27FC236}">
                    <a16:creationId xmlns:a16="http://schemas.microsoft.com/office/drawing/2014/main" id="{36A704CC-2392-0464-AEAB-9D3AFA1ABCCD}"/>
                  </a:ext>
                </a:extLst>
              </p:cNvPr>
              <p:cNvSpPr/>
              <p:nvPr/>
            </p:nvSpPr>
            <p:spPr>
              <a:xfrm>
                <a:off x="1703367" y="235892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6" name="Freeform: Shape 855">
                <a:extLst>
                  <a:ext uri="{FF2B5EF4-FFF2-40B4-BE49-F238E27FC236}">
                    <a16:creationId xmlns:a16="http://schemas.microsoft.com/office/drawing/2014/main" id="{955E070E-E369-6E54-CCBD-E62EA8BD90F9}"/>
                  </a:ext>
                </a:extLst>
              </p:cNvPr>
              <p:cNvSpPr/>
              <p:nvPr/>
            </p:nvSpPr>
            <p:spPr>
              <a:xfrm>
                <a:off x="1819453" y="5015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7" name="Freeform: Shape 856">
                <a:extLst>
                  <a:ext uri="{FF2B5EF4-FFF2-40B4-BE49-F238E27FC236}">
                    <a16:creationId xmlns:a16="http://schemas.microsoft.com/office/drawing/2014/main" id="{729C083B-25ED-F787-FFE0-17E0009F6798}"/>
                  </a:ext>
                </a:extLst>
              </p:cNvPr>
              <p:cNvSpPr/>
              <p:nvPr/>
            </p:nvSpPr>
            <p:spPr>
              <a:xfrm>
                <a:off x="1819453" y="6175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8" name="Freeform: Shape 857">
                <a:extLst>
                  <a:ext uri="{FF2B5EF4-FFF2-40B4-BE49-F238E27FC236}">
                    <a16:creationId xmlns:a16="http://schemas.microsoft.com/office/drawing/2014/main" id="{7F40C530-BB73-0139-5B9B-A8C6D0CCD422}"/>
                  </a:ext>
                </a:extLst>
              </p:cNvPr>
              <p:cNvSpPr/>
              <p:nvPr/>
            </p:nvSpPr>
            <p:spPr>
              <a:xfrm>
                <a:off x="1819453" y="7336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9" name="Freeform: Shape 858">
                <a:extLst>
                  <a:ext uri="{FF2B5EF4-FFF2-40B4-BE49-F238E27FC236}">
                    <a16:creationId xmlns:a16="http://schemas.microsoft.com/office/drawing/2014/main" id="{57C647EB-F53B-BA69-3BBF-34C50E46BE54}"/>
                  </a:ext>
                </a:extLst>
              </p:cNvPr>
              <p:cNvSpPr/>
              <p:nvPr/>
            </p:nvSpPr>
            <p:spPr>
              <a:xfrm>
                <a:off x="1819453" y="8497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0" name="Freeform: Shape 859">
                <a:extLst>
                  <a:ext uri="{FF2B5EF4-FFF2-40B4-BE49-F238E27FC236}">
                    <a16:creationId xmlns:a16="http://schemas.microsoft.com/office/drawing/2014/main" id="{B0308A4E-1588-1E1D-4B7C-3B4E8130E7E1}"/>
                  </a:ext>
                </a:extLst>
              </p:cNvPr>
              <p:cNvSpPr/>
              <p:nvPr/>
            </p:nvSpPr>
            <p:spPr>
              <a:xfrm>
                <a:off x="1819453" y="96585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1" name="Freeform: Shape 860">
                <a:extLst>
                  <a:ext uri="{FF2B5EF4-FFF2-40B4-BE49-F238E27FC236}">
                    <a16:creationId xmlns:a16="http://schemas.microsoft.com/office/drawing/2014/main" id="{D0F3FC1E-75CB-94E3-C10F-01023E604201}"/>
                  </a:ext>
                </a:extLst>
              </p:cNvPr>
              <p:cNvSpPr/>
              <p:nvPr/>
            </p:nvSpPr>
            <p:spPr>
              <a:xfrm>
                <a:off x="1819453" y="108194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2" name="Freeform: Shape 861">
                <a:extLst>
                  <a:ext uri="{FF2B5EF4-FFF2-40B4-BE49-F238E27FC236}">
                    <a16:creationId xmlns:a16="http://schemas.microsoft.com/office/drawing/2014/main" id="{779B75BE-F511-D45D-4DE5-DCE2B87B7DEB}"/>
                  </a:ext>
                </a:extLst>
              </p:cNvPr>
              <p:cNvSpPr/>
              <p:nvPr/>
            </p:nvSpPr>
            <p:spPr>
              <a:xfrm>
                <a:off x="1819453" y="119803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3" name="Freeform: Shape 862">
                <a:extLst>
                  <a:ext uri="{FF2B5EF4-FFF2-40B4-BE49-F238E27FC236}">
                    <a16:creationId xmlns:a16="http://schemas.microsoft.com/office/drawing/2014/main" id="{2F2F34B4-B0C3-7E02-5E5C-2CC1DD0112B2}"/>
                  </a:ext>
                </a:extLst>
              </p:cNvPr>
              <p:cNvSpPr/>
              <p:nvPr/>
            </p:nvSpPr>
            <p:spPr>
              <a:xfrm>
                <a:off x="1819453" y="1314126"/>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4" name="Freeform: Shape 863">
                <a:extLst>
                  <a:ext uri="{FF2B5EF4-FFF2-40B4-BE49-F238E27FC236}">
                    <a16:creationId xmlns:a16="http://schemas.microsoft.com/office/drawing/2014/main" id="{F5734B63-7FB2-408B-6CEB-7C746FB4BDC3}"/>
                  </a:ext>
                </a:extLst>
              </p:cNvPr>
              <p:cNvSpPr/>
              <p:nvPr/>
            </p:nvSpPr>
            <p:spPr>
              <a:xfrm>
                <a:off x="1819453" y="1430215"/>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5" name="Freeform: Shape 864">
                <a:extLst>
                  <a:ext uri="{FF2B5EF4-FFF2-40B4-BE49-F238E27FC236}">
                    <a16:creationId xmlns:a16="http://schemas.microsoft.com/office/drawing/2014/main" id="{0E53E0A0-9AC6-FE12-C6BE-667B3907954C}"/>
                  </a:ext>
                </a:extLst>
              </p:cNvPr>
              <p:cNvSpPr/>
              <p:nvPr/>
            </p:nvSpPr>
            <p:spPr>
              <a:xfrm>
                <a:off x="1819453" y="1546304"/>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6" name="Freeform: Shape 865">
                <a:extLst>
                  <a:ext uri="{FF2B5EF4-FFF2-40B4-BE49-F238E27FC236}">
                    <a16:creationId xmlns:a16="http://schemas.microsoft.com/office/drawing/2014/main" id="{7BC94764-EE9D-529F-E780-3B475D8B803F}"/>
                  </a:ext>
                </a:extLst>
              </p:cNvPr>
              <p:cNvSpPr/>
              <p:nvPr/>
            </p:nvSpPr>
            <p:spPr>
              <a:xfrm>
                <a:off x="1819453" y="1662393"/>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7" name="Freeform: Shape 866">
                <a:extLst>
                  <a:ext uri="{FF2B5EF4-FFF2-40B4-BE49-F238E27FC236}">
                    <a16:creationId xmlns:a16="http://schemas.microsoft.com/office/drawing/2014/main" id="{B29DAC3A-52F5-8B12-E3AF-085C4CB44435}"/>
                  </a:ext>
                </a:extLst>
              </p:cNvPr>
              <p:cNvSpPr/>
              <p:nvPr/>
            </p:nvSpPr>
            <p:spPr>
              <a:xfrm>
                <a:off x="1819453" y="1778482"/>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8" name="Freeform: Shape 867">
                <a:extLst>
                  <a:ext uri="{FF2B5EF4-FFF2-40B4-BE49-F238E27FC236}">
                    <a16:creationId xmlns:a16="http://schemas.microsoft.com/office/drawing/2014/main" id="{274EEF41-A3F9-AAEA-CF5C-F7B4D68168AB}"/>
                  </a:ext>
                </a:extLst>
              </p:cNvPr>
              <p:cNvSpPr/>
              <p:nvPr/>
            </p:nvSpPr>
            <p:spPr>
              <a:xfrm>
                <a:off x="1819453" y="1894571"/>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9" name="Freeform: Shape 868">
                <a:extLst>
                  <a:ext uri="{FF2B5EF4-FFF2-40B4-BE49-F238E27FC236}">
                    <a16:creationId xmlns:a16="http://schemas.microsoft.com/office/drawing/2014/main" id="{D4E8FA60-CCA7-F44D-1C74-D92EFDD0526A}"/>
                  </a:ext>
                </a:extLst>
              </p:cNvPr>
              <p:cNvSpPr/>
              <p:nvPr/>
            </p:nvSpPr>
            <p:spPr>
              <a:xfrm>
                <a:off x="1819453" y="2010660"/>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70" name="Freeform: Shape 869">
                <a:extLst>
                  <a:ext uri="{FF2B5EF4-FFF2-40B4-BE49-F238E27FC236}">
                    <a16:creationId xmlns:a16="http://schemas.microsoft.com/office/drawing/2014/main" id="{801B9140-1AC9-3C28-5726-A529494B616C}"/>
                  </a:ext>
                </a:extLst>
              </p:cNvPr>
              <p:cNvSpPr/>
              <p:nvPr/>
            </p:nvSpPr>
            <p:spPr>
              <a:xfrm>
                <a:off x="1819453" y="2126749"/>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71" name="Freeform: Shape 870">
                <a:extLst>
                  <a:ext uri="{FF2B5EF4-FFF2-40B4-BE49-F238E27FC236}">
                    <a16:creationId xmlns:a16="http://schemas.microsoft.com/office/drawing/2014/main" id="{3EADF71C-D4AA-73F4-777F-D420470FA998}"/>
                  </a:ext>
                </a:extLst>
              </p:cNvPr>
              <p:cNvSpPr/>
              <p:nvPr/>
            </p:nvSpPr>
            <p:spPr>
              <a:xfrm>
                <a:off x="1819453" y="2242838"/>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72" name="Freeform: Shape 871">
                <a:extLst>
                  <a:ext uri="{FF2B5EF4-FFF2-40B4-BE49-F238E27FC236}">
                    <a16:creationId xmlns:a16="http://schemas.microsoft.com/office/drawing/2014/main" id="{424DE814-0EF1-264E-421A-0E585E6F188C}"/>
                  </a:ext>
                </a:extLst>
              </p:cNvPr>
              <p:cNvSpPr/>
              <p:nvPr/>
            </p:nvSpPr>
            <p:spPr>
              <a:xfrm>
                <a:off x="1819453" y="2358927"/>
                <a:ext cx="773" cy="773"/>
              </a:xfrm>
              <a:custGeom>
                <a:avLst/>
                <a:gdLst>
                  <a:gd name="connsiteX0" fmla="*/ 0 w 773"/>
                  <a:gd name="connsiteY0" fmla="*/ 0 h 773"/>
                  <a:gd name="connsiteX1" fmla="*/ 0 w 773"/>
                  <a:gd name="connsiteY1" fmla="*/ 0 h 773"/>
                  <a:gd name="connsiteX2" fmla="*/ 0 w 773"/>
                  <a:gd name="connsiteY2" fmla="*/ 0 h 773"/>
                </a:gdLst>
                <a:ahLst/>
                <a:cxnLst>
                  <a:cxn ang="0">
                    <a:pos x="connsiteX0" y="connsiteY0"/>
                  </a:cxn>
                  <a:cxn ang="0">
                    <a:pos x="connsiteX1" y="connsiteY1"/>
                  </a:cxn>
                  <a:cxn ang="0">
                    <a:pos x="connsiteX2" y="connsiteY2"/>
                  </a:cxn>
                </a:cxnLst>
                <a:rect l="l" t="t" r="r" b="b"/>
                <a:pathLst>
                  <a:path w="773" h="773">
                    <a:moveTo>
                      <a:pt x="0" y="0"/>
                    </a:moveTo>
                    <a:lnTo>
                      <a:pt x="0"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73" name="Freeform: Shape 872">
                <a:extLst>
                  <a:ext uri="{FF2B5EF4-FFF2-40B4-BE49-F238E27FC236}">
                    <a16:creationId xmlns:a16="http://schemas.microsoft.com/office/drawing/2014/main" id="{9FA6366A-9A2B-F87D-B9B9-572ACA429B25}"/>
                  </a:ext>
                </a:extLst>
              </p:cNvPr>
              <p:cNvSpPr/>
              <p:nvPr/>
            </p:nvSpPr>
            <p:spPr>
              <a:xfrm>
                <a:off x="1926252" y="501504"/>
                <a:ext cx="5841" cy="8499"/>
              </a:xfrm>
              <a:custGeom>
                <a:avLst/>
                <a:gdLst>
                  <a:gd name="connsiteX0" fmla="*/ 5842 w 5841"/>
                  <a:gd name="connsiteY0" fmla="*/ 6517 h 8499"/>
                  <a:gd name="connsiteX1" fmla="*/ 0 w 5841"/>
                  <a:gd name="connsiteY1" fmla="*/ 0 h 8499"/>
                  <a:gd name="connsiteX2" fmla="*/ 2088 w 5841"/>
                  <a:gd name="connsiteY2" fmla="*/ 8499 h 8499"/>
                </a:gdLst>
                <a:ahLst/>
                <a:cxnLst>
                  <a:cxn ang="0">
                    <a:pos x="connsiteX0" y="connsiteY0"/>
                  </a:cxn>
                  <a:cxn ang="0">
                    <a:pos x="connsiteX1" y="connsiteY1"/>
                  </a:cxn>
                  <a:cxn ang="0">
                    <a:pos x="connsiteX2" y="connsiteY2"/>
                  </a:cxn>
                </a:cxnLst>
                <a:rect l="l" t="t" r="r" b="b"/>
                <a:pathLst>
                  <a:path w="5841" h="8499">
                    <a:moveTo>
                      <a:pt x="5842" y="6517"/>
                    </a:moveTo>
                    <a:lnTo>
                      <a:pt x="0" y="0"/>
                    </a:lnTo>
                    <a:lnTo>
                      <a:pt x="2088" y="849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74" name="Freeform: Shape 873">
                <a:extLst>
                  <a:ext uri="{FF2B5EF4-FFF2-40B4-BE49-F238E27FC236}">
                    <a16:creationId xmlns:a16="http://schemas.microsoft.com/office/drawing/2014/main" id="{C7819FBE-C843-F3FD-A998-52D51242D3C2}"/>
                  </a:ext>
                </a:extLst>
              </p:cNvPr>
              <p:cNvSpPr/>
              <p:nvPr/>
            </p:nvSpPr>
            <p:spPr>
              <a:xfrm>
                <a:off x="1926252" y="617593"/>
                <a:ext cx="4485" cy="7735"/>
              </a:xfrm>
              <a:custGeom>
                <a:avLst/>
                <a:gdLst>
                  <a:gd name="connsiteX0" fmla="*/ 4485 w 4485"/>
                  <a:gd name="connsiteY0" fmla="*/ 6374 h 7735"/>
                  <a:gd name="connsiteX1" fmla="*/ 0 w 4485"/>
                  <a:gd name="connsiteY1" fmla="*/ 0 h 7735"/>
                  <a:gd name="connsiteX2" fmla="*/ 958 w 4485"/>
                  <a:gd name="connsiteY2" fmla="*/ 7735 h 7735"/>
                </a:gdLst>
                <a:ahLst/>
                <a:cxnLst>
                  <a:cxn ang="0">
                    <a:pos x="connsiteX0" y="connsiteY0"/>
                  </a:cxn>
                  <a:cxn ang="0">
                    <a:pos x="connsiteX1" y="connsiteY1"/>
                  </a:cxn>
                  <a:cxn ang="0">
                    <a:pos x="connsiteX2" y="connsiteY2"/>
                  </a:cxn>
                </a:cxnLst>
                <a:rect l="l" t="t" r="r" b="b"/>
                <a:pathLst>
                  <a:path w="4485" h="7735">
                    <a:moveTo>
                      <a:pt x="4485" y="6374"/>
                    </a:moveTo>
                    <a:lnTo>
                      <a:pt x="0" y="0"/>
                    </a:lnTo>
                    <a:lnTo>
                      <a:pt x="958" y="773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75" name="Freeform: Shape 874">
                <a:extLst>
                  <a:ext uri="{FF2B5EF4-FFF2-40B4-BE49-F238E27FC236}">
                    <a16:creationId xmlns:a16="http://schemas.microsoft.com/office/drawing/2014/main" id="{225C6755-0458-E1B5-4041-B35B2FEE71E1}"/>
                  </a:ext>
                </a:extLst>
              </p:cNvPr>
              <p:cNvSpPr/>
              <p:nvPr/>
            </p:nvSpPr>
            <p:spPr>
              <a:xfrm>
                <a:off x="1926252" y="733682"/>
                <a:ext cx="3635" cy="6819"/>
              </a:xfrm>
              <a:custGeom>
                <a:avLst/>
                <a:gdLst>
                  <a:gd name="connsiteX0" fmla="*/ 3635 w 3635"/>
                  <a:gd name="connsiteY0" fmla="*/ 5790 h 6819"/>
                  <a:gd name="connsiteX1" fmla="*/ 0 w 3635"/>
                  <a:gd name="connsiteY1" fmla="*/ 0 h 6819"/>
                  <a:gd name="connsiteX2" fmla="*/ 483 w 3635"/>
                  <a:gd name="connsiteY2" fmla="*/ 6819 h 6819"/>
                </a:gdLst>
                <a:ahLst/>
                <a:cxnLst>
                  <a:cxn ang="0">
                    <a:pos x="connsiteX0" y="connsiteY0"/>
                  </a:cxn>
                  <a:cxn ang="0">
                    <a:pos x="connsiteX1" y="connsiteY1"/>
                  </a:cxn>
                  <a:cxn ang="0">
                    <a:pos x="connsiteX2" y="connsiteY2"/>
                  </a:cxn>
                </a:cxnLst>
                <a:rect l="l" t="t" r="r" b="b"/>
                <a:pathLst>
                  <a:path w="3635" h="6819">
                    <a:moveTo>
                      <a:pt x="3635" y="5790"/>
                    </a:moveTo>
                    <a:lnTo>
                      <a:pt x="0" y="0"/>
                    </a:lnTo>
                    <a:lnTo>
                      <a:pt x="483" y="681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76" name="Freeform: Shape 875">
                <a:extLst>
                  <a:ext uri="{FF2B5EF4-FFF2-40B4-BE49-F238E27FC236}">
                    <a16:creationId xmlns:a16="http://schemas.microsoft.com/office/drawing/2014/main" id="{4206597F-66EF-1E65-9310-9E8ADD22FDA0}"/>
                  </a:ext>
                </a:extLst>
              </p:cNvPr>
              <p:cNvSpPr/>
              <p:nvPr/>
            </p:nvSpPr>
            <p:spPr>
              <a:xfrm>
                <a:off x="1926252" y="849771"/>
                <a:ext cx="3458" cy="5924"/>
              </a:xfrm>
              <a:custGeom>
                <a:avLst/>
                <a:gdLst>
                  <a:gd name="connsiteX0" fmla="*/ 3459 w 3458"/>
                  <a:gd name="connsiteY0" fmla="*/ 4870 h 5924"/>
                  <a:gd name="connsiteX1" fmla="*/ 0 w 3458"/>
                  <a:gd name="connsiteY1" fmla="*/ 0 h 5924"/>
                  <a:gd name="connsiteX2" fmla="*/ 760 w 3458"/>
                  <a:gd name="connsiteY2" fmla="*/ 5925 h 5924"/>
                </a:gdLst>
                <a:ahLst/>
                <a:cxnLst>
                  <a:cxn ang="0">
                    <a:pos x="connsiteX0" y="connsiteY0"/>
                  </a:cxn>
                  <a:cxn ang="0">
                    <a:pos x="connsiteX1" y="connsiteY1"/>
                  </a:cxn>
                  <a:cxn ang="0">
                    <a:pos x="connsiteX2" y="connsiteY2"/>
                  </a:cxn>
                </a:cxnLst>
                <a:rect l="l" t="t" r="r" b="b"/>
                <a:pathLst>
                  <a:path w="3458" h="5924">
                    <a:moveTo>
                      <a:pt x="3459" y="4870"/>
                    </a:moveTo>
                    <a:lnTo>
                      <a:pt x="0" y="0"/>
                    </a:lnTo>
                    <a:lnTo>
                      <a:pt x="760" y="592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77" name="Freeform: Shape 876">
                <a:extLst>
                  <a:ext uri="{FF2B5EF4-FFF2-40B4-BE49-F238E27FC236}">
                    <a16:creationId xmlns:a16="http://schemas.microsoft.com/office/drawing/2014/main" id="{C3ED3287-1976-BE10-E3C3-451AD7A24AB0}"/>
                  </a:ext>
                </a:extLst>
              </p:cNvPr>
              <p:cNvSpPr/>
              <p:nvPr/>
            </p:nvSpPr>
            <p:spPr>
              <a:xfrm>
                <a:off x="1926252" y="965859"/>
                <a:ext cx="4103" cy="5172"/>
              </a:xfrm>
              <a:custGeom>
                <a:avLst/>
                <a:gdLst>
                  <a:gd name="connsiteX0" fmla="*/ 4104 w 4103"/>
                  <a:gd name="connsiteY0" fmla="*/ 3674 h 5172"/>
                  <a:gd name="connsiteX1" fmla="*/ 0 w 4103"/>
                  <a:gd name="connsiteY1" fmla="*/ 0 h 5172"/>
                  <a:gd name="connsiteX2" fmla="*/ 1892 w 4103"/>
                  <a:gd name="connsiteY2" fmla="*/ 5173 h 5172"/>
                </a:gdLst>
                <a:ahLst/>
                <a:cxnLst>
                  <a:cxn ang="0">
                    <a:pos x="connsiteX0" y="connsiteY0"/>
                  </a:cxn>
                  <a:cxn ang="0">
                    <a:pos x="connsiteX1" y="connsiteY1"/>
                  </a:cxn>
                  <a:cxn ang="0">
                    <a:pos x="connsiteX2" y="connsiteY2"/>
                  </a:cxn>
                </a:cxnLst>
                <a:rect l="l" t="t" r="r" b="b"/>
                <a:pathLst>
                  <a:path w="4103" h="5172">
                    <a:moveTo>
                      <a:pt x="4104" y="3674"/>
                    </a:moveTo>
                    <a:lnTo>
                      <a:pt x="0" y="0"/>
                    </a:lnTo>
                    <a:lnTo>
                      <a:pt x="1892" y="517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78" name="Freeform: Shape 877">
                <a:extLst>
                  <a:ext uri="{FF2B5EF4-FFF2-40B4-BE49-F238E27FC236}">
                    <a16:creationId xmlns:a16="http://schemas.microsoft.com/office/drawing/2014/main" id="{DAA38A0B-27AD-9E31-D61F-FB7B28E70460}"/>
                  </a:ext>
                </a:extLst>
              </p:cNvPr>
              <p:cNvSpPr/>
              <p:nvPr/>
            </p:nvSpPr>
            <p:spPr>
              <a:xfrm>
                <a:off x="1926252" y="1081948"/>
                <a:ext cx="5655" cy="4653"/>
              </a:xfrm>
              <a:custGeom>
                <a:avLst/>
                <a:gdLst>
                  <a:gd name="connsiteX0" fmla="*/ 5656 w 5655"/>
                  <a:gd name="connsiteY0" fmla="*/ 2258 h 4653"/>
                  <a:gd name="connsiteX1" fmla="*/ 0 w 5655"/>
                  <a:gd name="connsiteY1" fmla="*/ 0 h 4653"/>
                  <a:gd name="connsiteX2" fmla="*/ 3928 w 5655"/>
                  <a:gd name="connsiteY2" fmla="*/ 4654 h 4653"/>
                </a:gdLst>
                <a:ahLst/>
                <a:cxnLst>
                  <a:cxn ang="0">
                    <a:pos x="connsiteX0" y="connsiteY0"/>
                  </a:cxn>
                  <a:cxn ang="0">
                    <a:pos x="connsiteX1" y="connsiteY1"/>
                  </a:cxn>
                  <a:cxn ang="0">
                    <a:pos x="connsiteX2" y="connsiteY2"/>
                  </a:cxn>
                </a:cxnLst>
                <a:rect l="l" t="t" r="r" b="b"/>
                <a:pathLst>
                  <a:path w="5655" h="4653">
                    <a:moveTo>
                      <a:pt x="5656" y="2258"/>
                    </a:moveTo>
                    <a:lnTo>
                      <a:pt x="0" y="0"/>
                    </a:lnTo>
                    <a:lnTo>
                      <a:pt x="3928" y="465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79" name="Freeform: Shape 878">
                <a:extLst>
                  <a:ext uri="{FF2B5EF4-FFF2-40B4-BE49-F238E27FC236}">
                    <a16:creationId xmlns:a16="http://schemas.microsoft.com/office/drawing/2014/main" id="{5221C153-378F-4D2A-5CDA-64796AB3A811}"/>
                  </a:ext>
                </a:extLst>
              </p:cNvPr>
              <p:cNvSpPr/>
              <p:nvPr/>
            </p:nvSpPr>
            <p:spPr>
              <a:xfrm>
                <a:off x="1926252" y="1198037"/>
                <a:ext cx="8005" cy="4416"/>
              </a:xfrm>
              <a:custGeom>
                <a:avLst/>
                <a:gdLst>
                  <a:gd name="connsiteX0" fmla="*/ 8005 w 8005"/>
                  <a:gd name="connsiteY0" fmla="*/ 736 h 4416"/>
                  <a:gd name="connsiteX1" fmla="*/ 0 w 8005"/>
                  <a:gd name="connsiteY1" fmla="*/ 0 h 4416"/>
                  <a:gd name="connsiteX2" fmla="*/ 6717 w 8005"/>
                  <a:gd name="connsiteY2" fmla="*/ 4417 h 4416"/>
                </a:gdLst>
                <a:ahLst/>
                <a:cxnLst>
                  <a:cxn ang="0">
                    <a:pos x="connsiteX0" y="connsiteY0"/>
                  </a:cxn>
                  <a:cxn ang="0">
                    <a:pos x="connsiteX1" y="connsiteY1"/>
                  </a:cxn>
                  <a:cxn ang="0">
                    <a:pos x="connsiteX2" y="connsiteY2"/>
                  </a:cxn>
                </a:cxnLst>
                <a:rect l="l" t="t" r="r" b="b"/>
                <a:pathLst>
                  <a:path w="8005" h="4416">
                    <a:moveTo>
                      <a:pt x="8005" y="736"/>
                    </a:moveTo>
                    <a:lnTo>
                      <a:pt x="0" y="0"/>
                    </a:lnTo>
                    <a:lnTo>
                      <a:pt x="6717" y="441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80" name="Freeform: Shape 879">
                <a:extLst>
                  <a:ext uri="{FF2B5EF4-FFF2-40B4-BE49-F238E27FC236}">
                    <a16:creationId xmlns:a16="http://schemas.microsoft.com/office/drawing/2014/main" id="{75462C52-6704-B14D-68A3-9A35D23149BC}"/>
                  </a:ext>
                </a:extLst>
              </p:cNvPr>
              <p:cNvSpPr/>
              <p:nvPr/>
            </p:nvSpPr>
            <p:spPr>
              <a:xfrm>
                <a:off x="1926252" y="1313391"/>
                <a:ext cx="10818" cy="5177"/>
              </a:xfrm>
              <a:custGeom>
                <a:avLst/>
                <a:gdLst>
                  <a:gd name="connsiteX0" fmla="*/ 10818 w 10818"/>
                  <a:gd name="connsiteY0" fmla="*/ 0 h 5177"/>
                  <a:gd name="connsiteX1" fmla="*/ 0 w 10818"/>
                  <a:gd name="connsiteY1" fmla="*/ 735 h 5177"/>
                  <a:gd name="connsiteX2" fmla="*/ 9891 w 10818"/>
                  <a:gd name="connsiteY2" fmla="*/ 5178 h 5177"/>
                </a:gdLst>
                <a:ahLst/>
                <a:cxnLst>
                  <a:cxn ang="0">
                    <a:pos x="connsiteX0" y="connsiteY0"/>
                  </a:cxn>
                  <a:cxn ang="0">
                    <a:pos x="connsiteX1" y="connsiteY1"/>
                  </a:cxn>
                  <a:cxn ang="0">
                    <a:pos x="connsiteX2" y="connsiteY2"/>
                  </a:cxn>
                </a:cxnLst>
                <a:rect l="l" t="t" r="r" b="b"/>
                <a:pathLst>
                  <a:path w="10818" h="5177">
                    <a:moveTo>
                      <a:pt x="10818" y="0"/>
                    </a:moveTo>
                    <a:lnTo>
                      <a:pt x="0" y="735"/>
                    </a:lnTo>
                    <a:lnTo>
                      <a:pt x="9891" y="517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81" name="Freeform: Shape 880">
                <a:extLst>
                  <a:ext uri="{FF2B5EF4-FFF2-40B4-BE49-F238E27FC236}">
                    <a16:creationId xmlns:a16="http://schemas.microsoft.com/office/drawing/2014/main" id="{F32D6AA2-F6E9-9AC9-D434-8068065D2824}"/>
                  </a:ext>
                </a:extLst>
              </p:cNvPr>
              <p:cNvSpPr/>
              <p:nvPr/>
            </p:nvSpPr>
            <p:spPr>
              <a:xfrm>
                <a:off x="1926252" y="1428192"/>
                <a:ext cx="13683" cy="6677"/>
              </a:xfrm>
              <a:custGeom>
                <a:avLst/>
                <a:gdLst>
                  <a:gd name="connsiteX0" fmla="*/ 13684 w 13683"/>
                  <a:gd name="connsiteY0" fmla="*/ 0 h 6677"/>
                  <a:gd name="connsiteX1" fmla="*/ 0 w 13683"/>
                  <a:gd name="connsiteY1" fmla="*/ 2023 h 6677"/>
                  <a:gd name="connsiteX2" fmla="*/ 13026 w 13683"/>
                  <a:gd name="connsiteY2" fmla="*/ 6678 h 6677"/>
                </a:gdLst>
                <a:ahLst/>
                <a:cxnLst>
                  <a:cxn ang="0">
                    <a:pos x="connsiteX0" y="connsiteY0"/>
                  </a:cxn>
                  <a:cxn ang="0">
                    <a:pos x="connsiteX1" y="connsiteY1"/>
                  </a:cxn>
                  <a:cxn ang="0">
                    <a:pos x="connsiteX2" y="connsiteY2"/>
                  </a:cxn>
                </a:cxnLst>
                <a:rect l="l" t="t" r="r" b="b"/>
                <a:pathLst>
                  <a:path w="13683" h="6677">
                    <a:moveTo>
                      <a:pt x="13684" y="0"/>
                    </a:moveTo>
                    <a:lnTo>
                      <a:pt x="0" y="2023"/>
                    </a:lnTo>
                    <a:lnTo>
                      <a:pt x="13026" y="667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82" name="Freeform: Shape 881">
                <a:extLst>
                  <a:ext uri="{FF2B5EF4-FFF2-40B4-BE49-F238E27FC236}">
                    <a16:creationId xmlns:a16="http://schemas.microsoft.com/office/drawing/2014/main" id="{DCDF0C28-C419-1A92-91F9-95927FE94275}"/>
                  </a:ext>
                </a:extLst>
              </p:cNvPr>
              <p:cNvSpPr/>
              <p:nvPr/>
            </p:nvSpPr>
            <p:spPr>
              <a:xfrm>
                <a:off x="1926252" y="1543237"/>
                <a:ext cx="16286" cy="8025"/>
              </a:xfrm>
              <a:custGeom>
                <a:avLst/>
                <a:gdLst>
                  <a:gd name="connsiteX0" fmla="*/ 16286 w 16286"/>
                  <a:gd name="connsiteY0" fmla="*/ 0 h 8025"/>
                  <a:gd name="connsiteX1" fmla="*/ 0 w 16286"/>
                  <a:gd name="connsiteY1" fmla="*/ 3067 h 8025"/>
                  <a:gd name="connsiteX2" fmla="*/ 15814 w 16286"/>
                  <a:gd name="connsiteY2" fmla="*/ 8025 h 8025"/>
                </a:gdLst>
                <a:ahLst/>
                <a:cxnLst>
                  <a:cxn ang="0">
                    <a:pos x="connsiteX0" y="connsiteY0"/>
                  </a:cxn>
                  <a:cxn ang="0">
                    <a:pos x="connsiteX1" y="connsiteY1"/>
                  </a:cxn>
                  <a:cxn ang="0">
                    <a:pos x="connsiteX2" y="connsiteY2"/>
                  </a:cxn>
                </a:cxnLst>
                <a:rect l="l" t="t" r="r" b="b"/>
                <a:pathLst>
                  <a:path w="16286" h="8025">
                    <a:moveTo>
                      <a:pt x="16286" y="0"/>
                    </a:moveTo>
                    <a:lnTo>
                      <a:pt x="0" y="3067"/>
                    </a:lnTo>
                    <a:lnTo>
                      <a:pt x="15814" y="802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83" name="Freeform: Shape 882">
                <a:extLst>
                  <a:ext uri="{FF2B5EF4-FFF2-40B4-BE49-F238E27FC236}">
                    <a16:creationId xmlns:a16="http://schemas.microsoft.com/office/drawing/2014/main" id="{26B77B4F-5C01-31E6-5ADE-61FD227820B7}"/>
                  </a:ext>
                </a:extLst>
              </p:cNvPr>
              <p:cNvSpPr/>
              <p:nvPr/>
            </p:nvSpPr>
            <p:spPr>
              <a:xfrm>
                <a:off x="1926252" y="1658521"/>
                <a:ext cx="18476" cy="9150"/>
              </a:xfrm>
              <a:custGeom>
                <a:avLst/>
                <a:gdLst>
                  <a:gd name="connsiteX0" fmla="*/ 18476 w 18476"/>
                  <a:gd name="connsiteY0" fmla="*/ 0 h 9150"/>
                  <a:gd name="connsiteX1" fmla="*/ 0 w 18476"/>
                  <a:gd name="connsiteY1" fmla="*/ 3872 h 9150"/>
                  <a:gd name="connsiteX2" fmla="*/ 18125 w 18476"/>
                  <a:gd name="connsiteY2" fmla="*/ 9150 h 9150"/>
                </a:gdLst>
                <a:ahLst/>
                <a:cxnLst>
                  <a:cxn ang="0">
                    <a:pos x="connsiteX0" y="connsiteY0"/>
                  </a:cxn>
                  <a:cxn ang="0">
                    <a:pos x="connsiteX1" y="connsiteY1"/>
                  </a:cxn>
                  <a:cxn ang="0">
                    <a:pos x="connsiteX2" y="connsiteY2"/>
                  </a:cxn>
                </a:cxnLst>
                <a:rect l="l" t="t" r="r" b="b"/>
                <a:pathLst>
                  <a:path w="18476" h="9150">
                    <a:moveTo>
                      <a:pt x="18476" y="0"/>
                    </a:moveTo>
                    <a:lnTo>
                      <a:pt x="0" y="3872"/>
                    </a:lnTo>
                    <a:lnTo>
                      <a:pt x="18125" y="915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84" name="Freeform: Shape 883">
                <a:extLst>
                  <a:ext uri="{FF2B5EF4-FFF2-40B4-BE49-F238E27FC236}">
                    <a16:creationId xmlns:a16="http://schemas.microsoft.com/office/drawing/2014/main" id="{26791D12-EEAA-7F25-0E78-92D461B9C7E6}"/>
                  </a:ext>
                </a:extLst>
              </p:cNvPr>
              <p:cNvSpPr/>
              <p:nvPr/>
            </p:nvSpPr>
            <p:spPr>
              <a:xfrm>
                <a:off x="1926252" y="1774006"/>
                <a:ext cx="20234" cy="10049"/>
              </a:xfrm>
              <a:custGeom>
                <a:avLst/>
                <a:gdLst>
                  <a:gd name="connsiteX0" fmla="*/ 20235 w 20234"/>
                  <a:gd name="connsiteY0" fmla="*/ 0 h 10049"/>
                  <a:gd name="connsiteX1" fmla="*/ 0 w 20234"/>
                  <a:gd name="connsiteY1" fmla="*/ 4476 h 10049"/>
                  <a:gd name="connsiteX2" fmla="*/ 19961 w 20234"/>
                  <a:gd name="connsiteY2" fmla="*/ 10049 h 10049"/>
                </a:gdLst>
                <a:ahLst/>
                <a:cxnLst>
                  <a:cxn ang="0">
                    <a:pos x="connsiteX0" y="connsiteY0"/>
                  </a:cxn>
                  <a:cxn ang="0">
                    <a:pos x="connsiteX1" y="connsiteY1"/>
                  </a:cxn>
                  <a:cxn ang="0">
                    <a:pos x="connsiteX2" y="connsiteY2"/>
                  </a:cxn>
                </a:cxnLst>
                <a:rect l="l" t="t" r="r" b="b"/>
                <a:pathLst>
                  <a:path w="20234" h="10049">
                    <a:moveTo>
                      <a:pt x="20235" y="0"/>
                    </a:moveTo>
                    <a:lnTo>
                      <a:pt x="0" y="4476"/>
                    </a:lnTo>
                    <a:lnTo>
                      <a:pt x="19961" y="1004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85" name="Freeform: Shape 884">
                <a:extLst>
                  <a:ext uri="{FF2B5EF4-FFF2-40B4-BE49-F238E27FC236}">
                    <a16:creationId xmlns:a16="http://schemas.microsoft.com/office/drawing/2014/main" id="{79680A05-10C3-90F4-38AD-0F8572CDC7E2}"/>
                  </a:ext>
                </a:extLst>
              </p:cNvPr>
              <p:cNvSpPr/>
              <p:nvPr/>
            </p:nvSpPr>
            <p:spPr>
              <a:xfrm>
                <a:off x="1926252" y="1889646"/>
                <a:ext cx="21609" cy="10748"/>
              </a:xfrm>
              <a:custGeom>
                <a:avLst/>
                <a:gdLst>
                  <a:gd name="connsiteX0" fmla="*/ 21610 w 21609"/>
                  <a:gd name="connsiteY0" fmla="*/ 0 h 10748"/>
                  <a:gd name="connsiteX1" fmla="*/ 0 w 21609"/>
                  <a:gd name="connsiteY1" fmla="*/ 4925 h 10748"/>
                  <a:gd name="connsiteX2" fmla="*/ 21385 w 21609"/>
                  <a:gd name="connsiteY2" fmla="*/ 10749 h 10748"/>
                </a:gdLst>
                <a:ahLst/>
                <a:cxnLst>
                  <a:cxn ang="0">
                    <a:pos x="connsiteX0" y="connsiteY0"/>
                  </a:cxn>
                  <a:cxn ang="0">
                    <a:pos x="connsiteX1" y="connsiteY1"/>
                  </a:cxn>
                  <a:cxn ang="0">
                    <a:pos x="connsiteX2" y="connsiteY2"/>
                  </a:cxn>
                </a:cxnLst>
                <a:rect l="l" t="t" r="r" b="b"/>
                <a:pathLst>
                  <a:path w="21609" h="10748">
                    <a:moveTo>
                      <a:pt x="21610" y="0"/>
                    </a:moveTo>
                    <a:lnTo>
                      <a:pt x="0" y="4925"/>
                    </a:lnTo>
                    <a:lnTo>
                      <a:pt x="21385" y="1074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86" name="Freeform: Shape 885">
                <a:extLst>
                  <a:ext uri="{FF2B5EF4-FFF2-40B4-BE49-F238E27FC236}">
                    <a16:creationId xmlns:a16="http://schemas.microsoft.com/office/drawing/2014/main" id="{1BAFB3DC-B119-3BA5-5044-BB6E9367686C}"/>
                  </a:ext>
                </a:extLst>
              </p:cNvPr>
              <p:cNvSpPr/>
              <p:nvPr/>
            </p:nvSpPr>
            <p:spPr>
              <a:xfrm>
                <a:off x="1926252" y="2005400"/>
                <a:ext cx="22668" cy="11286"/>
              </a:xfrm>
              <a:custGeom>
                <a:avLst/>
                <a:gdLst>
                  <a:gd name="connsiteX0" fmla="*/ 22669 w 22668"/>
                  <a:gd name="connsiteY0" fmla="*/ 0 h 11286"/>
                  <a:gd name="connsiteX1" fmla="*/ 0 w 22668"/>
                  <a:gd name="connsiteY1" fmla="*/ 5260 h 11286"/>
                  <a:gd name="connsiteX2" fmla="*/ 22477 w 22668"/>
                  <a:gd name="connsiteY2" fmla="*/ 11287 h 11286"/>
                </a:gdLst>
                <a:ahLst/>
                <a:cxnLst>
                  <a:cxn ang="0">
                    <a:pos x="connsiteX0" y="connsiteY0"/>
                  </a:cxn>
                  <a:cxn ang="0">
                    <a:pos x="connsiteX1" y="connsiteY1"/>
                  </a:cxn>
                  <a:cxn ang="0">
                    <a:pos x="connsiteX2" y="connsiteY2"/>
                  </a:cxn>
                </a:cxnLst>
                <a:rect l="l" t="t" r="r" b="b"/>
                <a:pathLst>
                  <a:path w="22668" h="11286">
                    <a:moveTo>
                      <a:pt x="22669" y="0"/>
                    </a:moveTo>
                    <a:lnTo>
                      <a:pt x="0" y="5260"/>
                    </a:lnTo>
                    <a:lnTo>
                      <a:pt x="22477" y="1128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87" name="Freeform: Shape 886">
                <a:extLst>
                  <a:ext uri="{FF2B5EF4-FFF2-40B4-BE49-F238E27FC236}">
                    <a16:creationId xmlns:a16="http://schemas.microsoft.com/office/drawing/2014/main" id="{82415C1D-1944-977F-C313-D7F62D4FA2B7}"/>
                  </a:ext>
                </a:extLst>
              </p:cNvPr>
              <p:cNvSpPr/>
              <p:nvPr/>
            </p:nvSpPr>
            <p:spPr>
              <a:xfrm>
                <a:off x="1926252" y="2121236"/>
                <a:ext cx="23477" cy="11696"/>
              </a:xfrm>
              <a:custGeom>
                <a:avLst/>
                <a:gdLst>
                  <a:gd name="connsiteX0" fmla="*/ 23477 w 23477"/>
                  <a:gd name="connsiteY0" fmla="*/ 0 h 11696"/>
                  <a:gd name="connsiteX1" fmla="*/ 0 w 23477"/>
                  <a:gd name="connsiteY1" fmla="*/ 5513 h 11696"/>
                  <a:gd name="connsiteX2" fmla="*/ 23309 w 23477"/>
                  <a:gd name="connsiteY2" fmla="*/ 11697 h 11696"/>
                </a:gdLst>
                <a:ahLst/>
                <a:cxnLst>
                  <a:cxn ang="0">
                    <a:pos x="connsiteX0" y="connsiteY0"/>
                  </a:cxn>
                  <a:cxn ang="0">
                    <a:pos x="connsiteX1" y="connsiteY1"/>
                  </a:cxn>
                  <a:cxn ang="0">
                    <a:pos x="connsiteX2" y="connsiteY2"/>
                  </a:cxn>
                </a:cxnLst>
                <a:rect l="l" t="t" r="r" b="b"/>
                <a:pathLst>
                  <a:path w="23477" h="11696">
                    <a:moveTo>
                      <a:pt x="23477" y="0"/>
                    </a:moveTo>
                    <a:lnTo>
                      <a:pt x="0" y="5513"/>
                    </a:lnTo>
                    <a:lnTo>
                      <a:pt x="23309" y="1169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88" name="Freeform: Shape 887">
                <a:extLst>
                  <a:ext uri="{FF2B5EF4-FFF2-40B4-BE49-F238E27FC236}">
                    <a16:creationId xmlns:a16="http://schemas.microsoft.com/office/drawing/2014/main" id="{F5703EBC-DBC5-9875-02A3-B1F9D7A8C464}"/>
                  </a:ext>
                </a:extLst>
              </p:cNvPr>
              <p:cNvSpPr/>
              <p:nvPr/>
            </p:nvSpPr>
            <p:spPr>
              <a:xfrm>
                <a:off x="1926252" y="2237132"/>
                <a:ext cx="24088" cy="12007"/>
              </a:xfrm>
              <a:custGeom>
                <a:avLst/>
                <a:gdLst>
                  <a:gd name="connsiteX0" fmla="*/ 24089 w 24088"/>
                  <a:gd name="connsiteY0" fmla="*/ 0 h 12007"/>
                  <a:gd name="connsiteX1" fmla="*/ 0 w 24088"/>
                  <a:gd name="connsiteY1" fmla="*/ 5706 h 12007"/>
                  <a:gd name="connsiteX2" fmla="*/ 23940 w 24088"/>
                  <a:gd name="connsiteY2" fmla="*/ 12008 h 12007"/>
                </a:gdLst>
                <a:ahLst/>
                <a:cxnLst>
                  <a:cxn ang="0">
                    <a:pos x="connsiteX0" y="connsiteY0"/>
                  </a:cxn>
                  <a:cxn ang="0">
                    <a:pos x="connsiteX1" y="connsiteY1"/>
                  </a:cxn>
                  <a:cxn ang="0">
                    <a:pos x="connsiteX2" y="connsiteY2"/>
                  </a:cxn>
                </a:cxnLst>
                <a:rect l="l" t="t" r="r" b="b"/>
                <a:pathLst>
                  <a:path w="24088" h="12007">
                    <a:moveTo>
                      <a:pt x="24089" y="0"/>
                    </a:moveTo>
                    <a:lnTo>
                      <a:pt x="0" y="5706"/>
                    </a:lnTo>
                    <a:lnTo>
                      <a:pt x="23940" y="1200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89" name="Freeform: Shape 888">
                <a:extLst>
                  <a:ext uri="{FF2B5EF4-FFF2-40B4-BE49-F238E27FC236}">
                    <a16:creationId xmlns:a16="http://schemas.microsoft.com/office/drawing/2014/main" id="{159C608F-2A30-D170-7655-E629DCFAC72B}"/>
                  </a:ext>
                </a:extLst>
              </p:cNvPr>
              <p:cNvSpPr/>
              <p:nvPr/>
            </p:nvSpPr>
            <p:spPr>
              <a:xfrm>
                <a:off x="1926252" y="2353071"/>
                <a:ext cx="24545" cy="12239"/>
              </a:xfrm>
              <a:custGeom>
                <a:avLst/>
                <a:gdLst>
                  <a:gd name="connsiteX0" fmla="*/ 24545 w 24545"/>
                  <a:gd name="connsiteY0" fmla="*/ 0 h 12239"/>
                  <a:gd name="connsiteX1" fmla="*/ 0 w 24545"/>
                  <a:gd name="connsiteY1" fmla="*/ 5856 h 12239"/>
                  <a:gd name="connsiteX2" fmla="*/ 24413 w 24545"/>
                  <a:gd name="connsiteY2" fmla="*/ 12240 h 12239"/>
                </a:gdLst>
                <a:ahLst/>
                <a:cxnLst>
                  <a:cxn ang="0">
                    <a:pos x="connsiteX0" y="connsiteY0"/>
                  </a:cxn>
                  <a:cxn ang="0">
                    <a:pos x="connsiteX1" y="connsiteY1"/>
                  </a:cxn>
                  <a:cxn ang="0">
                    <a:pos x="connsiteX2" y="connsiteY2"/>
                  </a:cxn>
                </a:cxnLst>
                <a:rect l="l" t="t" r="r" b="b"/>
                <a:pathLst>
                  <a:path w="24545" h="12239">
                    <a:moveTo>
                      <a:pt x="24545" y="0"/>
                    </a:moveTo>
                    <a:lnTo>
                      <a:pt x="0" y="5856"/>
                    </a:lnTo>
                    <a:lnTo>
                      <a:pt x="24413" y="1224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0" name="Freeform: Shape 889">
                <a:extLst>
                  <a:ext uri="{FF2B5EF4-FFF2-40B4-BE49-F238E27FC236}">
                    <a16:creationId xmlns:a16="http://schemas.microsoft.com/office/drawing/2014/main" id="{7C068466-771E-92AD-CA10-0FB6F1507707}"/>
                  </a:ext>
                </a:extLst>
              </p:cNvPr>
              <p:cNvSpPr/>
              <p:nvPr/>
            </p:nvSpPr>
            <p:spPr>
              <a:xfrm>
                <a:off x="2042338" y="501504"/>
                <a:ext cx="8789" cy="8091"/>
              </a:xfrm>
              <a:custGeom>
                <a:avLst/>
                <a:gdLst>
                  <a:gd name="connsiteX0" fmla="*/ 8790 w 8789"/>
                  <a:gd name="connsiteY0" fmla="*/ 4483 h 8091"/>
                  <a:gd name="connsiteX1" fmla="*/ 0 w 8789"/>
                  <a:gd name="connsiteY1" fmla="*/ 0 h 8091"/>
                  <a:gd name="connsiteX2" fmla="*/ 5646 w 8789"/>
                  <a:gd name="connsiteY2" fmla="*/ 8092 h 8091"/>
                </a:gdLst>
                <a:ahLst/>
                <a:cxnLst>
                  <a:cxn ang="0">
                    <a:pos x="connsiteX0" y="connsiteY0"/>
                  </a:cxn>
                  <a:cxn ang="0">
                    <a:pos x="connsiteX1" y="connsiteY1"/>
                  </a:cxn>
                  <a:cxn ang="0">
                    <a:pos x="connsiteX2" y="connsiteY2"/>
                  </a:cxn>
                </a:cxnLst>
                <a:rect l="l" t="t" r="r" b="b"/>
                <a:pathLst>
                  <a:path w="8789" h="8091">
                    <a:moveTo>
                      <a:pt x="8790" y="4483"/>
                    </a:moveTo>
                    <a:lnTo>
                      <a:pt x="0" y="0"/>
                    </a:lnTo>
                    <a:lnTo>
                      <a:pt x="5646" y="809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1" name="Freeform: Shape 890">
                <a:extLst>
                  <a:ext uri="{FF2B5EF4-FFF2-40B4-BE49-F238E27FC236}">
                    <a16:creationId xmlns:a16="http://schemas.microsoft.com/office/drawing/2014/main" id="{DE090B45-8BA7-6362-320A-616534D6FD4C}"/>
                  </a:ext>
                </a:extLst>
              </p:cNvPr>
              <p:cNvSpPr/>
              <p:nvPr/>
            </p:nvSpPr>
            <p:spPr>
              <a:xfrm>
                <a:off x="2042338" y="617593"/>
                <a:ext cx="6908" cy="7155"/>
              </a:xfrm>
              <a:custGeom>
                <a:avLst/>
                <a:gdLst>
                  <a:gd name="connsiteX0" fmla="*/ 6908 w 6908"/>
                  <a:gd name="connsiteY0" fmla="*/ 4425 h 7155"/>
                  <a:gd name="connsiteX1" fmla="*/ 0 w 6908"/>
                  <a:gd name="connsiteY1" fmla="*/ 0 h 7155"/>
                  <a:gd name="connsiteX2" fmla="*/ 4013 w 6908"/>
                  <a:gd name="connsiteY2" fmla="*/ 7155 h 7155"/>
                </a:gdLst>
                <a:ahLst/>
                <a:cxnLst>
                  <a:cxn ang="0">
                    <a:pos x="connsiteX0" y="connsiteY0"/>
                  </a:cxn>
                  <a:cxn ang="0">
                    <a:pos x="connsiteX1" y="connsiteY1"/>
                  </a:cxn>
                  <a:cxn ang="0">
                    <a:pos x="connsiteX2" y="connsiteY2"/>
                  </a:cxn>
                </a:cxnLst>
                <a:rect l="l" t="t" r="r" b="b"/>
                <a:pathLst>
                  <a:path w="6908" h="7155">
                    <a:moveTo>
                      <a:pt x="6908" y="4425"/>
                    </a:moveTo>
                    <a:lnTo>
                      <a:pt x="0" y="0"/>
                    </a:lnTo>
                    <a:lnTo>
                      <a:pt x="4013" y="715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2" name="Freeform: Shape 891">
                <a:extLst>
                  <a:ext uri="{FF2B5EF4-FFF2-40B4-BE49-F238E27FC236}">
                    <a16:creationId xmlns:a16="http://schemas.microsoft.com/office/drawing/2014/main" id="{6A29950C-B552-CCF3-3BF9-88CD89D899BC}"/>
                  </a:ext>
                </a:extLst>
              </p:cNvPr>
              <p:cNvSpPr/>
              <p:nvPr/>
            </p:nvSpPr>
            <p:spPr>
              <a:xfrm>
                <a:off x="2042338" y="733682"/>
                <a:ext cx="5581" cy="6130"/>
              </a:xfrm>
              <a:custGeom>
                <a:avLst/>
                <a:gdLst>
                  <a:gd name="connsiteX0" fmla="*/ 5581 w 5581"/>
                  <a:gd name="connsiteY0" fmla="*/ 3971 h 6130"/>
                  <a:gd name="connsiteX1" fmla="*/ 0 w 5581"/>
                  <a:gd name="connsiteY1" fmla="*/ 0 h 6130"/>
                  <a:gd name="connsiteX2" fmla="*/ 3056 w 5581"/>
                  <a:gd name="connsiteY2" fmla="*/ 6131 h 6130"/>
                </a:gdLst>
                <a:ahLst/>
                <a:cxnLst>
                  <a:cxn ang="0">
                    <a:pos x="connsiteX0" y="connsiteY0"/>
                  </a:cxn>
                  <a:cxn ang="0">
                    <a:pos x="connsiteX1" y="connsiteY1"/>
                  </a:cxn>
                  <a:cxn ang="0">
                    <a:pos x="connsiteX2" y="connsiteY2"/>
                  </a:cxn>
                </a:cxnLst>
                <a:rect l="l" t="t" r="r" b="b"/>
                <a:pathLst>
                  <a:path w="5581" h="6130">
                    <a:moveTo>
                      <a:pt x="5581" y="3971"/>
                    </a:moveTo>
                    <a:lnTo>
                      <a:pt x="0" y="0"/>
                    </a:lnTo>
                    <a:lnTo>
                      <a:pt x="3056" y="613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3" name="Freeform: Shape 892">
                <a:extLst>
                  <a:ext uri="{FF2B5EF4-FFF2-40B4-BE49-F238E27FC236}">
                    <a16:creationId xmlns:a16="http://schemas.microsoft.com/office/drawing/2014/main" id="{28351167-3C83-015C-BF98-CA489A486927}"/>
                  </a:ext>
                </a:extLst>
              </p:cNvPr>
              <p:cNvSpPr/>
              <p:nvPr/>
            </p:nvSpPr>
            <p:spPr>
              <a:xfrm>
                <a:off x="2042338" y="849771"/>
                <a:ext cx="5118" cy="5214"/>
              </a:xfrm>
              <a:custGeom>
                <a:avLst/>
                <a:gdLst>
                  <a:gd name="connsiteX0" fmla="*/ 5118 w 5118"/>
                  <a:gd name="connsiteY0" fmla="*/ 3180 h 5214"/>
                  <a:gd name="connsiteX1" fmla="*/ 0 w 5118"/>
                  <a:gd name="connsiteY1" fmla="*/ 0 h 5214"/>
                  <a:gd name="connsiteX2" fmla="*/ 3019 w 5118"/>
                  <a:gd name="connsiteY2" fmla="*/ 5215 h 5214"/>
                </a:gdLst>
                <a:ahLst/>
                <a:cxnLst>
                  <a:cxn ang="0">
                    <a:pos x="connsiteX0" y="connsiteY0"/>
                  </a:cxn>
                  <a:cxn ang="0">
                    <a:pos x="connsiteX1" y="connsiteY1"/>
                  </a:cxn>
                  <a:cxn ang="0">
                    <a:pos x="connsiteX2" y="connsiteY2"/>
                  </a:cxn>
                </a:cxnLst>
                <a:rect l="l" t="t" r="r" b="b"/>
                <a:pathLst>
                  <a:path w="5118" h="5214">
                    <a:moveTo>
                      <a:pt x="5118" y="3180"/>
                    </a:moveTo>
                    <a:lnTo>
                      <a:pt x="0" y="0"/>
                    </a:lnTo>
                    <a:lnTo>
                      <a:pt x="3019" y="521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4" name="Freeform: Shape 893">
                <a:extLst>
                  <a:ext uri="{FF2B5EF4-FFF2-40B4-BE49-F238E27FC236}">
                    <a16:creationId xmlns:a16="http://schemas.microsoft.com/office/drawing/2014/main" id="{DEE90FE4-3B24-28A3-0140-78C3BB2E7BF8}"/>
                  </a:ext>
                </a:extLst>
              </p:cNvPr>
              <p:cNvSpPr/>
              <p:nvPr/>
            </p:nvSpPr>
            <p:spPr>
              <a:xfrm>
                <a:off x="2042338" y="965859"/>
                <a:ext cx="5676" cy="4532"/>
              </a:xfrm>
              <a:custGeom>
                <a:avLst/>
                <a:gdLst>
                  <a:gd name="connsiteX0" fmla="*/ 5676 w 5676"/>
                  <a:gd name="connsiteY0" fmla="*/ 2109 h 4532"/>
                  <a:gd name="connsiteX1" fmla="*/ 0 w 5676"/>
                  <a:gd name="connsiteY1" fmla="*/ 0 h 4532"/>
                  <a:gd name="connsiteX2" fmla="*/ 4016 w 5676"/>
                  <a:gd name="connsiteY2" fmla="*/ 4533 h 4532"/>
                </a:gdLst>
                <a:ahLst/>
                <a:cxnLst>
                  <a:cxn ang="0">
                    <a:pos x="connsiteX0" y="connsiteY0"/>
                  </a:cxn>
                  <a:cxn ang="0">
                    <a:pos x="connsiteX1" y="connsiteY1"/>
                  </a:cxn>
                  <a:cxn ang="0">
                    <a:pos x="connsiteX2" y="connsiteY2"/>
                  </a:cxn>
                </a:cxnLst>
                <a:rect l="l" t="t" r="r" b="b"/>
                <a:pathLst>
                  <a:path w="5676" h="4532">
                    <a:moveTo>
                      <a:pt x="5676" y="2109"/>
                    </a:moveTo>
                    <a:lnTo>
                      <a:pt x="0" y="0"/>
                    </a:lnTo>
                    <a:lnTo>
                      <a:pt x="4016" y="453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5" name="Freeform: Shape 894">
                <a:extLst>
                  <a:ext uri="{FF2B5EF4-FFF2-40B4-BE49-F238E27FC236}">
                    <a16:creationId xmlns:a16="http://schemas.microsoft.com/office/drawing/2014/main" id="{8A096AE6-C519-9621-21E1-372E8F144150}"/>
                  </a:ext>
                </a:extLst>
              </p:cNvPr>
              <p:cNvSpPr/>
              <p:nvPr/>
            </p:nvSpPr>
            <p:spPr>
              <a:xfrm>
                <a:off x="2042338" y="1081948"/>
                <a:ext cx="7258" cy="4158"/>
              </a:xfrm>
              <a:custGeom>
                <a:avLst/>
                <a:gdLst>
                  <a:gd name="connsiteX0" fmla="*/ 7258 w 7258"/>
                  <a:gd name="connsiteY0" fmla="*/ 842 h 4158"/>
                  <a:gd name="connsiteX1" fmla="*/ 0 w 7258"/>
                  <a:gd name="connsiteY1" fmla="*/ 0 h 4158"/>
                  <a:gd name="connsiteX2" fmla="*/ 6008 w 7258"/>
                  <a:gd name="connsiteY2" fmla="*/ 4158 h 4158"/>
                </a:gdLst>
                <a:ahLst/>
                <a:cxnLst>
                  <a:cxn ang="0">
                    <a:pos x="connsiteX0" y="connsiteY0"/>
                  </a:cxn>
                  <a:cxn ang="0">
                    <a:pos x="connsiteX1" y="connsiteY1"/>
                  </a:cxn>
                  <a:cxn ang="0">
                    <a:pos x="connsiteX2" y="connsiteY2"/>
                  </a:cxn>
                </a:cxnLst>
                <a:rect l="l" t="t" r="r" b="b"/>
                <a:pathLst>
                  <a:path w="7258" h="4158">
                    <a:moveTo>
                      <a:pt x="7258" y="842"/>
                    </a:moveTo>
                    <a:lnTo>
                      <a:pt x="0" y="0"/>
                    </a:lnTo>
                    <a:lnTo>
                      <a:pt x="6008" y="415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6" name="Freeform: Shape 895">
                <a:extLst>
                  <a:ext uri="{FF2B5EF4-FFF2-40B4-BE49-F238E27FC236}">
                    <a16:creationId xmlns:a16="http://schemas.microsoft.com/office/drawing/2014/main" id="{ADB33EAD-1D6A-DA14-B6E7-DA546FF2C72E}"/>
                  </a:ext>
                </a:extLst>
              </p:cNvPr>
              <p:cNvSpPr/>
              <p:nvPr/>
            </p:nvSpPr>
            <p:spPr>
              <a:xfrm>
                <a:off x="2042338" y="1197548"/>
                <a:ext cx="9625" cy="4587"/>
              </a:xfrm>
              <a:custGeom>
                <a:avLst/>
                <a:gdLst>
                  <a:gd name="connsiteX0" fmla="*/ 9626 w 9625"/>
                  <a:gd name="connsiteY0" fmla="*/ 0 h 4587"/>
                  <a:gd name="connsiteX1" fmla="*/ 0 w 9625"/>
                  <a:gd name="connsiteY1" fmla="*/ 489 h 4587"/>
                  <a:gd name="connsiteX2" fmla="*/ 8724 w 9625"/>
                  <a:gd name="connsiteY2" fmla="*/ 4587 h 4587"/>
                </a:gdLst>
                <a:ahLst/>
                <a:cxnLst>
                  <a:cxn ang="0">
                    <a:pos x="connsiteX0" y="connsiteY0"/>
                  </a:cxn>
                  <a:cxn ang="0">
                    <a:pos x="connsiteX1" y="connsiteY1"/>
                  </a:cxn>
                  <a:cxn ang="0">
                    <a:pos x="connsiteX2" y="connsiteY2"/>
                  </a:cxn>
                </a:cxnLst>
                <a:rect l="l" t="t" r="r" b="b"/>
                <a:pathLst>
                  <a:path w="9625" h="4587">
                    <a:moveTo>
                      <a:pt x="9626" y="0"/>
                    </a:moveTo>
                    <a:lnTo>
                      <a:pt x="0" y="489"/>
                    </a:lnTo>
                    <a:lnTo>
                      <a:pt x="8724" y="458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7" name="Freeform: Shape 896">
                <a:extLst>
                  <a:ext uri="{FF2B5EF4-FFF2-40B4-BE49-F238E27FC236}">
                    <a16:creationId xmlns:a16="http://schemas.microsoft.com/office/drawing/2014/main" id="{1090C089-C853-E95C-0165-671EAF61A94B}"/>
                  </a:ext>
                </a:extLst>
              </p:cNvPr>
              <p:cNvSpPr/>
              <p:nvPr/>
            </p:nvSpPr>
            <p:spPr>
              <a:xfrm>
                <a:off x="2042338" y="1312392"/>
                <a:ext cx="12356" cy="6019"/>
              </a:xfrm>
              <a:custGeom>
                <a:avLst/>
                <a:gdLst>
                  <a:gd name="connsiteX0" fmla="*/ 12357 w 12356"/>
                  <a:gd name="connsiteY0" fmla="*/ 0 h 6019"/>
                  <a:gd name="connsiteX1" fmla="*/ 0 w 12356"/>
                  <a:gd name="connsiteY1" fmla="*/ 1735 h 6019"/>
                  <a:gd name="connsiteX2" fmla="*/ 11719 w 12356"/>
                  <a:gd name="connsiteY2" fmla="*/ 6019 h 6019"/>
                </a:gdLst>
                <a:ahLst/>
                <a:cxnLst>
                  <a:cxn ang="0">
                    <a:pos x="connsiteX0" y="connsiteY0"/>
                  </a:cxn>
                  <a:cxn ang="0">
                    <a:pos x="connsiteX1" y="connsiteY1"/>
                  </a:cxn>
                  <a:cxn ang="0">
                    <a:pos x="connsiteX2" y="connsiteY2"/>
                  </a:cxn>
                </a:cxnLst>
                <a:rect l="l" t="t" r="r" b="b"/>
                <a:pathLst>
                  <a:path w="12356" h="6019">
                    <a:moveTo>
                      <a:pt x="12357" y="0"/>
                    </a:moveTo>
                    <a:lnTo>
                      <a:pt x="0" y="1735"/>
                    </a:lnTo>
                    <a:lnTo>
                      <a:pt x="11719" y="601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8" name="Freeform: Shape 897">
                <a:extLst>
                  <a:ext uri="{FF2B5EF4-FFF2-40B4-BE49-F238E27FC236}">
                    <a16:creationId xmlns:a16="http://schemas.microsoft.com/office/drawing/2014/main" id="{1347B379-B803-5E6E-D5E8-54D6DD40B3EE}"/>
                  </a:ext>
                </a:extLst>
              </p:cNvPr>
              <p:cNvSpPr/>
              <p:nvPr/>
            </p:nvSpPr>
            <p:spPr>
              <a:xfrm>
                <a:off x="2042338" y="1427421"/>
                <a:ext cx="15033" cy="7403"/>
              </a:xfrm>
              <a:custGeom>
                <a:avLst/>
                <a:gdLst>
                  <a:gd name="connsiteX0" fmla="*/ 15033 w 15033"/>
                  <a:gd name="connsiteY0" fmla="*/ 0 h 7403"/>
                  <a:gd name="connsiteX1" fmla="*/ 0 w 15033"/>
                  <a:gd name="connsiteY1" fmla="*/ 2794 h 7403"/>
                  <a:gd name="connsiteX2" fmla="*/ 14580 w 15033"/>
                  <a:gd name="connsiteY2" fmla="*/ 7404 h 7403"/>
                </a:gdLst>
                <a:ahLst/>
                <a:cxnLst>
                  <a:cxn ang="0">
                    <a:pos x="connsiteX0" y="connsiteY0"/>
                  </a:cxn>
                  <a:cxn ang="0">
                    <a:pos x="connsiteX1" y="connsiteY1"/>
                  </a:cxn>
                  <a:cxn ang="0">
                    <a:pos x="connsiteX2" y="connsiteY2"/>
                  </a:cxn>
                </a:cxnLst>
                <a:rect l="l" t="t" r="r" b="b"/>
                <a:pathLst>
                  <a:path w="15033" h="7403">
                    <a:moveTo>
                      <a:pt x="15033" y="0"/>
                    </a:moveTo>
                    <a:lnTo>
                      <a:pt x="0" y="2794"/>
                    </a:lnTo>
                    <a:lnTo>
                      <a:pt x="14580" y="740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9" name="Freeform: Shape 898">
                <a:extLst>
                  <a:ext uri="{FF2B5EF4-FFF2-40B4-BE49-F238E27FC236}">
                    <a16:creationId xmlns:a16="http://schemas.microsoft.com/office/drawing/2014/main" id="{D7D8C282-F12C-276E-5998-9F661EF6C83D}"/>
                  </a:ext>
                </a:extLst>
              </p:cNvPr>
              <p:cNvSpPr/>
              <p:nvPr/>
            </p:nvSpPr>
            <p:spPr>
              <a:xfrm>
                <a:off x="2042338" y="1542668"/>
                <a:ext cx="17391" cy="8612"/>
              </a:xfrm>
              <a:custGeom>
                <a:avLst/>
                <a:gdLst>
                  <a:gd name="connsiteX0" fmla="*/ 17392 w 17391"/>
                  <a:gd name="connsiteY0" fmla="*/ 0 h 8612"/>
                  <a:gd name="connsiteX1" fmla="*/ 0 w 17391"/>
                  <a:gd name="connsiteY1" fmla="*/ 3636 h 8612"/>
                  <a:gd name="connsiteX2" fmla="*/ 17057 w 17391"/>
                  <a:gd name="connsiteY2" fmla="*/ 8612 h 8612"/>
                </a:gdLst>
                <a:ahLst/>
                <a:cxnLst>
                  <a:cxn ang="0">
                    <a:pos x="connsiteX0" y="connsiteY0"/>
                  </a:cxn>
                  <a:cxn ang="0">
                    <a:pos x="connsiteX1" y="connsiteY1"/>
                  </a:cxn>
                  <a:cxn ang="0">
                    <a:pos x="connsiteX2" y="connsiteY2"/>
                  </a:cxn>
                </a:cxnLst>
                <a:rect l="l" t="t" r="r" b="b"/>
                <a:pathLst>
                  <a:path w="17391" h="8612">
                    <a:moveTo>
                      <a:pt x="17392" y="0"/>
                    </a:moveTo>
                    <a:lnTo>
                      <a:pt x="0" y="3636"/>
                    </a:lnTo>
                    <a:lnTo>
                      <a:pt x="17057" y="861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00" name="Freeform: Shape 899">
                <a:extLst>
                  <a:ext uri="{FF2B5EF4-FFF2-40B4-BE49-F238E27FC236}">
                    <a16:creationId xmlns:a16="http://schemas.microsoft.com/office/drawing/2014/main" id="{682E505E-E19C-B63B-C4F9-14F38E283EB7}"/>
                  </a:ext>
                </a:extLst>
              </p:cNvPr>
              <p:cNvSpPr/>
              <p:nvPr/>
            </p:nvSpPr>
            <p:spPr>
              <a:xfrm>
                <a:off x="2042338" y="1658115"/>
                <a:ext cx="19335" cy="9602"/>
              </a:xfrm>
              <a:custGeom>
                <a:avLst/>
                <a:gdLst>
                  <a:gd name="connsiteX0" fmla="*/ 19335 w 19335"/>
                  <a:gd name="connsiteY0" fmla="*/ 0 h 9602"/>
                  <a:gd name="connsiteX1" fmla="*/ 0 w 19335"/>
                  <a:gd name="connsiteY1" fmla="*/ 4278 h 9602"/>
                  <a:gd name="connsiteX2" fmla="*/ 19073 w 19335"/>
                  <a:gd name="connsiteY2" fmla="*/ 9602 h 9602"/>
                </a:gdLst>
                <a:ahLst/>
                <a:cxnLst>
                  <a:cxn ang="0">
                    <a:pos x="connsiteX0" y="connsiteY0"/>
                  </a:cxn>
                  <a:cxn ang="0">
                    <a:pos x="connsiteX1" y="connsiteY1"/>
                  </a:cxn>
                  <a:cxn ang="0">
                    <a:pos x="connsiteX2" y="connsiteY2"/>
                  </a:cxn>
                </a:cxnLst>
                <a:rect l="l" t="t" r="r" b="b"/>
                <a:pathLst>
                  <a:path w="19335" h="9602">
                    <a:moveTo>
                      <a:pt x="19335" y="0"/>
                    </a:moveTo>
                    <a:lnTo>
                      <a:pt x="0" y="4278"/>
                    </a:lnTo>
                    <a:lnTo>
                      <a:pt x="19073" y="960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01" name="Freeform: Shape 900">
                <a:extLst>
                  <a:ext uri="{FF2B5EF4-FFF2-40B4-BE49-F238E27FC236}">
                    <a16:creationId xmlns:a16="http://schemas.microsoft.com/office/drawing/2014/main" id="{573F96CE-3B27-99D4-C942-81B238AC6AEB}"/>
                  </a:ext>
                </a:extLst>
              </p:cNvPr>
              <p:cNvSpPr/>
              <p:nvPr/>
            </p:nvSpPr>
            <p:spPr>
              <a:xfrm>
                <a:off x="2042338" y="1773724"/>
                <a:ext cx="20875" cy="10383"/>
              </a:xfrm>
              <a:custGeom>
                <a:avLst/>
                <a:gdLst>
                  <a:gd name="connsiteX0" fmla="*/ 20875 w 20875"/>
                  <a:gd name="connsiteY0" fmla="*/ 0 h 10383"/>
                  <a:gd name="connsiteX1" fmla="*/ 0 w 20875"/>
                  <a:gd name="connsiteY1" fmla="*/ 4758 h 10383"/>
                  <a:gd name="connsiteX2" fmla="*/ 20658 w 20875"/>
                  <a:gd name="connsiteY2" fmla="*/ 10384 h 10383"/>
                </a:gdLst>
                <a:ahLst/>
                <a:cxnLst>
                  <a:cxn ang="0">
                    <a:pos x="connsiteX0" y="connsiteY0"/>
                  </a:cxn>
                  <a:cxn ang="0">
                    <a:pos x="connsiteX1" y="connsiteY1"/>
                  </a:cxn>
                  <a:cxn ang="0">
                    <a:pos x="connsiteX2" y="connsiteY2"/>
                  </a:cxn>
                </a:cxnLst>
                <a:rect l="l" t="t" r="r" b="b"/>
                <a:pathLst>
                  <a:path w="20875" h="10383">
                    <a:moveTo>
                      <a:pt x="20875" y="0"/>
                    </a:moveTo>
                    <a:lnTo>
                      <a:pt x="0" y="4758"/>
                    </a:lnTo>
                    <a:lnTo>
                      <a:pt x="20658" y="1038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02" name="Freeform: Shape 901">
                <a:extLst>
                  <a:ext uri="{FF2B5EF4-FFF2-40B4-BE49-F238E27FC236}">
                    <a16:creationId xmlns:a16="http://schemas.microsoft.com/office/drawing/2014/main" id="{B6DED4A3-912D-57F3-6DC9-AED437B2551E}"/>
                  </a:ext>
                </a:extLst>
              </p:cNvPr>
              <p:cNvSpPr/>
              <p:nvPr/>
            </p:nvSpPr>
            <p:spPr>
              <a:xfrm>
                <a:off x="2042338" y="1889454"/>
                <a:ext cx="22069" cy="10988"/>
              </a:xfrm>
              <a:custGeom>
                <a:avLst/>
                <a:gdLst>
                  <a:gd name="connsiteX0" fmla="*/ 22070 w 22069"/>
                  <a:gd name="connsiteY0" fmla="*/ 0 h 10988"/>
                  <a:gd name="connsiteX1" fmla="*/ 0 w 22069"/>
                  <a:gd name="connsiteY1" fmla="*/ 5117 h 10988"/>
                  <a:gd name="connsiteX2" fmla="*/ 21881 w 22069"/>
                  <a:gd name="connsiteY2" fmla="*/ 10988 h 10988"/>
                </a:gdLst>
                <a:ahLst/>
                <a:cxnLst>
                  <a:cxn ang="0">
                    <a:pos x="connsiteX0" y="connsiteY0"/>
                  </a:cxn>
                  <a:cxn ang="0">
                    <a:pos x="connsiteX1" y="connsiteY1"/>
                  </a:cxn>
                  <a:cxn ang="0">
                    <a:pos x="connsiteX2" y="connsiteY2"/>
                  </a:cxn>
                </a:cxnLst>
                <a:rect l="l" t="t" r="r" b="b"/>
                <a:pathLst>
                  <a:path w="22069" h="10988">
                    <a:moveTo>
                      <a:pt x="22070" y="0"/>
                    </a:moveTo>
                    <a:lnTo>
                      <a:pt x="0" y="5117"/>
                    </a:lnTo>
                    <a:lnTo>
                      <a:pt x="21881" y="1098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03" name="Freeform: Shape 902">
                <a:extLst>
                  <a:ext uri="{FF2B5EF4-FFF2-40B4-BE49-F238E27FC236}">
                    <a16:creationId xmlns:a16="http://schemas.microsoft.com/office/drawing/2014/main" id="{2923D754-4A5E-099B-D97E-0B7BC14ABD86}"/>
                  </a:ext>
                </a:extLst>
              </p:cNvPr>
              <p:cNvSpPr/>
              <p:nvPr/>
            </p:nvSpPr>
            <p:spPr>
              <a:xfrm>
                <a:off x="2042338" y="2005274"/>
                <a:ext cx="22985" cy="11450"/>
              </a:xfrm>
              <a:custGeom>
                <a:avLst/>
                <a:gdLst>
                  <a:gd name="connsiteX0" fmla="*/ 22985 w 22985"/>
                  <a:gd name="connsiteY0" fmla="*/ 0 h 11450"/>
                  <a:gd name="connsiteX1" fmla="*/ 0 w 22985"/>
                  <a:gd name="connsiteY1" fmla="*/ 5386 h 11450"/>
                  <a:gd name="connsiteX2" fmla="*/ 22815 w 22985"/>
                  <a:gd name="connsiteY2" fmla="*/ 11451 h 11450"/>
                </a:gdLst>
                <a:ahLst/>
                <a:cxnLst>
                  <a:cxn ang="0">
                    <a:pos x="connsiteX0" y="connsiteY0"/>
                  </a:cxn>
                  <a:cxn ang="0">
                    <a:pos x="connsiteX1" y="connsiteY1"/>
                  </a:cxn>
                  <a:cxn ang="0">
                    <a:pos x="connsiteX2" y="connsiteY2"/>
                  </a:cxn>
                </a:cxnLst>
                <a:rect l="l" t="t" r="r" b="b"/>
                <a:pathLst>
                  <a:path w="22985" h="11450">
                    <a:moveTo>
                      <a:pt x="22985" y="0"/>
                    </a:moveTo>
                    <a:lnTo>
                      <a:pt x="0" y="5386"/>
                    </a:lnTo>
                    <a:lnTo>
                      <a:pt x="22815" y="1145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04" name="Freeform: Shape 903">
                <a:extLst>
                  <a:ext uri="{FF2B5EF4-FFF2-40B4-BE49-F238E27FC236}">
                    <a16:creationId xmlns:a16="http://schemas.microsoft.com/office/drawing/2014/main" id="{DCC6F46B-57E3-96C6-25B5-88771163E05A}"/>
                  </a:ext>
                </a:extLst>
              </p:cNvPr>
              <p:cNvSpPr/>
              <p:nvPr/>
            </p:nvSpPr>
            <p:spPr>
              <a:xfrm>
                <a:off x="2042338" y="2121158"/>
                <a:ext cx="23681" cy="11802"/>
              </a:xfrm>
              <a:custGeom>
                <a:avLst/>
                <a:gdLst>
                  <a:gd name="connsiteX0" fmla="*/ 23682 w 23681"/>
                  <a:gd name="connsiteY0" fmla="*/ 0 h 11802"/>
                  <a:gd name="connsiteX1" fmla="*/ 0 w 23681"/>
                  <a:gd name="connsiteY1" fmla="*/ 5591 h 11802"/>
                  <a:gd name="connsiteX2" fmla="*/ 23526 w 23681"/>
                  <a:gd name="connsiteY2" fmla="*/ 11802 h 11802"/>
                </a:gdLst>
                <a:ahLst/>
                <a:cxnLst>
                  <a:cxn ang="0">
                    <a:pos x="connsiteX0" y="connsiteY0"/>
                  </a:cxn>
                  <a:cxn ang="0">
                    <a:pos x="connsiteX1" y="connsiteY1"/>
                  </a:cxn>
                  <a:cxn ang="0">
                    <a:pos x="connsiteX2" y="connsiteY2"/>
                  </a:cxn>
                </a:cxnLst>
                <a:rect l="l" t="t" r="r" b="b"/>
                <a:pathLst>
                  <a:path w="23681" h="11802">
                    <a:moveTo>
                      <a:pt x="23682" y="0"/>
                    </a:moveTo>
                    <a:lnTo>
                      <a:pt x="0" y="5591"/>
                    </a:lnTo>
                    <a:lnTo>
                      <a:pt x="23526" y="1180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05" name="Freeform: Shape 904">
                <a:extLst>
                  <a:ext uri="{FF2B5EF4-FFF2-40B4-BE49-F238E27FC236}">
                    <a16:creationId xmlns:a16="http://schemas.microsoft.com/office/drawing/2014/main" id="{B81A7670-97E5-0268-5A3A-5BB91448CC77}"/>
                  </a:ext>
                </a:extLst>
              </p:cNvPr>
              <p:cNvSpPr/>
              <p:nvPr/>
            </p:nvSpPr>
            <p:spPr>
              <a:xfrm>
                <a:off x="2042338" y="2237088"/>
                <a:ext cx="24205" cy="12067"/>
              </a:xfrm>
              <a:custGeom>
                <a:avLst/>
                <a:gdLst>
                  <a:gd name="connsiteX0" fmla="*/ 24206 w 24205"/>
                  <a:gd name="connsiteY0" fmla="*/ 0 h 12067"/>
                  <a:gd name="connsiteX1" fmla="*/ 0 w 24205"/>
                  <a:gd name="connsiteY1" fmla="*/ 5749 h 12067"/>
                  <a:gd name="connsiteX2" fmla="*/ 24063 w 24205"/>
                  <a:gd name="connsiteY2" fmla="*/ 12067 h 12067"/>
                </a:gdLst>
                <a:ahLst/>
                <a:cxnLst>
                  <a:cxn ang="0">
                    <a:pos x="connsiteX0" y="connsiteY0"/>
                  </a:cxn>
                  <a:cxn ang="0">
                    <a:pos x="connsiteX1" y="connsiteY1"/>
                  </a:cxn>
                  <a:cxn ang="0">
                    <a:pos x="connsiteX2" y="connsiteY2"/>
                  </a:cxn>
                </a:cxnLst>
                <a:rect l="l" t="t" r="r" b="b"/>
                <a:pathLst>
                  <a:path w="24205" h="12067">
                    <a:moveTo>
                      <a:pt x="24206" y="0"/>
                    </a:moveTo>
                    <a:lnTo>
                      <a:pt x="0" y="5749"/>
                    </a:lnTo>
                    <a:lnTo>
                      <a:pt x="24063" y="1206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06" name="Freeform: Shape 905">
                <a:extLst>
                  <a:ext uri="{FF2B5EF4-FFF2-40B4-BE49-F238E27FC236}">
                    <a16:creationId xmlns:a16="http://schemas.microsoft.com/office/drawing/2014/main" id="{3175B112-D3B5-DD0B-AE7F-F92DEA5C1532}"/>
                  </a:ext>
                </a:extLst>
              </p:cNvPr>
              <p:cNvSpPr/>
              <p:nvPr/>
            </p:nvSpPr>
            <p:spPr>
              <a:xfrm>
                <a:off x="2042338" y="2353054"/>
                <a:ext cx="24593" cy="12264"/>
              </a:xfrm>
              <a:custGeom>
                <a:avLst/>
                <a:gdLst>
                  <a:gd name="connsiteX0" fmla="*/ 24593 w 24593"/>
                  <a:gd name="connsiteY0" fmla="*/ 0 h 12264"/>
                  <a:gd name="connsiteX1" fmla="*/ 0 w 24593"/>
                  <a:gd name="connsiteY1" fmla="*/ 5873 h 12264"/>
                  <a:gd name="connsiteX2" fmla="*/ 24464 w 24593"/>
                  <a:gd name="connsiteY2" fmla="*/ 12265 h 12264"/>
                </a:gdLst>
                <a:ahLst/>
                <a:cxnLst>
                  <a:cxn ang="0">
                    <a:pos x="connsiteX0" y="connsiteY0"/>
                  </a:cxn>
                  <a:cxn ang="0">
                    <a:pos x="connsiteX1" y="connsiteY1"/>
                  </a:cxn>
                  <a:cxn ang="0">
                    <a:pos x="connsiteX2" y="connsiteY2"/>
                  </a:cxn>
                </a:cxnLst>
                <a:rect l="l" t="t" r="r" b="b"/>
                <a:pathLst>
                  <a:path w="24593" h="12264">
                    <a:moveTo>
                      <a:pt x="24593" y="0"/>
                    </a:moveTo>
                    <a:lnTo>
                      <a:pt x="0" y="5873"/>
                    </a:lnTo>
                    <a:lnTo>
                      <a:pt x="24464" y="1226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07" name="Freeform: Shape 906">
                <a:extLst>
                  <a:ext uri="{FF2B5EF4-FFF2-40B4-BE49-F238E27FC236}">
                    <a16:creationId xmlns:a16="http://schemas.microsoft.com/office/drawing/2014/main" id="{FBF6A5FD-C37D-FA3B-AC63-09BEE65DA137}"/>
                  </a:ext>
                </a:extLst>
              </p:cNvPr>
              <p:cNvSpPr/>
              <p:nvPr/>
            </p:nvSpPr>
            <p:spPr>
              <a:xfrm>
                <a:off x="2158424" y="501504"/>
                <a:ext cx="10701" cy="7712"/>
              </a:xfrm>
              <a:custGeom>
                <a:avLst/>
                <a:gdLst>
                  <a:gd name="connsiteX0" fmla="*/ 10702 w 10701"/>
                  <a:gd name="connsiteY0" fmla="*/ 3033 h 7712"/>
                  <a:gd name="connsiteX1" fmla="*/ 0 w 10701"/>
                  <a:gd name="connsiteY1" fmla="*/ 0 h 7712"/>
                  <a:gd name="connsiteX2" fmla="*/ 8015 w 10701"/>
                  <a:gd name="connsiteY2" fmla="*/ 7713 h 7712"/>
                </a:gdLst>
                <a:ahLst/>
                <a:cxnLst>
                  <a:cxn ang="0">
                    <a:pos x="connsiteX0" y="connsiteY0"/>
                  </a:cxn>
                  <a:cxn ang="0">
                    <a:pos x="connsiteX1" y="connsiteY1"/>
                  </a:cxn>
                  <a:cxn ang="0">
                    <a:pos x="connsiteX2" y="connsiteY2"/>
                  </a:cxn>
                </a:cxnLst>
                <a:rect l="l" t="t" r="r" b="b"/>
                <a:pathLst>
                  <a:path w="10701" h="7712">
                    <a:moveTo>
                      <a:pt x="10702" y="3033"/>
                    </a:moveTo>
                    <a:lnTo>
                      <a:pt x="0" y="0"/>
                    </a:lnTo>
                    <a:lnTo>
                      <a:pt x="8015" y="771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08" name="Freeform: Shape 907">
                <a:extLst>
                  <a:ext uri="{FF2B5EF4-FFF2-40B4-BE49-F238E27FC236}">
                    <a16:creationId xmlns:a16="http://schemas.microsoft.com/office/drawing/2014/main" id="{351E359C-142B-9A6E-0CAF-412E9E3FFBC2}"/>
                  </a:ext>
                </a:extLst>
              </p:cNvPr>
              <p:cNvSpPr/>
              <p:nvPr/>
            </p:nvSpPr>
            <p:spPr>
              <a:xfrm>
                <a:off x="2158424" y="617593"/>
                <a:ext cx="8671" cy="6717"/>
              </a:xfrm>
              <a:custGeom>
                <a:avLst/>
                <a:gdLst>
                  <a:gd name="connsiteX0" fmla="*/ 8672 w 8671"/>
                  <a:gd name="connsiteY0" fmla="*/ 2988 h 6717"/>
                  <a:gd name="connsiteX1" fmla="*/ 0 w 8671"/>
                  <a:gd name="connsiteY1" fmla="*/ 0 h 6717"/>
                  <a:gd name="connsiteX2" fmla="*/ 6245 w 8671"/>
                  <a:gd name="connsiteY2" fmla="*/ 6717 h 6717"/>
                </a:gdLst>
                <a:ahLst/>
                <a:cxnLst>
                  <a:cxn ang="0">
                    <a:pos x="connsiteX0" y="connsiteY0"/>
                  </a:cxn>
                  <a:cxn ang="0">
                    <a:pos x="connsiteX1" y="connsiteY1"/>
                  </a:cxn>
                  <a:cxn ang="0">
                    <a:pos x="connsiteX2" y="connsiteY2"/>
                  </a:cxn>
                </a:cxnLst>
                <a:rect l="l" t="t" r="r" b="b"/>
                <a:pathLst>
                  <a:path w="8671" h="6717">
                    <a:moveTo>
                      <a:pt x="8672" y="2988"/>
                    </a:moveTo>
                    <a:lnTo>
                      <a:pt x="0" y="0"/>
                    </a:lnTo>
                    <a:lnTo>
                      <a:pt x="6245" y="671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09" name="Freeform: Shape 908">
                <a:extLst>
                  <a:ext uri="{FF2B5EF4-FFF2-40B4-BE49-F238E27FC236}">
                    <a16:creationId xmlns:a16="http://schemas.microsoft.com/office/drawing/2014/main" id="{D8082718-21D6-DA63-1933-8F793A27659F}"/>
                  </a:ext>
                </a:extLst>
              </p:cNvPr>
              <p:cNvSpPr/>
              <p:nvPr/>
            </p:nvSpPr>
            <p:spPr>
              <a:xfrm>
                <a:off x="2158424" y="733682"/>
                <a:ext cx="7128" cy="5690"/>
              </a:xfrm>
              <a:custGeom>
                <a:avLst/>
                <a:gdLst>
                  <a:gd name="connsiteX0" fmla="*/ 7129 w 7128"/>
                  <a:gd name="connsiteY0" fmla="*/ 2647 h 5690"/>
                  <a:gd name="connsiteX1" fmla="*/ 0 w 7128"/>
                  <a:gd name="connsiteY1" fmla="*/ 0 h 5690"/>
                  <a:gd name="connsiteX2" fmla="*/ 5045 w 7128"/>
                  <a:gd name="connsiteY2" fmla="*/ 5690 h 5690"/>
                </a:gdLst>
                <a:ahLst/>
                <a:cxnLst>
                  <a:cxn ang="0">
                    <a:pos x="connsiteX0" y="connsiteY0"/>
                  </a:cxn>
                  <a:cxn ang="0">
                    <a:pos x="connsiteX1" y="connsiteY1"/>
                  </a:cxn>
                  <a:cxn ang="0">
                    <a:pos x="connsiteX2" y="connsiteY2"/>
                  </a:cxn>
                </a:cxnLst>
                <a:rect l="l" t="t" r="r" b="b"/>
                <a:pathLst>
                  <a:path w="7128" h="5690">
                    <a:moveTo>
                      <a:pt x="7129" y="2647"/>
                    </a:moveTo>
                    <a:lnTo>
                      <a:pt x="0" y="0"/>
                    </a:lnTo>
                    <a:lnTo>
                      <a:pt x="5045" y="569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0" name="Freeform: Shape 909">
                <a:extLst>
                  <a:ext uri="{FF2B5EF4-FFF2-40B4-BE49-F238E27FC236}">
                    <a16:creationId xmlns:a16="http://schemas.microsoft.com/office/drawing/2014/main" id="{391490F9-C5B8-0E45-0F39-1446B837D6C2}"/>
                  </a:ext>
                </a:extLst>
              </p:cNvPr>
              <p:cNvSpPr/>
              <p:nvPr/>
            </p:nvSpPr>
            <p:spPr>
              <a:xfrm>
                <a:off x="2158424" y="849771"/>
                <a:ext cx="6495" cy="4824"/>
              </a:xfrm>
              <a:custGeom>
                <a:avLst/>
                <a:gdLst>
                  <a:gd name="connsiteX0" fmla="*/ 6496 w 6495"/>
                  <a:gd name="connsiteY0" fmla="*/ 2004 h 4824"/>
                  <a:gd name="connsiteX1" fmla="*/ 0 w 6495"/>
                  <a:gd name="connsiteY1" fmla="*/ 0 h 4824"/>
                  <a:gd name="connsiteX2" fmla="*/ 4789 w 6495"/>
                  <a:gd name="connsiteY2" fmla="*/ 4825 h 4824"/>
                </a:gdLst>
                <a:ahLst/>
                <a:cxnLst>
                  <a:cxn ang="0">
                    <a:pos x="connsiteX0" y="connsiteY0"/>
                  </a:cxn>
                  <a:cxn ang="0">
                    <a:pos x="connsiteX1" y="connsiteY1"/>
                  </a:cxn>
                  <a:cxn ang="0">
                    <a:pos x="connsiteX2" y="connsiteY2"/>
                  </a:cxn>
                </a:cxnLst>
                <a:rect l="l" t="t" r="r" b="b"/>
                <a:pathLst>
                  <a:path w="6495" h="4824">
                    <a:moveTo>
                      <a:pt x="6496" y="2004"/>
                    </a:moveTo>
                    <a:lnTo>
                      <a:pt x="0" y="0"/>
                    </a:lnTo>
                    <a:lnTo>
                      <a:pt x="4789" y="482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1" name="Freeform: Shape 910">
                <a:extLst>
                  <a:ext uri="{FF2B5EF4-FFF2-40B4-BE49-F238E27FC236}">
                    <a16:creationId xmlns:a16="http://schemas.microsoft.com/office/drawing/2014/main" id="{0884ABF8-D451-F494-7CE0-0B44C7289C2C}"/>
                  </a:ext>
                </a:extLst>
              </p:cNvPr>
              <p:cNvSpPr/>
              <p:nvPr/>
            </p:nvSpPr>
            <p:spPr>
              <a:xfrm>
                <a:off x="2158424" y="965859"/>
                <a:ext cx="6958" cy="4236"/>
              </a:xfrm>
              <a:custGeom>
                <a:avLst/>
                <a:gdLst>
                  <a:gd name="connsiteX0" fmla="*/ 6958 w 6958"/>
                  <a:gd name="connsiteY0" fmla="*/ 1090 h 4236"/>
                  <a:gd name="connsiteX1" fmla="*/ 0 w 6958"/>
                  <a:gd name="connsiteY1" fmla="*/ 0 h 4236"/>
                  <a:gd name="connsiteX2" fmla="*/ 5627 w 6958"/>
                  <a:gd name="connsiteY2" fmla="*/ 4237 h 4236"/>
                </a:gdLst>
                <a:ahLst/>
                <a:cxnLst>
                  <a:cxn ang="0">
                    <a:pos x="connsiteX0" y="connsiteY0"/>
                  </a:cxn>
                  <a:cxn ang="0">
                    <a:pos x="connsiteX1" y="connsiteY1"/>
                  </a:cxn>
                  <a:cxn ang="0">
                    <a:pos x="connsiteX2" y="connsiteY2"/>
                  </a:cxn>
                </a:cxnLst>
                <a:rect l="l" t="t" r="r" b="b"/>
                <a:pathLst>
                  <a:path w="6958" h="4236">
                    <a:moveTo>
                      <a:pt x="6958" y="1090"/>
                    </a:moveTo>
                    <a:lnTo>
                      <a:pt x="0" y="0"/>
                    </a:lnTo>
                    <a:lnTo>
                      <a:pt x="5627" y="423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2" name="Freeform: Shape 911">
                <a:extLst>
                  <a:ext uri="{FF2B5EF4-FFF2-40B4-BE49-F238E27FC236}">
                    <a16:creationId xmlns:a16="http://schemas.microsoft.com/office/drawing/2014/main" id="{29A57C06-33B6-CA78-4C74-5991ADD9E0D4}"/>
                  </a:ext>
                </a:extLst>
              </p:cNvPr>
              <p:cNvSpPr/>
              <p:nvPr/>
            </p:nvSpPr>
            <p:spPr>
              <a:xfrm>
                <a:off x="2158424" y="1081936"/>
                <a:ext cx="8479" cy="3992"/>
              </a:xfrm>
              <a:custGeom>
                <a:avLst/>
                <a:gdLst>
                  <a:gd name="connsiteX0" fmla="*/ 8480 w 8479"/>
                  <a:gd name="connsiteY0" fmla="*/ 0 h 3992"/>
                  <a:gd name="connsiteX1" fmla="*/ 0 w 8479"/>
                  <a:gd name="connsiteY1" fmla="*/ 12 h 3992"/>
                  <a:gd name="connsiteX2" fmla="*/ 7488 w 8479"/>
                  <a:gd name="connsiteY2" fmla="*/ 3992 h 3992"/>
                </a:gdLst>
                <a:ahLst/>
                <a:cxnLst>
                  <a:cxn ang="0">
                    <a:pos x="connsiteX0" y="connsiteY0"/>
                  </a:cxn>
                  <a:cxn ang="0">
                    <a:pos x="connsiteX1" y="connsiteY1"/>
                  </a:cxn>
                  <a:cxn ang="0">
                    <a:pos x="connsiteX2" y="connsiteY2"/>
                  </a:cxn>
                </a:cxnLst>
                <a:rect l="l" t="t" r="r" b="b"/>
                <a:pathLst>
                  <a:path w="8479" h="3992">
                    <a:moveTo>
                      <a:pt x="8480" y="0"/>
                    </a:moveTo>
                    <a:lnTo>
                      <a:pt x="0" y="12"/>
                    </a:lnTo>
                    <a:lnTo>
                      <a:pt x="7488" y="399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3" name="Freeform: Shape 912">
                <a:extLst>
                  <a:ext uri="{FF2B5EF4-FFF2-40B4-BE49-F238E27FC236}">
                    <a16:creationId xmlns:a16="http://schemas.microsoft.com/office/drawing/2014/main" id="{01E4702D-C4A9-B4E5-0FF4-1F5D42C9344A}"/>
                  </a:ext>
                </a:extLst>
              </p:cNvPr>
              <p:cNvSpPr/>
              <p:nvPr/>
            </p:nvSpPr>
            <p:spPr>
              <a:xfrm>
                <a:off x="2158424" y="1196866"/>
                <a:ext cx="10759" cy="5201"/>
              </a:xfrm>
              <a:custGeom>
                <a:avLst/>
                <a:gdLst>
                  <a:gd name="connsiteX0" fmla="*/ 10760 w 10759"/>
                  <a:gd name="connsiteY0" fmla="*/ 0 h 5201"/>
                  <a:gd name="connsiteX1" fmla="*/ 0 w 10759"/>
                  <a:gd name="connsiteY1" fmla="*/ 1171 h 5201"/>
                  <a:gd name="connsiteX2" fmla="*/ 10045 w 10759"/>
                  <a:gd name="connsiteY2" fmla="*/ 5201 h 5201"/>
                </a:gdLst>
                <a:ahLst/>
                <a:cxnLst>
                  <a:cxn ang="0">
                    <a:pos x="connsiteX0" y="connsiteY0"/>
                  </a:cxn>
                  <a:cxn ang="0">
                    <a:pos x="connsiteX1" y="connsiteY1"/>
                  </a:cxn>
                  <a:cxn ang="0">
                    <a:pos x="connsiteX2" y="connsiteY2"/>
                  </a:cxn>
                </a:cxnLst>
                <a:rect l="l" t="t" r="r" b="b"/>
                <a:pathLst>
                  <a:path w="10759" h="5201">
                    <a:moveTo>
                      <a:pt x="10760" y="0"/>
                    </a:moveTo>
                    <a:lnTo>
                      <a:pt x="0" y="1171"/>
                    </a:lnTo>
                    <a:lnTo>
                      <a:pt x="10045" y="520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4" name="Freeform: Shape 913">
                <a:extLst>
                  <a:ext uri="{FF2B5EF4-FFF2-40B4-BE49-F238E27FC236}">
                    <a16:creationId xmlns:a16="http://schemas.microsoft.com/office/drawing/2014/main" id="{45783A92-3FDA-072F-8CE0-4C3562AF1CC3}"/>
                  </a:ext>
                </a:extLst>
              </p:cNvPr>
              <p:cNvSpPr/>
              <p:nvPr/>
            </p:nvSpPr>
            <p:spPr>
              <a:xfrm>
                <a:off x="2158424" y="1311876"/>
                <a:ext cx="13346" cy="6545"/>
              </a:xfrm>
              <a:custGeom>
                <a:avLst/>
                <a:gdLst>
                  <a:gd name="connsiteX0" fmla="*/ 13347 w 13346"/>
                  <a:gd name="connsiteY0" fmla="*/ 0 h 6545"/>
                  <a:gd name="connsiteX1" fmla="*/ 0 w 13346"/>
                  <a:gd name="connsiteY1" fmla="*/ 2250 h 6545"/>
                  <a:gd name="connsiteX2" fmla="*/ 12835 w 13346"/>
                  <a:gd name="connsiteY2" fmla="*/ 6546 h 6545"/>
                </a:gdLst>
                <a:ahLst/>
                <a:cxnLst>
                  <a:cxn ang="0">
                    <a:pos x="connsiteX0" y="connsiteY0"/>
                  </a:cxn>
                  <a:cxn ang="0">
                    <a:pos x="connsiteX1" y="connsiteY1"/>
                  </a:cxn>
                  <a:cxn ang="0">
                    <a:pos x="connsiteX2" y="connsiteY2"/>
                  </a:cxn>
                </a:cxnLst>
                <a:rect l="l" t="t" r="r" b="b"/>
                <a:pathLst>
                  <a:path w="13346" h="6545">
                    <a:moveTo>
                      <a:pt x="13347" y="0"/>
                    </a:moveTo>
                    <a:lnTo>
                      <a:pt x="0" y="2250"/>
                    </a:lnTo>
                    <a:lnTo>
                      <a:pt x="12835" y="654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5" name="Freeform: Shape 914">
                <a:extLst>
                  <a:ext uri="{FF2B5EF4-FFF2-40B4-BE49-F238E27FC236}">
                    <a16:creationId xmlns:a16="http://schemas.microsoft.com/office/drawing/2014/main" id="{94CF4AA0-5714-85D2-80AB-8E29125CCAAE}"/>
                  </a:ext>
                </a:extLst>
              </p:cNvPr>
              <p:cNvSpPr/>
              <p:nvPr/>
            </p:nvSpPr>
            <p:spPr>
              <a:xfrm>
                <a:off x="2158424" y="1427050"/>
                <a:ext cx="15839" cy="7826"/>
              </a:xfrm>
              <a:custGeom>
                <a:avLst/>
                <a:gdLst>
                  <a:gd name="connsiteX0" fmla="*/ 15840 w 15839"/>
                  <a:gd name="connsiteY0" fmla="*/ 0 h 7826"/>
                  <a:gd name="connsiteX1" fmla="*/ 0 w 15839"/>
                  <a:gd name="connsiteY1" fmla="*/ 3165 h 7826"/>
                  <a:gd name="connsiteX2" fmla="*/ 15465 w 15839"/>
                  <a:gd name="connsiteY2" fmla="*/ 7826 h 7826"/>
                </a:gdLst>
                <a:ahLst/>
                <a:cxnLst>
                  <a:cxn ang="0">
                    <a:pos x="connsiteX0" y="connsiteY0"/>
                  </a:cxn>
                  <a:cxn ang="0">
                    <a:pos x="connsiteX1" y="connsiteY1"/>
                  </a:cxn>
                  <a:cxn ang="0">
                    <a:pos x="connsiteX2" y="connsiteY2"/>
                  </a:cxn>
                </a:cxnLst>
                <a:rect l="l" t="t" r="r" b="b"/>
                <a:pathLst>
                  <a:path w="15839" h="7826">
                    <a:moveTo>
                      <a:pt x="15840" y="0"/>
                    </a:moveTo>
                    <a:lnTo>
                      <a:pt x="0" y="3165"/>
                    </a:lnTo>
                    <a:lnTo>
                      <a:pt x="15465" y="782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6" name="Freeform: Shape 915">
                <a:extLst>
                  <a:ext uri="{FF2B5EF4-FFF2-40B4-BE49-F238E27FC236}">
                    <a16:creationId xmlns:a16="http://schemas.microsoft.com/office/drawing/2014/main" id="{30C4645D-11A8-5F9B-3B19-E55DBA76DBB1}"/>
                  </a:ext>
                </a:extLst>
              </p:cNvPr>
              <p:cNvSpPr/>
              <p:nvPr/>
            </p:nvSpPr>
            <p:spPr>
              <a:xfrm>
                <a:off x="2158424" y="1542412"/>
                <a:ext cx="18009" cy="8933"/>
              </a:xfrm>
              <a:custGeom>
                <a:avLst/>
                <a:gdLst>
                  <a:gd name="connsiteX0" fmla="*/ 18009 w 18009"/>
                  <a:gd name="connsiteY0" fmla="*/ 0 h 8933"/>
                  <a:gd name="connsiteX1" fmla="*/ 0 w 18009"/>
                  <a:gd name="connsiteY1" fmla="*/ 3892 h 8933"/>
                  <a:gd name="connsiteX2" fmla="*/ 17722 w 18009"/>
                  <a:gd name="connsiteY2" fmla="*/ 8933 h 8933"/>
                </a:gdLst>
                <a:ahLst/>
                <a:cxnLst>
                  <a:cxn ang="0">
                    <a:pos x="connsiteX0" y="connsiteY0"/>
                  </a:cxn>
                  <a:cxn ang="0">
                    <a:pos x="connsiteX1" y="connsiteY1"/>
                  </a:cxn>
                  <a:cxn ang="0">
                    <a:pos x="connsiteX2" y="connsiteY2"/>
                  </a:cxn>
                </a:cxnLst>
                <a:rect l="l" t="t" r="r" b="b"/>
                <a:pathLst>
                  <a:path w="18009" h="8933">
                    <a:moveTo>
                      <a:pt x="18009" y="0"/>
                    </a:moveTo>
                    <a:lnTo>
                      <a:pt x="0" y="3892"/>
                    </a:lnTo>
                    <a:lnTo>
                      <a:pt x="17722" y="893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7" name="Freeform: Shape 916">
                <a:extLst>
                  <a:ext uri="{FF2B5EF4-FFF2-40B4-BE49-F238E27FC236}">
                    <a16:creationId xmlns:a16="http://schemas.microsoft.com/office/drawing/2014/main" id="{04D04DE3-B6DC-FDCC-7BC8-72659225C1B5}"/>
                  </a:ext>
                </a:extLst>
              </p:cNvPr>
              <p:cNvSpPr/>
              <p:nvPr/>
            </p:nvSpPr>
            <p:spPr>
              <a:xfrm>
                <a:off x="2158424" y="1657944"/>
                <a:ext cx="19783" cy="9833"/>
              </a:xfrm>
              <a:custGeom>
                <a:avLst/>
                <a:gdLst>
                  <a:gd name="connsiteX0" fmla="*/ 19784 w 19783"/>
                  <a:gd name="connsiteY0" fmla="*/ 0 h 9833"/>
                  <a:gd name="connsiteX1" fmla="*/ 0 w 19783"/>
                  <a:gd name="connsiteY1" fmla="*/ 4449 h 9833"/>
                  <a:gd name="connsiteX2" fmla="*/ 19550 w 19783"/>
                  <a:gd name="connsiteY2" fmla="*/ 9834 h 9833"/>
                </a:gdLst>
                <a:ahLst/>
                <a:cxnLst>
                  <a:cxn ang="0">
                    <a:pos x="connsiteX0" y="connsiteY0"/>
                  </a:cxn>
                  <a:cxn ang="0">
                    <a:pos x="connsiteX1" y="connsiteY1"/>
                  </a:cxn>
                  <a:cxn ang="0">
                    <a:pos x="connsiteX2" y="connsiteY2"/>
                  </a:cxn>
                </a:cxnLst>
                <a:rect l="l" t="t" r="r" b="b"/>
                <a:pathLst>
                  <a:path w="19783" h="9833">
                    <a:moveTo>
                      <a:pt x="19784" y="0"/>
                    </a:moveTo>
                    <a:lnTo>
                      <a:pt x="0" y="4449"/>
                    </a:lnTo>
                    <a:lnTo>
                      <a:pt x="19550" y="983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8" name="Freeform: Shape 917">
                <a:extLst>
                  <a:ext uri="{FF2B5EF4-FFF2-40B4-BE49-F238E27FC236}">
                    <a16:creationId xmlns:a16="http://schemas.microsoft.com/office/drawing/2014/main" id="{2F562D0D-5B85-6F01-0DB2-662164E984D3}"/>
                  </a:ext>
                </a:extLst>
              </p:cNvPr>
              <p:cNvSpPr/>
              <p:nvPr/>
            </p:nvSpPr>
            <p:spPr>
              <a:xfrm>
                <a:off x="2158424" y="1773613"/>
                <a:ext cx="21185" cy="10542"/>
              </a:xfrm>
              <a:custGeom>
                <a:avLst/>
                <a:gdLst>
                  <a:gd name="connsiteX0" fmla="*/ 21185 w 21185"/>
                  <a:gd name="connsiteY0" fmla="*/ 0 h 10542"/>
                  <a:gd name="connsiteX1" fmla="*/ 0 w 21185"/>
                  <a:gd name="connsiteY1" fmla="*/ 4869 h 10542"/>
                  <a:gd name="connsiteX2" fmla="*/ 20984 w 21185"/>
                  <a:gd name="connsiteY2" fmla="*/ 10543 h 10542"/>
                </a:gdLst>
                <a:ahLst/>
                <a:cxnLst>
                  <a:cxn ang="0">
                    <a:pos x="connsiteX0" y="connsiteY0"/>
                  </a:cxn>
                  <a:cxn ang="0">
                    <a:pos x="connsiteX1" y="connsiteY1"/>
                  </a:cxn>
                  <a:cxn ang="0">
                    <a:pos x="connsiteX2" y="connsiteY2"/>
                  </a:cxn>
                </a:cxnLst>
                <a:rect l="l" t="t" r="r" b="b"/>
                <a:pathLst>
                  <a:path w="21185" h="10542">
                    <a:moveTo>
                      <a:pt x="21185" y="0"/>
                    </a:moveTo>
                    <a:lnTo>
                      <a:pt x="0" y="4869"/>
                    </a:lnTo>
                    <a:lnTo>
                      <a:pt x="20984" y="1054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9" name="Freeform: Shape 918">
                <a:extLst>
                  <a:ext uri="{FF2B5EF4-FFF2-40B4-BE49-F238E27FC236}">
                    <a16:creationId xmlns:a16="http://schemas.microsoft.com/office/drawing/2014/main" id="{96710ADB-6E4F-B3C0-4A0E-7A6ECFA592D7}"/>
                  </a:ext>
                </a:extLst>
              </p:cNvPr>
              <p:cNvSpPr/>
              <p:nvPr/>
            </p:nvSpPr>
            <p:spPr>
              <a:xfrm>
                <a:off x="2158424" y="1889385"/>
                <a:ext cx="22271" cy="11090"/>
              </a:xfrm>
              <a:custGeom>
                <a:avLst/>
                <a:gdLst>
                  <a:gd name="connsiteX0" fmla="*/ 22271 w 22271"/>
                  <a:gd name="connsiteY0" fmla="*/ 0 h 11090"/>
                  <a:gd name="connsiteX1" fmla="*/ 0 w 22271"/>
                  <a:gd name="connsiteY1" fmla="*/ 5186 h 11090"/>
                  <a:gd name="connsiteX2" fmla="*/ 22091 w 22271"/>
                  <a:gd name="connsiteY2" fmla="*/ 11091 h 11090"/>
                </a:gdLst>
                <a:ahLst/>
                <a:cxnLst>
                  <a:cxn ang="0">
                    <a:pos x="connsiteX0" y="connsiteY0"/>
                  </a:cxn>
                  <a:cxn ang="0">
                    <a:pos x="connsiteX1" y="connsiteY1"/>
                  </a:cxn>
                  <a:cxn ang="0">
                    <a:pos x="connsiteX2" y="connsiteY2"/>
                  </a:cxn>
                </a:cxnLst>
                <a:rect l="l" t="t" r="r" b="b"/>
                <a:pathLst>
                  <a:path w="22271" h="11090">
                    <a:moveTo>
                      <a:pt x="22271" y="0"/>
                    </a:moveTo>
                    <a:lnTo>
                      <a:pt x="0" y="5186"/>
                    </a:lnTo>
                    <a:lnTo>
                      <a:pt x="22091" y="1109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0" name="Freeform: Shape 919">
                <a:extLst>
                  <a:ext uri="{FF2B5EF4-FFF2-40B4-BE49-F238E27FC236}">
                    <a16:creationId xmlns:a16="http://schemas.microsoft.com/office/drawing/2014/main" id="{3382D707-C4AD-0B05-ECCA-D6534666D73D}"/>
                  </a:ext>
                </a:extLst>
              </p:cNvPr>
              <p:cNvSpPr/>
              <p:nvPr/>
            </p:nvSpPr>
            <p:spPr>
              <a:xfrm>
                <a:off x="2158424" y="2005234"/>
                <a:ext cx="23103" cy="11510"/>
              </a:xfrm>
              <a:custGeom>
                <a:avLst/>
                <a:gdLst>
                  <a:gd name="connsiteX0" fmla="*/ 23103 w 23103"/>
                  <a:gd name="connsiteY0" fmla="*/ 0 h 11510"/>
                  <a:gd name="connsiteX1" fmla="*/ 0 w 23103"/>
                  <a:gd name="connsiteY1" fmla="*/ 5426 h 11510"/>
                  <a:gd name="connsiteX2" fmla="*/ 22939 w 23103"/>
                  <a:gd name="connsiteY2" fmla="*/ 11511 h 11510"/>
                </a:gdLst>
                <a:ahLst/>
                <a:cxnLst>
                  <a:cxn ang="0">
                    <a:pos x="connsiteX0" y="connsiteY0"/>
                  </a:cxn>
                  <a:cxn ang="0">
                    <a:pos x="connsiteX1" y="connsiteY1"/>
                  </a:cxn>
                  <a:cxn ang="0">
                    <a:pos x="connsiteX2" y="connsiteY2"/>
                  </a:cxn>
                </a:cxnLst>
                <a:rect l="l" t="t" r="r" b="b"/>
                <a:pathLst>
                  <a:path w="23103" h="11510">
                    <a:moveTo>
                      <a:pt x="23103" y="0"/>
                    </a:moveTo>
                    <a:lnTo>
                      <a:pt x="0" y="5426"/>
                    </a:lnTo>
                    <a:lnTo>
                      <a:pt x="22939" y="1151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1" name="Freeform: Shape 920">
                <a:extLst>
                  <a:ext uri="{FF2B5EF4-FFF2-40B4-BE49-F238E27FC236}">
                    <a16:creationId xmlns:a16="http://schemas.microsoft.com/office/drawing/2014/main" id="{EEC43137-40FA-193E-0BBF-0CD01FAB073A}"/>
                  </a:ext>
                </a:extLst>
              </p:cNvPr>
              <p:cNvSpPr/>
              <p:nvPr/>
            </p:nvSpPr>
            <p:spPr>
              <a:xfrm>
                <a:off x="2158424" y="2121138"/>
                <a:ext cx="23736" cy="11830"/>
              </a:xfrm>
              <a:custGeom>
                <a:avLst/>
                <a:gdLst>
                  <a:gd name="connsiteX0" fmla="*/ 23736 w 23736"/>
                  <a:gd name="connsiteY0" fmla="*/ 0 h 11830"/>
                  <a:gd name="connsiteX1" fmla="*/ 0 w 23736"/>
                  <a:gd name="connsiteY1" fmla="*/ 5611 h 11830"/>
                  <a:gd name="connsiteX2" fmla="*/ 23584 w 23736"/>
                  <a:gd name="connsiteY2" fmla="*/ 11830 h 11830"/>
                </a:gdLst>
                <a:ahLst/>
                <a:cxnLst>
                  <a:cxn ang="0">
                    <a:pos x="connsiteX0" y="connsiteY0"/>
                  </a:cxn>
                  <a:cxn ang="0">
                    <a:pos x="connsiteX1" y="connsiteY1"/>
                  </a:cxn>
                  <a:cxn ang="0">
                    <a:pos x="connsiteX2" y="connsiteY2"/>
                  </a:cxn>
                </a:cxnLst>
                <a:rect l="l" t="t" r="r" b="b"/>
                <a:pathLst>
                  <a:path w="23736" h="11830">
                    <a:moveTo>
                      <a:pt x="23736" y="0"/>
                    </a:moveTo>
                    <a:lnTo>
                      <a:pt x="0" y="5611"/>
                    </a:lnTo>
                    <a:lnTo>
                      <a:pt x="23584" y="1183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2" name="Freeform: Shape 921">
                <a:extLst>
                  <a:ext uri="{FF2B5EF4-FFF2-40B4-BE49-F238E27FC236}">
                    <a16:creationId xmlns:a16="http://schemas.microsoft.com/office/drawing/2014/main" id="{F52BD3CD-A458-8025-6CAA-01F323519B50}"/>
                  </a:ext>
                </a:extLst>
              </p:cNvPr>
              <p:cNvSpPr/>
              <p:nvPr/>
            </p:nvSpPr>
            <p:spPr>
              <a:xfrm>
                <a:off x="2158424" y="2237083"/>
                <a:ext cx="24211" cy="12071"/>
              </a:xfrm>
              <a:custGeom>
                <a:avLst/>
                <a:gdLst>
                  <a:gd name="connsiteX0" fmla="*/ 24212 w 24211"/>
                  <a:gd name="connsiteY0" fmla="*/ 0 h 12071"/>
                  <a:gd name="connsiteX1" fmla="*/ 0 w 24211"/>
                  <a:gd name="connsiteY1" fmla="*/ 5755 h 12071"/>
                  <a:gd name="connsiteX2" fmla="*/ 24071 w 24211"/>
                  <a:gd name="connsiteY2" fmla="*/ 12071 h 12071"/>
                </a:gdLst>
                <a:ahLst/>
                <a:cxnLst>
                  <a:cxn ang="0">
                    <a:pos x="connsiteX0" y="connsiteY0"/>
                  </a:cxn>
                  <a:cxn ang="0">
                    <a:pos x="connsiteX1" y="connsiteY1"/>
                  </a:cxn>
                  <a:cxn ang="0">
                    <a:pos x="connsiteX2" y="connsiteY2"/>
                  </a:cxn>
                </a:cxnLst>
                <a:rect l="l" t="t" r="r" b="b"/>
                <a:pathLst>
                  <a:path w="24211" h="12071">
                    <a:moveTo>
                      <a:pt x="24212" y="0"/>
                    </a:moveTo>
                    <a:lnTo>
                      <a:pt x="0" y="5755"/>
                    </a:lnTo>
                    <a:lnTo>
                      <a:pt x="24071" y="1207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3" name="Freeform: Shape 922">
                <a:extLst>
                  <a:ext uri="{FF2B5EF4-FFF2-40B4-BE49-F238E27FC236}">
                    <a16:creationId xmlns:a16="http://schemas.microsoft.com/office/drawing/2014/main" id="{6BDA1366-414B-F47A-EDFF-C3D85B8F7A3F}"/>
                  </a:ext>
                </a:extLst>
              </p:cNvPr>
              <p:cNvSpPr/>
              <p:nvPr/>
            </p:nvSpPr>
            <p:spPr>
              <a:xfrm>
                <a:off x="2158424" y="2353059"/>
                <a:ext cx="24561" cy="12248"/>
              </a:xfrm>
              <a:custGeom>
                <a:avLst/>
                <a:gdLst>
                  <a:gd name="connsiteX0" fmla="*/ 24561 w 24561"/>
                  <a:gd name="connsiteY0" fmla="*/ 0 h 12248"/>
                  <a:gd name="connsiteX1" fmla="*/ 0 w 24561"/>
                  <a:gd name="connsiteY1" fmla="*/ 5867 h 12248"/>
                  <a:gd name="connsiteX2" fmla="*/ 24433 w 24561"/>
                  <a:gd name="connsiteY2" fmla="*/ 12249 h 12248"/>
                </a:gdLst>
                <a:ahLst/>
                <a:cxnLst>
                  <a:cxn ang="0">
                    <a:pos x="connsiteX0" y="connsiteY0"/>
                  </a:cxn>
                  <a:cxn ang="0">
                    <a:pos x="connsiteX1" y="connsiteY1"/>
                  </a:cxn>
                  <a:cxn ang="0">
                    <a:pos x="connsiteX2" y="connsiteY2"/>
                  </a:cxn>
                </a:cxnLst>
                <a:rect l="l" t="t" r="r" b="b"/>
                <a:pathLst>
                  <a:path w="24561" h="12248">
                    <a:moveTo>
                      <a:pt x="24561" y="0"/>
                    </a:moveTo>
                    <a:lnTo>
                      <a:pt x="0" y="5867"/>
                    </a:lnTo>
                    <a:lnTo>
                      <a:pt x="24433" y="1224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4" name="Freeform: Shape 923">
                <a:extLst>
                  <a:ext uri="{FF2B5EF4-FFF2-40B4-BE49-F238E27FC236}">
                    <a16:creationId xmlns:a16="http://schemas.microsoft.com/office/drawing/2014/main" id="{5F80E03D-1FC3-AC47-2E7A-1DAF05FE64C3}"/>
                  </a:ext>
                </a:extLst>
              </p:cNvPr>
              <p:cNvSpPr/>
              <p:nvPr/>
            </p:nvSpPr>
            <p:spPr>
              <a:xfrm>
                <a:off x="2274510" y="501504"/>
                <a:ext cx="11402" cy="7327"/>
              </a:xfrm>
              <a:custGeom>
                <a:avLst/>
                <a:gdLst>
                  <a:gd name="connsiteX0" fmla="*/ 11402 w 11402"/>
                  <a:gd name="connsiteY0" fmla="*/ 2223 h 7327"/>
                  <a:gd name="connsiteX1" fmla="*/ 0 w 11402"/>
                  <a:gd name="connsiteY1" fmla="*/ 0 h 7327"/>
                  <a:gd name="connsiteX2" fmla="*/ 9015 w 11402"/>
                  <a:gd name="connsiteY2" fmla="*/ 7327 h 7327"/>
                </a:gdLst>
                <a:ahLst/>
                <a:cxnLst>
                  <a:cxn ang="0">
                    <a:pos x="connsiteX0" y="connsiteY0"/>
                  </a:cxn>
                  <a:cxn ang="0">
                    <a:pos x="connsiteX1" y="connsiteY1"/>
                  </a:cxn>
                  <a:cxn ang="0">
                    <a:pos x="connsiteX2" y="connsiteY2"/>
                  </a:cxn>
                </a:cxnLst>
                <a:rect l="l" t="t" r="r" b="b"/>
                <a:pathLst>
                  <a:path w="11402" h="7327">
                    <a:moveTo>
                      <a:pt x="11402" y="2223"/>
                    </a:moveTo>
                    <a:lnTo>
                      <a:pt x="0" y="0"/>
                    </a:lnTo>
                    <a:lnTo>
                      <a:pt x="9015" y="732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5" name="Freeform: Shape 924">
                <a:extLst>
                  <a:ext uri="{FF2B5EF4-FFF2-40B4-BE49-F238E27FC236}">
                    <a16:creationId xmlns:a16="http://schemas.microsoft.com/office/drawing/2014/main" id="{ABF7BA82-8C35-0753-6469-7A5C34CFE883}"/>
                  </a:ext>
                </a:extLst>
              </p:cNvPr>
              <p:cNvSpPr/>
              <p:nvPr/>
            </p:nvSpPr>
            <p:spPr>
              <a:xfrm>
                <a:off x="2274510" y="617593"/>
                <a:ext cx="9511" cy="6358"/>
              </a:xfrm>
              <a:custGeom>
                <a:avLst/>
                <a:gdLst>
                  <a:gd name="connsiteX0" fmla="*/ 9511 w 9511"/>
                  <a:gd name="connsiteY0" fmla="*/ 2134 h 6358"/>
                  <a:gd name="connsiteX1" fmla="*/ 0 w 9511"/>
                  <a:gd name="connsiteY1" fmla="*/ 0 h 6358"/>
                  <a:gd name="connsiteX2" fmla="*/ 7388 w 9511"/>
                  <a:gd name="connsiteY2" fmla="*/ 6359 h 6358"/>
                </a:gdLst>
                <a:ahLst/>
                <a:cxnLst>
                  <a:cxn ang="0">
                    <a:pos x="connsiteX0" y="connsiteY0"/>
                  </a:cxn>
                  <a:cxn ang="0">
                    <a:pos x="connsiteX1" y="connsiteY1"/>
                  </a:cxn>
                  <a:cxn ang="0">
                    <a:pos x="connsiteX2" y="connsiteY2"/>
                  </a:cxn>
                </a:cxnLst>
                <a:rect l="l" t="t" r="r" b="b"/>
                <a:pathLst>
                  <a:path w="9511" h="6358">
                    <a:moveTo>
                      <a:pt x="9511" y="2134"/>
                    </a:moveTo>
                    <a:lnTo>
                      <a:pt x="0" y="0"/>
                    </a:lnTo>
                    <a:lnTo>
                      <a:pt x="7388" y="635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6" name="Freeform: Shape 925">
                <a:extLst>
                  <a:ext uri="{FF2B5EF4-FFF2-40B4-BE49-F238E27FC236}">
                    <a16:creationId xmlns:a16="http://schemas.microsoft.com/office/drawing/2014/main" id="{0D3C9212-7C1D-34F9-5754-F4C307D2635D}"/>
                  </a:ext>
                </a:extLst>
              </p:cNvPr>
              <p:cNvSpPr/>
              <p:nvPr/>
            </p:nvSpPr>
            <p:spPr>
              <a:xfrm>
                <a:off x="2274510" y="733682"/>
                <a:ext cx="8016" cy="5401"/>
              </a:xfrm>
              <a:custGeom>
                <a:avLst/>
                <a:gdLst>
                  <a:gd name="connsiteX0" fmla="*/ 8017 w 8016"/>
                  <a:gd name="connsiteY0" fmla="*/ 1846 h 5401"/>
                  <a:gd name="connsiteX1" fmla="*/ 0 w 8016"/>
                  <a:gd name="connsiteY1" fmla="*/ 0 h 5401"/>
                  <a:gd name="connsiteX2" fmla="*/ 6205 w 8016"/>
                  <a:gd name="connsiteY2" fmla="*/ 5402 h 5401"/>
                </a:gdLst>
                <a:ahLst/>
                <a:cxnLst>
                  <a:cxn ang="0">
                    <a:pos x="connsiteX0" y="connsiteY0"/>
                  </a:cxn>
                  <a:cxn ang="0">
                    <a:pos x="connsiteX1" y="connsiteY1"/>
                  </a:cxn>
                  <a:cxn ang="0">
                    <a:pos x="connsiteX2" y="connsiteY2"/>
                  </a:cxn>
                </a:cxnLst>
                <a:rect l="l" t="t" r="r" b="b"/>
                <a:pathLst>
                  <a:path w="8016" h="5401">
                    <a:moveTo>
                      <a:pt x="8017" y="1846"/>
                    </a:moveTo>
                    <a:lnTo>
                      <a:pt x="0" y="0"/>
                    </a:lnTo>
                    <a:lnTo>
                      <a:pt x="6205" y="540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7" name="Freeform: Shape 926">
                <a:extLst>
                  <a:ext uri="{FF2B5EF4-FFF2-40B4-BE49-F238E27FC236}">
                    <a16:creationId xmlns:a16="http://schemas.microsoft.com/office/drawing/2014/main" id="{AFD1FECF-8DC6-BEEA-B0BA-397A85C2AE5C}"/>
                  </a:ext>
                </a:extLst>
              </p:cNvPr>
              <p:cNvSpPr/>
              <p:nvPr/>
            </p:nvSpPr>
            <p:spPr>
              <a:xfrm>
                <a:off x="2274510" y="849771"/>
                <a:ext cx="7374" cy="4625"/>
              </a:xfrm>
              <a:custGeom>
                <a:avLst/>
                <a:gdLst>
                  <a:gd name="connsiteX0" fmla="*/ 7375 w 7374"/>
                  <a:gd name="connsiteY0" fmla="*/ 1309 h 4625"/>
                  <a:gd name="connsiteX1" fmla="*/ 0 w 7374"/>
                  <a:gd name="connsiteY1" fmla="*/ 0 h 4625"/>
                  <a:gd name="connsiteX2" fmla="*/ 5891 w 7374"/>
                  <a:gd name="connsiteY2" fmla="*/ 4626 h 4625"/>
                </a:gdLst>
                <a:ahLst/>
                <a:cxnLst>
                  <a:cxn ang="0">
                    <a:pos x="connsiteX0" y="connsiteY0"/>
                  </a:cxn>
                  <a:cxn ang="0">
                    <a:pos x="connsiteX1" y="connsiteY1"/>
                  </a:cxn>
                  <a:cxn ang="0">
                    <a:pos x="connsiteX2" y="connsiteY2"/>
                  </a:cxn>
                </a:cxnLst>
                <a:rect l="l" t="t" r="r" b="b"/>
                <a:pathLst>
                  <a:path w="7374" h="4625">
                    <a:moveTo>
                      <a:pt x="7375" y="1309"/>
                    </a:moveTo>
                    <a:lnTo>
                      <a:pt x="0" y="0"/>
                    </a:lnTo>
                    <a:lnTo>
                      <a:pt x="5891" y="462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8" name="Freeform: Shape 927">
                <a:extLst>
                  <a:ext uri="{FF2B5EF4-FFF2-40B4-BE49-F238E27FC236}">
                    <a16:creationId xmlns:a16="http://schemas.microsoft.com/office/drawing/2014/main" id="{CE085BE2-0476-41DA-A270-88A83DE5B427}"/>
                  </a:ext>
                </a:extLst>
              </p:cNvPr>
              <p:cNvSpPr/>
              <p:nvPr/>
            </p:nvSpPr>
            <p:spPr>
              <a:xfrm>
                <a:off x="2274510" y="965859"/>
                <a:ext cx="7800" cy="4131"/>
              </a:xfrm>
              <a:custGeom>
                <a:avLst/>
                <a:gdLst>
                  <a:gd name="connsiteX0" fmla="*/ 7800 w 7800"/>
                  <a:gd name="connsiteY0" fmla="*/ 523 h 4131"/>
                  <a:gd name="connsiteX1" fmla="*/ 0 w 7800"/>
                  <a:gd name="connsiteY1" fmla="*/ 0 h 4131"/>
                  <a:gd name="connsiteX2" fmla="*/ 6637 w 7800"/>
                  <a:gd name="connsiteY2" fmla="*/ 4132 h 4131"/>
                </a:gdLst>
                <a:ahLst/>
                <a:cxnLst>
                  <a:cxn ang="0">
                    <a:pos x="connsiteX0" y="connsiteY0"/>
                  </a:cxn>
                  <a:cxn ang="0">
                    <a:pos x="connsiteX1" y="connsiteY1"/>
                  </a:cxn>
                  <a:cxn ang="0">
                    <a:pos x="connsiteX2" y="connsiteY2"/>
                  </a:cxn>
                </a:cxnLst>
                <a:rect l="l" t="t" r="r" b="b"/>
                <a:pathLst>
                  <a:path w="7800" h="4131">
                    <a:moveTo>
                      <a:pt x="7800" y="523"/>
                    </a:moveTo>
                    <a:lnTo>
                      <a:pt x="0" y="0"/>
                    </a:lnTo>
                    <a:lnTo>
                      <a:pt x="6637" y="413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9" name="Freeform: Shape 928">
                <a:extLst>
                  <a:ext uri="{FF2B5EF4-FFF2-40B4-BE49-F238E27FC236}">
                    <a16:creationId xmlns:a16="http://schemas.microsoft.com/office/drawing/2014/main" id="{85F06408-A36C-D468-BCFB-A935D11FD497}"/>
                  </a:ext>
                </a:extLst>
              </p:cNvPr>
              <p:cNvSpPr/>
              <p:nvPr/>
            </p:nvSpPr>
            <p:spPr>
              <a:xfrm>
                <a:off x="2274510" y="1081499"/>
                <a:ext cx="9255" cy="4408"/>
              </a:xfrm>
              <a:custGeom>
                <a:avLst/>
                <a:gdLst>
                  <a:gd name="connsiteX0" fmla="*/ 9256 w 9255"/>
                  <a:gd name="connsiteY0" fmla="*/ 0 h 4408"/>
                  <a:gd name="connsiteX1" fmla="*/ 0 w 9255"/>
                  <a:gd name="connsiteY1" fmla="*/ 449 h 4408"/>
                  <a:gd name="connsiteX2" fmla="*/ 8378 w 9255"/>
                  <a:gd name="connsiteY2" fmla="*/ 4409 h 4408"/>
                </a:gdLst>
                <a:ahLst/>
                <a:cxnLst>
                  <a:cxn ang="0">
                    <a:pos x="connsiteX0" y="connsiteY0"/>
                  </a:cxn>
                  <a:cxn ang="0">
                    <a:pos x="connsiteX1" y="connsiteY1"/>
                  </a:cxn>
                  <a:cxn ang="0">
                    <a:pos x="connsiteX2" y="connsiteY2"/>
                  </a:cxn>
                </a:cxnLst>
                <a:rect l="l" t="t" r="r" b="b"/>
                <a:pathLst>
                  <a:path w="9255" h="4408">
                    <a:moveTo>
                      <a:pt x="9256" y="0"/>
                    </a:moveTo>
                    <a:lnTo>
                      <a:pt x="0" y="449"/>
                    </a:lnTo>
                    <a:lnTo>
                      <a:pt x="8378" y="440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0" name="Freeform: Shape 929">
                <a:extLst>
                  <a:ext uri="{FF2B5EF4-FFF2-40B4-BE49-F238E27FC236}">
                    <a16:creationId xmlns:a16="http://schemas.microsoft.com/office/drawing/2014/main" id="{CECD7990-1FE4-7E2B-6252-30EC30080A73}"/>
                  </a:ext>
                </a:extLst>
              </p:cNvPr>
              <p:cNvSpPr/>
              <p:nvPr/>
            </p:nvSpPr>
            <p:spPr>
              <a:xfrm>
                <a:off x="2274510" y="1196552"/>
                <a:ext cx="11431" cy="5554"/>
              </a:xfrm>
              <a:custGeom>
                <a:avLst/>
                <a:gdLst>
                  <a:gd name="connsiteX0" fmla="*/ 11431 w 11431"/>
                  <a:gd name="connsiteY0" fmla="*/ 0 h 5554"/>
                  <a:gd name="connsiteX1" fmla="*/ 0 w 11431"/>
                  <a:gd name="connsiteY1" fmla="*/ 1485 h 5554"/>
                  <a:gd name="connsiteX2" fmla="*/ 10785 w 11431"/>
                  <a:gd name="connsiteY2" fmla="*/ 5554 h 5554"/>
                </a:gdLst>
                <a:ahLst/>
                <a:cxnLst>
                  <a:cxn ang="0">
                    <a:pos x="connsiteX0" y="connsiteY0"/>
                  </a:cxn>
                  <a:cxn ang="0">
                    <a:pos x="connsiteX1" y="connsiteY1"/>
                  </a:cxn>
                  <a:cxn ang="0">
                    <a:pos x="connsiteX2" y="connsiteY2"/>
                  </a:cxn>
                </a:cxnLst>
                <a:rect l="l" t="t" r="r" b="b"/>
                <a:pathLst>
                  <a:path w="11431" h="5554">
                    <a:moveTo>
                      <a:pt x="11431" y="0"/>
                    </a:moveTo>
                    <a:lnTo>
                      <a:pt x="0" y="1485"/>
                    </a:lnTo>
                    <a:lnTo>
                      <a:pt x="10785" y="555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1" name="Freeform: Shape 930">
                <a:extLst>
                  <a:ext uri="{FF2B5EF4-FFF2-40B4-BE49-F238E27FC236}">
                    <a16:creationId xmlns:a16="http://schemas.microsoft.com/office/drawing/2014/main" id="{B7ACE50D-D39B-1E1E-88D2-AA2C320CE5FA}"/>
                  </a:ext>
                </a:extLst>
              </p:cNvPr>
              <p:cNvSpPr/>
              <p:nvPr/>
            </p:nvSpPr>
            <p:spPr>
              <a:xfrm>
                <a:off x="2274510" y="1311667"/>
                <a:ext cx="13882" cy="6822"/>
              </a:xfrm>
              <a:custGeom>
                <a:avLst/>
                <a:gdLst>
                  <a:gd name="connsiteX0" fmla="*/ 13883 w 13882"/>
                  <a:gd name="connsiteY0" fmla="*/ 0 h 6822"/>
                  <a:gd name="connsiteX1" fmla="*/ 0 w 13882"/>
                  <a:gd name="connsiteY1" fmla="*/ 2460 h 6822"/>
                  <a:gd name="connsiteX2" fmla="*/ 13407 w 13882"/>
                  <a:gd name="connsiteY2" fmla="*/ 6823 h 6822"/>
                </a:gdLst>
                <a:ahLst/>
                <a:cxnLst>
                  <a:cxn ang="0">
                    <a:pos x="connsiteX0" y="connsiteY0"/>
                  </a:cxn>
                  <a:cxn ang="0">
                    <a:pos x="connsiteX1" y="connsiteY1"/>
                  </a:cxn>
                  <a:cxn ang="0">
                    <a:pos x="connsiteX2" y="connsiteY2"/>
                  </a:cxn>
                </a:cxnLst>
                <a:rect l="l" t="t" r="r" b="b"/>
                <a:pathLst>
                  <a:path w="13882" h="6822">
                    <a:moveTo>
                      <a:pt x="13883" y="0"/>
                    </a:moveTo>
                    <a:lnTo>
                      <a:pt x="0" y="2460"/>
                    </a:lnTo>
                    <a:lnTo>
                      <a:pt x="13407" y="682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2" name="Freeform: Shape 931">
                <a:extLst>
                  <a:ext uri="{FF2B5EF4-FFF2-40B4-BE49-F238E27FC236}">
                    <a16:creationId xmlns:a16="http://schemas.microsoft.com/office/drawing/2014/main" id="{7ED99E29-18CB-D1B8-C054-9732D5F67073}"/>
                  </a:ext>
                </a:extLst>
              </p:cNvPr>
              <p:cNvSpPr/>
              <p:nvPr/>
            </p:nvSpPr>
            <p:spPr>
              <a:xfrm>
                <a:off x="2274510" y="1426922"/>
                <a:ext cx="16233" cy="8027"/>
              </a:xfrm>
              <a:custGeom>
                <a:avLst/>
                <a:gdLst>
                  <a:gd name="connsiteX0" fmla="*/ 16234 w 16233"/>
                  <a:gd name="connsiteY0" fmla="*/ 0 h 8027"/>
                  <a:gd name="connsiteX1" fmla="*/ 0 w 16233"/>
                  <a:gd name="connsiteY1" fmla="*/ 3294 h 8027"/>
                  <a:gd name="connsiteX2" fmla="*/ 15874 w 16233"/>
                  <a:gd name="connsiteY2" fmla="*/ 8027 h 8027"/>
                </a:gdLst>
                <a:ahLst/>
                <a:cxnLst>
                  <a:cxn ang="0">
                    <a:pos x="connsiteX0" y="connsiteY0"/>
                  </a:cxn>
                  <a:cxn ang="0">
                    <a:pos x="connsiteX1" y="connsiteY1"/>
                  </a:cxn>
                  <a:cxn ang="0">
                    <a:pos x="connsiteX2" y="connsiteY2"/>
                  </a:cxn>
                </a:cxnLst>
                <a:rect l="l" t="t" r="r" b="b"/>
                <a:pathLst>
                  <a:path w="16233" h="8027">
                    <a:moveTo>
                      <a:pt x="16234" y="0"/>
                    </a:moveTo>
                    <a:lnTo>
                      <a:pt x="0" y="3294"/>
                    </a:lnTo>
                    <a:lnTo>
                      <a:pt x="15874" y="802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3" name="Freeform: Shape 932">
                <a:extLst>
                  <a:ext uri="{FF2B5EF4-FFF2-40B4-BE49-F238E27FC236}">
                    <a16:creationId xmlns:a16="http://schemas.microsoft.com/office/drawing/2014/main" id="{A4C2132C-37E1-9080-77E8-BEE5F6DD9D89}"/>
                  </a:ext>
                </a:extLst>
              </p:cNvPr>
              <p:cNvSpPr/>
              <p:nvPr/>
            </p:nvSpPr>
            <p:spPr>
              <a:xfrm>
                <a:off x="2274510" y="1542340"/>
                <a:ext cx="18274" cy="9066"/>
              </a:xfrm>
              <a:custGeom>
                <a:avLst/>
                <a:gdLst>
                  <a:gd name="connsiteX0" fmla="*/ 18275 w 18274"/>
                  <a:gd name="connsiteY0" fmla="*/ 0 h 9066"/>
                  <a:gd name="connsiteX1" fmla="*/ 0 w 18274"/>
                  <a:gd name="connsiteY1" fmla="*/ 3964 h 9066"/>
                  <a:gd name="connsiteX2" fmla="*/ 17990 w 18274"/>
                  <a:gd name="connsiteY2" fmla="*/ 9067 h 9066"/>
                </a:gdLst>
                <a:ahLst/>
                <a:cxnLst>
                  <a:cxn ang="0">
                    <a:pos x="connsiteX0" y="connsiteY0"/>
                  </a:cxn>
                  <a:cxn ang="0">
                    <a:pos x="connsiteX1" y="connsiteY1"/>
                  </a:cxn>
                  <a:cxn ang="0">
                    <a:pos x="connsiteX2" y="connsiteY2"/>
                  </a:cxn>
                </a:cxnLst>
                <a:rect l="l" t="t" r="r" b="b"/>
                <a:pathLst>
                  <a:path w="18274" h="9066">
                    <a:moveTo>
                      <a:pt x="18275" y="0"/>
                    </a:moveTo>
                    <a:lnTo>
                      <a:pt x="0" y="3964"/>
                    </a:lnTo>
                    <a:lnTo>
                      <a:pt x="17990" y="906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4" name="Freeform: Shape 933">
                <a:extLst>
                  <a:ext uri="{FF2B5EF4-FFF2-40B4-BE49-F238E27FC236}">
                    <a16:creationId xmlns:a16="http://schemas.microsoft.com/office/drawing/2014/main" id="{365B0299-C254-CFE9-F05A-0F4052B7FED0}"/>
                  </a:ext>
                </a:extLst>
              </p:cNvPr>
              <p:cNvSpPr/>
              <p:nvPr/>
            </p:nvSpPr>
            <p:spPr>
              <a:xfrm>
                <a:off x="2274510" y="1657909"/>
                <a:ext cx="19945" cy="9913"/>
              </a:xfrm>
              <a:custGeom>
                <a:avLst/>
                <a:gdLst>
                  <a:gd name="connsiteX0" fmla="*/ 19946 w 19945"/>
                  <a:gd name="connsiteY0" fmla="*/ 0 h 9913"/>
                  <a:gd name="connsiteX1" fmla="*/ 0 w 19945"/>
                  <a:gd name="connsiteY1" fmla="*/ 4484 h 9913"/>
                  <a:gd name="connsiteX2" fmla="*/ 19709 w 19945"/>
                  <a:gd name="connsiteY2" fmla="*/ 9914 h 9913"/>
                </a:gdLst>
                <a:ahLst/>
                <a:cxnLst>
                  <a:cxn ang="0">
                    <a:pos x="connsiteX0" y="connsiteY0"/>
                  </a:cxn>
                  <a:cxn ang="0">
                    <a:pos x="connsiteX1" y="connsiteY1"/>
                  </a:cxn>
                  <a:cxn ang="0">
                    <a:pos x="connsiteX2" y="connsiteY2"/>
                  </a:cxn>
                </a:cxnLst>
                <a:rect l="l" t="t" r="r" b="b"/>
                <a:pathLst>
                  <a:path w="19945" h="9913">
                    <a:moveTo>
                      <a:pt x="19946" y="0"/>
                    </a:moveTo>
                    <a:lnTo>
                      <a:pt x="0" y="4484"/>
                    </a:lnTo>
                    <a:lnTo>
                      <a:pt x="19709" y="991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5" name="Freeform: Shape 934">
                <a:extLst>
                  <a:ext uri="{FF2B5EF4-FFF2-40B4-BE49-F238E27FC236}">
                    <a16:creationId xmlns:a16="http://schemas.microsoft.com/office/drawing/2014/main" id="{3B6620A4-B2A4-2D1C-E190-ED0E61C9907F}"/>
                  </a:ext>
                </a:extLst>
              </p:cNvPr>
              <p:cNvSpPr/>
              <p:nvPr/>
            </p:nvSpPr>
            <p:spPr>
              <a:xfrm>
                <a:off x="2274510" y="1773601"/>
                <a:ext cx="21267" cy="10582"/>
              </a:xfrm>
              <a:custGeom>
                <a:avLst/>
                <a:gdLst>
                  <a:gd name="connsiteX0" fmla="*/ 21268 w 21267"/>
                  <a:gd name="connsiteY0" fmla="*/ 0 h 10582"/>
                  <a:gd name="connsiteX1" fmla="*/ 0 w 21267"/>
                  <a:gd name="connsiteY1" fmla="*/ 4881 h 10582"/>
                  <a:gd name="connsiteX2" fmla="*/ 21063 w 21267"/>
                  <a:gd name="connsiteY2" fmla="*/ 10583 h 10582"/>
                </a:gdLst>
                <a:ahLst/>
                <a:cxnLst>
                  <a:cxn ang="0">
                    <a:pos x="connsiteX0" y="connsiteY0"/>
                  </a:cxn>
                  <a:cxn ang="0">
                    <a:pos x="connsiteX1" y="connsiteY1"/>
                  </a:cxn>
                  <a:cxn ang="0">
                    <a:pos x="connsiteX2" y="connsiteY2"/>
                  </a:cxn>
                </a:cxnLst>
                <a:rect l="l" t="t" r="r" b="b"/>
                <a:pathLst>
                  <a:path w="21267" h="10582">
                    <a:moveTo>
                      <a:pt x="21268" y="0"/>
                    </a:moveTo>
                    <a:lnTo>
                      <a:pt x="0" y="4881"/>
                    </a:lnTo>
                    <a:lnTo>
                      <a:pt x="21063" y="1058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6" name="Freeform: Shape 935">
                <a:extLst>
                  <a:ext uri="{FF2B5EF4-FFF2-40B4-BE49-F238E27FC236}">
                    <a16:creationId xmlns:a16="http://schemas.microsoft.com/office/drawing/2014/main" id="{95B5F42F-3A74-6226-2A10-010330F0AA2F}"/>
                  </a:ext>
                </a:extLst>
              </p:cNvPr>
              <p:cNvSpPr/>
              <p:nvPr/>
            </p:nvSpPr>
            <p:spPr>
              <a:xfrm>
                <a:off x="2274510" y="1889387"/>
                <a:ext cx="22295" cy="11102"/>
              </a:xfrm>
              <a:custGeom>
                <a:avLst/>
                <a:gdLst>
                  <a:gd name="connsiteX0" fmla="*/ 22296 w 22295"/>
                  <a:gd name="connsiteY0" fmla="*/ 0 h 11102"/>
                  <a:gd name="connsiteX1" fmla="*/ 0 w 22295"/>
                  <a:gd name="connsiteY1" fmla="*/ 5184 h 11102"/>
                  <a:gd name="connsiteX2" fmla="*/ 22112 w 22295"/>
                  <a:gd name="connsiteY2" fmla="*/ 11102 h 11102"/>
                </a:gdLst>
                <a:ahLst/>
                <a:cxnLst>
                  <a:cxn ang="0">
                    <a:pos x="connsiteX0" y="connsiteY0"/>
                  </a:cxn>
                  <a:cxn ang="0">
                    <a:pos x="connsiteX1" y="connsiteY1"/>
                  </a:cxn>
                  <a:cxn ang="0">
                    <a:pos x="connsiteX2" y="connsiteY2"/>
                  </a:cxn>
                </a:cxnLst>
                <a:rect l="l" t="t" r="r" b="b"/>
                <a:pathLst>
                  <a:path w="22295" h="11102">
                    <a:moveTo>
                      <a:pt x="22296" y="0"/>
                    </a:moveTo>
                    <a:lnTo>
                      <a:pt x="0" y="5184"/>
                    </a:lnTo>
                    <a:lnTo>
                      <a:pt x="22112" y="1110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7" name="Freeform: Shape 936">
                <a:extLst>
                  <a:ext uri="{FF2B5EF4-FFF2-40B4-BE49-F238E27FC236}">
                    <a16:creationId xmlns:a16="http://schemas.microsoft.com/office/drawing/2014/main" id="{69119158-6CE3-599A-06D5-5B0994D96894}"/>
                  </a:ext>
                </a:extLst>
              </p:cNvPr>
              <p:cNvSpPr/>
              <p:nvPr/>
            </p:nvSpPr>
            <p:spPr>
              <a:xfrm>
                <a:off x="2274510" y="2005243"/>
                <a:ext cx="23085" cy="11501"/>
              </a:xfrm>
              <a:custGeom>
                <a:avLst/>
                <a:gdLst>
                  <a:gd name="connsiteX0" fmla="*/ 23086 w 23085"/>
                  <a:gd name="connsiteY0" fmla="*/ 0 h 11501"/>
                  <a:gd name="connsiteX1" fmla="*/ 0 w 23085"/>
                  <a:gd name="connsiteY1" fmla="*/ 5417 h 11501"/>
                  <a:gd name="connsiteX2" fmla="*/ 22919 w 23085"/>
                  <a:gd name="connsiteY2" fmla="*/ 11502 h 11501"/>
                </a:gdLst>
                <a:ahLst/>
                <a:cxnLst>
                  <a:cxn ang="0">
                    <a:pos x="connsiteX0" y="connsiteY0"/>
                  </a:cxn>
                  <a:cxn ang="0">
                    <a:pos x="connsiteX1" y="connsiteY1"/>
                  </a:cxn>
                  <a:cxn ang="0">
                    <a:pos x="connsiteX2" y="connsiteY2"/>
                  </a:cxn>
                </a:cxnLst>
                <a:rect l="l" t="t" r="r" b="b"/>
                <a:pathLst>
                  <a:path w="23085" h="11501">
                    <a:moveTo>
                      <a:pt x="23086" y="0"/>
                    </a:moveTo>
                    <a:lnTo>
                      <a:pt x="0" y="5417"/>
                    </a:lnTo>
                    <a:lnTo>
                      <a:pt x="22919" y="1150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8" name="Freeform: Shape 937">
                <a:extLst>
                  <a:ext uri="{FF2B5EF4-FFF2-40B4-BE49-F238E27FC236}">
                    <a16:creationId xmlns:a16="http://schemas.microsoft.com/office/drawing/2014/main" id="{0CB4BDCE-44CE-6B57-9EA8-5A1E91FC3D88}"/>
                  </a:ext>
                </a:extLst>
              </p:cNvPr>
              <p:cNvSpPr/>
              <p:nvPr/>
            </p:nvSpPr>
            <p:spPr>
              <a:xfrm>
                <a:off x="2274510" y="2121151"/>
                <a:ext cx="23688" cy="11806"/>
              </a:xfrm>
              <a:custGeom>
                <a:avLst/>
                <a:gdLst>
                  <a:gd name="connsiteX0" fmla="*/ 23688 w 23688"/>
                  <a:gd name="connsiteY0" fmla="*/ 0 h 11806"/>
                  <a:gd name="connsiteX1" fmla="*/ 0 w 23688"/>
                  <a:gd name="connsiteY1" fmla="*/ 5597 h 11806"/>
                  <a:gd name="connsiteX2" fmla="*/ 23535 w 23688"/>
                  <a:gd name="connsiteY2" fmla="*/ 11806 h 11806"/>
                </a:gdLst>
                <a:ahLst/>
                <a:cxnLst>
                  <a:cxn ang="0">
                    <a:pos x="connsiteX0" y="connsiteY0"/>
                  </a:cxn>
                  <a:cxn ang="0">
                    <a:pos x="connsiteX1" y="connsiteY1"/>
                  </a:cxn>
                  <a:cxn ang="0">
                    <a:pos x="connsiteX2" y="connsiteY2"/>
                  </a:cxn>
                </a:cxnLst>
                <a:rect l="l" t="t" r="r" b="b"/>
                <a:pathLst>
                  <a:path w="23688" h="11806">
                    <a:moveTo>
                      <a:pt x="23688" y="0"/>
                    </a:moveTo>
                    <a:lnTo>
                      <a:pt x="0" y="5597"/>
                    </a:lnTo>
                    <a:lnTo>
                      <a:pt x="23535" y="1180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9" name="Freeform: Shape 938">
                <a:extLst>
                  <a:ext uri="{FF2B5EF4-FFF2-40B4-BE49-F238E27FC236}">
                    <a16:creationId xmlns:a16="http://schemas.microsoft.com/office/drawing/2014/main" id="{32AD40B9-8398-047A-16FA-683A9C2C9539}"/>
                  </a:ext>
                </a:extLst>
              </p:cNvPr>
              <p:cNvSpPr/>
              <p:nvPr/>
            </p:nvSpPr>
            <p:spPr>
              <a:xfrm>
                <a:off x="2274510" y="2237099"/>
                <a:ext cx="24141" cy="12036"/>
              </a:xfrm>
              <a:custGeom>
                <a:avLst/>
                <a:gdLst>
                  <a:gd name="connsiteX0" fmla="*/ 24142 w 24141"/>
                  <a:gd name="connsiteY0" fmla="*/ 0 h 12036"/>
                  <a:gd name="connsiteX1" fmla="*/ 0 w 24141"/>
                  <a:gd name="connsiteY1" fmla="*/ 5738 h 12036"/>
                  <a:gd name="connsiteX2" fmla="*/ 24002 w 24141"/>
                  <a:gd name="connsiteY2" fmla="*/ 12036 h 12036"/>
                </a:gdLst>
                <a:ahLst/>
                <a:cxnLst>
                  <a:cxn ang="0">
                    <a:pos x="connsiteX0" y="connsiteY0"/>
                  </a:cxn>
                  <a:cxn ang="0">
                    <a:pos x="connsiteX1" y="connsiteY1"/>
                  </a:cxn>
                  <a:cxn ang="0">
                    <a:pos x="connsiteX2" y="connsiteY2"/>
                  </a:cxn>
                </a:cxnLst>
                <a:rect l="l" t="t" r="r" b="b"/>
                <a:pathLst>
                  <a:path w="24141" h="12036">
                    <a:moveTo>
                      <a:pt x="24142" y="0"/>
                    </a:moveTo>
                    <a:lnTo>
                      <a:pt x="0" y="5738"/>
                    </a:lnTo>
                    <a:lnTo>
                      <a:pt x="24002" y="1203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0" name="Freeform: Shape 939">
                <a:extLst>
                  <a:ext uri="{FF2B5EF4-FFF2-40B4-BE49-F238E27FC236}">
                    <a16:creationId xmlns:a16="http://schemas.microsoft.com/office/drawing/2014/main" id="{ABAB359E-11E3-D2FC-B49A-C5EEE6225302}"/>
                  </a:ext>
                </a:extLst>
              </p:cNvPr>
              <p:cNvSpPr/>
              <p:nvPr/>
            </p:nvSpPr>
            <p:spPr>
              <a:xfrm>
                <a:off x="2274510" y="2353078"/>
                <a:ext cx="24475" cy="12206"/>
              </a:xfrm>
              <a:custGeom>
                <a:avLst/>
                <a:gdLst>
                  <a:gd name="connsiteX0" fmla="*/ 24475 w 24475"/>
                  <a:gd name="connsiteY0" fmla="*/ 0 h 12206"/>
                  <a:gd name="connsiteX1" fmla="*/ 0 w 24475"/>
                  <a:gd name="connsiteY1" fmla="*/ 5849 h 12206"/>
                  <a:gd name="connsiteX2" fmla="*/ 24348 w 24475"/>
                  <a:gd name="connsiteY2" fmla="*/ 12206 h 12206"/>
                </a:gdLst>
                <a:ahLst/>
                <a:cxnLst>
                  <a:cxn ang="0">
                    <a:pos x="connsiteX0" y="connsiteY0"/>
                  </a:cxn>
                  <a:cxn ang="0">
                    <a:pos x="connsiteX1" y="connsiteY1"/>
                  </a:cxn>
                  <a:cxn ang="0">
                    <a:pos x="connsiteX2" y="connsiteY2"/>
                  </a:cxn>
                </a:cxnLst>
                <a:rect l="l" t="t" r="r" b="b"/>
                <a:pathLst>
                  <a:path w="24475" h="12206">
                    <a:moveTo>
                      <a:pt x="24475" y="0"/>
                    </a:moveTo>
                    <a:lnTo>
                      <a:pt x="0" y="5849"/>
                    </a:lnTo>
                    <a:lnTo>
                      <a:pt x="24348" y="1220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1" name="Freeform: Shape 940">
                <a:extLst>
                  <a:ext uri="{FF2B5EF4-FFF2-40B4-BE49-F238E27FC236}">
                    <a16:creationId xmlns:a16="http://schemas.microsoft.com/office/drawing/2014/main" id="{8DEF1F49-49BA-DFC5-E1FE-A660FD08A7E6}"/>
                  </a:ext>
                </a:extLst>
              </p:cNvPr>
              <p:cNvSpPr/>
              <p:nvPr/>
            </p:nvSpPr>
            <p:spPr>
              <a:xfrm>
                <a:off x="2390596" y="501504"/>
                <a:ext cx="11126" cy="6928"/>
              </a:xfrm>
              <a:custGeom>
                <a:avLst/>
                <a:gdLst>
                  <a:gd name="connsiteX0" fmla="*/ 11126 w 11126"/>
                  <a:gd name="connsiteY0" fmla="*/ 1919 h 6928"/>
                  <a:gd name="connsiteX1" fmla="*/ 0 w 11126"/>
                  <a:gd name="connsiteY1" fmla="*/ 0 h 6928"/>
                  <a:gd name="connsiteX2" fmla="*/ 8914 w 11126"/>
                  <a:gd name="connsiteY2" fmla="*/ 6929 h 6928"/>
                </a:gdLst>
                <a:ahLst/>
                <a:cxnLst>
                  <a:cxn ang="0">
                    <a:pos x="connsiteX0" y="connsiteY0"/>
                  </a:cxn>
                  <a:cxn ang="0">
                    <a:pos x="connsiteX1" y="connsiteY1"/>
                  </a:cxn>
                  <a:cxn ang="0">
                    <a:pos x="connsiteX2" y="connsiteY2"/>
                  </a:cxn>
                </a:cxnLst>
                <a:rect l="l" t="t" r="r" b="b"/>
                <a:pathLst>
                  <a:path w="11126" h="6928">
                    <a:moveTo>
                      <a:pt x="11126" y="1919"/>
                    </a:moveTo>
                    <a:lnTo>
                      <a:pt x="0" y="0"/>
                    </a:lnTo>
                    <a:lnTo>
                      <a:pt x="8914" y="692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2" name="Freeform: Shape 941">
                <a:extLst>
                  <a:ext uri="{FF2B5EF4-FFF2-40B4-BE49-F238E27FC236}">
                    <a16:creationId xmlns:a16="http://schemas.microsoft.com/office/drawing/2014/main" id="{784EFED5-9709-7EAC-53D5-024CBF4B42ED}"/>
                  </a:ext>
                </a:extLst>
              </p:cNvPr>
              <p:cNvSpPr/>
              <p:nvPr/>
            </p:nvSpPr>
            <p:spPr>
              <a:xfrm>
                <a:off x="2390596" y="617593"/>
                <a:ext cx="9520" cy="6037"/>
              </a:xfrm>
              <a:custGeom>
                <a:avLst/>
                <a:gdLst>
                  <a:gd name="connsiteX0" fmla="*/ 9520 w 9520"/>
                  <a:gd name="connsiteY0" fmla="*/ 1765 h 6037"/>
                  <a:gd name="connsiteX1" fmla="*/ 0 w 9520"/>
                  <a:gd name="connsiteY1" fmla="*/ 0 h 6037"/>
                  <a:gd name="connsiteX2" fmla="*/ 7570 w 9520"/>
                  <a:gd name="connsiteY2" fmla="*/ 6037 h 6037"/>
                </a:gdLst>
                <a:ahLst/>
                <a:cxnLst>
                  <a:cxn ang="0">
                    <a:pos x="connsiteX0" y="connsiteY0"/>
                  </a:cxn>
                  <a:cxn ang="0">
                    <a:pos x="connsiteX1" y="connsiteY1"/>
                  </a:cxn>
                  <a:cxn ang="0">
                    <a:pos x="connsiteX2" y="connsiteY2"/>
                  </a:cxn>
                </a:cxnLst>
                <a:rect l="l" t="t" r="r" b="b"/>
                <a:pathLst>
                  <a:path w="9520" h="6037">
                    <a:moveTo>
                      <a:pt x="9520" y="1765"/>
                    </a:moveTo>
                    <a:lnTo>
                      <a:pt x="0" y="0"/>
                    </a:lnTo>
                    <a:lnTo>
                      <a:pt x="7570" y="603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3" name="Freeform: Shape 942">
                <a:extLst>
                  <a:ext uri="{FF2B5EF4-FFF2-40B4-BE49-F238E27FC236}">
                    <a16:creationId xmlns:a16="http://schemas.microsoft.com/office/drawing/2014/main" id="{5659D4CD-56D0-33F8-A2F2-F81464158F68}"/>
                  </a:ext>
                </a:extLst>
              </p:cNvPr>
              <p:cNvSpPr/>
              <p:nvPr/>
            </p:nvSpPr>
            <p:spPr>
              <a:xfrm>
                <a:off x="2390596" y="733682"/>
                <a:ext cx="8246" cy="5189"/>
              </a:xfrm>
              <a:custGeom>
                <a:avLst/>
                <a:gdLst>
                  <a:gd name="connsiteX0" fmla="*/ 8247 w 8246"/>
                  <a:gd name="connsiteY0" fmla="*/ 1484 h 5189"/>
                  <a:gd name="connsiteX1" fmla="*/ 0 w 8246"/>
                  <a:gd name="connsiteY1" fmla="*/ 0 h 5189"/>
                  <a:gd name="connsiteX2" fmla="*/ 6578 w 8246"/>
                  <a:gd name="connsiteY2" fmla="*/ 5190 h 5189"/>
                </a:gdLst>
                <a:ahLst/>
                <a:cxnLst>
                  <a:cxn ang="0">
                    <a:pos x="connsiteX0" y="connsiteY0"/>
                  </a:cxn>
                  <a:cxn ang="0">
                    <a:pos x="connsiteX1" y="connsiteY1"/>
                  </a:cxn>
                  <a:cxn ang="0">
                    <a:pos x="connsiteX2" y="connsiteY2"/>
                  </a:cxn>
                </a:cxnLst>
                <a:rect l="l" t="t" r="r" b="b"/>
                <a:pathLst>
                  <a:path w="8246" h="5189">
                    <a:moveTo>
                      <a:pt x="8247" y="1484"/>
                    </a:moveTo>
                    <a:lnTo>
                      <a:pt x="0" y="0"/>
                    </a:lnTo>
                    <a:lnTo>
                      <a:pt x="6578" y="519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4" name="Freeform: Shape 943">
                <a:extLst>
                  <a:ext uri="{FF2B5EF4-FFF2-40B4-BE49-F238E27FC236}">
                    <a16:creationId xmlns:a16="http://schemas.microsoft.com/office/drawing/2014/main" id="{5952B25C-EAF8-FA09-3018-B815328D58A5}"/>
                  </a:ext>
                </a:extLst>
              </p:cNvPr>
              <p:cNvSpPr/>
              <p:nvPr/>
            </p:nvSpPr>
            <p:spPr>
              <a:xfrm>
                <a:off x="2390596" y="849771"/>
                <a:ext cx="7725" cy="4521"/>
              </a:xfrm>
              <a:custGeom>
                <a:avLst/>
                <a:gdLst>
                  <a:gd name="connsiteX0" fmla="*/ 7726 w 7725"/>
                  <a:gd name="connsiteY0" fmla="*/ 1003 h 4521"/>
                  <a:gd name="connsiteX1" fmla="*/ 0 w 7725"/>
                  <a:gd name="connsiteY1" fmla="*/ 0 h 4521"/>
                  <a:gd name="connsiteX2" fmla="*/ 6345 w 7725"/>
                  <a:gd name="connsiteY2" fmla="*/ 4521 h 4521"/>
                </a:gdLst>
                <a:ahLst/>
                <a:cxnLst>
                  <a:cxn ang="0">
                    <a:pos x="connsiteX0" y="connsiteY0"/>
                  </a:cxn>
                  <a:cxn ang="0">
                    <a:pos x="connsiteX1" y="connsiteY1"/>
                  </a:cxn>
                  <a:cxn ang="0">
                    <a:pos x="connsiteX2" y="connsiteY2"/>
                  </a:cxn>
                </a:cxnLst>
                <a:rect l="l" t="t" r="r" b="b"/>
                <a:pathLst>
                  <a:path w="7725" h="4521">
                    <a:moveTo>
                      <a:pt x="7726" y="1003"/>
                    </a:moveTo>
                    <a:lnTo>
                      <a:pt x="0" y="0"/>
                    </a:lnTo>
                    <a:lnTo>
                      <a:pt x="6345" y="452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5" name="Freeform: Shape 944">
                <a:extLst>
                  <a:ext uri="{FF2B5EF4-FFF2-40B4-BE49-F238E27FC236}">
                    <a16:creationId xmlns:a16="http://schemas.microsoft.com/office/drawing/2014/main" id="{F9379377-D33D-59B0-76C1-9150DEBAD4F8}"/>
                  </a:ext>
                </a:extLst>
              </p:cNvPr>
              <p:cNvSpPr/>
              <p:nvPr/>
            </p:nvSpPr>
            <p:spPr>
              <a:xfrm>
                <a:off x="2390596" y="965859"/>
                <a:ext cx="8183" cy="4115"/>
              </a:xfrm>
              <a:custGeom>
                <a:avLst/>
                <a:gdLst>
                  <a:gd name="connsiteX0" fmla="*/ 8183 w 8183"/>
                  <a:gd name="connsiteY0" fmla="*/ 299 h 4115"/>
                  <a:gd name="connsiteX1" fmla="*/ 0 w 8183"/>
                  <a:gd name="connsiteY1" fmla="*/ 0 h 4115"/>
                  <a:gd name="connsiteX2" fmla="*/ 7080 w 8183"/>
                  <a:gd name="connsiteY2" fmla="*/ 4115 h 4115"/>
                </a:gdLst>
                <a:ahLst/>
                <a:cxnLst>
                  <a:cxn ang="0">
                    <a:pos x="connsiteX0" y="connsiteY0"/>
                  </a:cxn>
                  <a:cxn ang="0">
                    <a:pos x="connsiteX1" y="connsiteY1"/>
                  </a:cxn>
                  <a:cxn ang="0">
                    <a:pos x="connsiteX2" y="connsiteY2"/>
                  </a:cxn>
                </a:cxnLst>
                <a:rect l="l" t="t" r="r" b="b"/>
                <a:pathLst>
                  <a:path w="8183" h="4115">
                    <a:moveTo>
                      <a:pt x="8183" y="299"/>
                    </a:moveTo>
                    <a:lnTo>
                      <a:pt x="0" y="0"/>
                    </a:lnTo>
                    <a:lnTo>
                      <a:pt x="7080" y="411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6" name="Freeform: Shape 945">
                <a:extLst>
                  <a:ext uri="{FF2B5EF4-FFF2-40B4-BE49-F238E27FC236}">
                    <a16:creationId xmlns:a16="http://schemas.microsoft.com/office/drawing/2014/main" id="{C2011103-B16C-9CFB-57B7-02FB244E8E27}"/>
                  </a:ext>
                </a:extLst>
              </p:cNvPr>
              <p:cNvSpPr/>
              <p:nvPr/>
            </p:nvSpPr>
            <p:spPr>
              <a:xfrm>
                <a:off x="2390596" y="1081363"/>
                <a:ext cx="9600" cy="4586"/>
              </a:xfrm>
              <a:custGeom>
                <a:avLst/>
                <a:gdLst>
                  <a:gd name="connsiteX0" fmla="*/ 9600 w 9600"/>
                  <a:gd name="connsiteY0" fmla="*/ 0 h 4586"/>
                  <a:gd name="connsiteX1" fmla="*/ 0 w 9600"/>
                  <a:gd name="connsiteY1" fmla="*/ 586 h 4586"/>
                  <a:gd name="connsiteX2" fmla="*/ 8747 w 9600"/>
                  <a:gd name="connsiteY2" fmla="*/ 4587 h 4586"/>
                </a:gdLst>
                <a:ahLst/>
                <a:cxnLst>
                  <a:cxn ang="0">
                    <a:pos x="connsiteX0" y="connsiteY0"/>
                  </a:cxn>
                  <a:cxn ang="0">
                    <a:pos x="connsiteX1" y="connsiteY1"/>
                  </a:cxn>
                  <a:cxn ang="0">
                    <a:pos x="connsiteX2" y="connsiteY2"/>
                  </a:cxn>
                </a:cxnLst>
                <a:rect l="l" t="t" r="r" b="b"/>
                <a:pathLst>
                  <a:path w="9600" h="4586">
                    <a:moveTo>
                      <a:pt x="9600" y="0"/>
                    </a:moveTo>
                    <a:lnTo>
                      <a:pt x="0" y="586"/>
                    </a:lnTo>
                    <a:lnTo>
                      <a:pt x="8747" y="458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7" name="Freeform: Shape 946">
                <a:extLst>
                  <a:ext uri="{FF2B5EF4-FFF2-40B4-BE49-F238E27FC236}">
                    <a16:creationId xmlns:a16="http://schemas.microsoft.com/office/drawing/2014/main" id="{493846D6-7F2C-C22F-251C-3DEEF40A1F16}"/>
                  </a:ext>
                </a:extLst>
              </p:cNvPr>
              <p:cNvSpPr/>
              <p:nvPr/>
            </p:nvSpPr>
            <p:spPr>
              <a:xfrm>
                <a:off x="2390596" y="1196491"/>
                <a:ext cx="11690" cy="5683"/>
              </a:xfrm>
              <a:custGeom>
                <a:avLst/>
                <a:gdLst>
                  <a:gd name="connsiteX0" fmla="*/ 11691 w 11690"/>
                  <a:gd name="connsiteY0" fmla="*/ 0 h 5683"/>
                  <a:gd name="connsiteX1" fmla="*/ 0 w 11690"/>
                  <a:gd name="connsiteY1" fmla="*/ 1546 h 5683"/>
                  <a:gd name="connsiteX2" fmla="*/ 11043 w 11690"/>
                  <a:gd name="connsiteY2" fmla="*/ 5684 h 5683"/>
                </a:gdLst>
                <a:ahLst/>
                <a:cxnLst>
                  <a:cxn ang="0">
                    <a:pos x="connsiteX0" y="connsiteY0"/>
                  </a:cxn>
                  <a:cxn ang="0">
                    <a:pos x="connsiteX1" y="connsiteY1"/>
                  </a:cxn>
                  <a:cxn ang="0">
                    <a:pos x="connsiteX2" y="connsiteY2"/>
                  </a:cxn>
                </a:cxnLst>
                <a:rect l="l" t="t" r="r" b="b"/>
                <a:pathLst>
                  <a:path w="11690" h="5683">
                    <a:moveTo>
                      <a:pt x="11691" y="0"/>
                    </a:moveTo>
                    <a:lnTo>
                      <a:pt x="0" y="1546"/>
                    </a:lnTo>
                    <a:lnTo>
                      <a:pt x="11043" y="568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8" name="Freeform: Shape 947">
                <a:extLst>
                  <a:ext uri="{FF2B5EF4-FFF2-40B4-BE49-F238E27FC236}">
                    <a16:creationId xmlns:a16="http://schemas.microsoft.com/office/drawing/2014/main" id="{5FA5917F-BA5D-35EA-E29B-B6E677143221}"/>
                  </a:ext>
                </a:extLst>
              </p:cNvPr>
              <p:cNvSpPr/>
              <p:nvPr/>
            </p:nvSpPr>
            <p:spPr>
              <a:xfrm>
                <a:off x="2390596" y="1311662"/>
                <a:ext cx="14040" cy="6897"/>
              </a:xfrm>
              <a:custGeom>
                <a:avLst/>
                <a:gdLst>
                  <a:gd name="connsiteX0" fmla="*/ 14041 w 14040"/>
                  <a:gd name="connsiteY0" fmla="*/ 0 h 6897"/>
                  <a:gd name="connsiteX1" fmla="*/ 0 w 14040"/>
                  <a:gd name="connsiteY1" fmla="*/ 2464 h 6897"/>
                  <a:gd name="connsiteX2" fmla="*/ 13548 w 14040"/>
                  <a:gd name="connsiteY2" fmla="*/ 6897 h 6897"/>
                </a:gdLst>
                <a:ahLst/>
                <a:cxnLst>
                  <a:cxn ang="0">
                    <a:pos x="connsiteX0" y="connsiteY0"/>
                  </a:cxn>
                  <a:cxn ang="0">
                    <a:pos x="connsiteX1" y="connsiteY1"/>
                  </a:cxn>
                  <a:cxn ang="0">
                    <a:pos x="connsiteX2" y="connsiteY2"/>
                  </a:cxn>
                </a:cxnLst>
                <a:rect l="l" t="t" r="r" b="b"/>
                <a:pathLst>
                  <a:path w="14040" h="6897">
                    <a:moveTo>
                      <a:pt x="14041" y="0"/>
                    </a:moveTo>
                    <a:lnTo>
                      <a:pt x="0" y="2464"/>
                    </a:lnTo>
                    <a:lnTo>
                      <a:pt x="13548" y="689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9" name="Freeform: Shape 948">
                <a:extLst>
                  <a:ext uri="{FF2B5EF4-FFF2-40B4-BE49-F238E27FC236}">
                    <a16:creationId xmlns:a16="http://schemas.microsoft.com/office/drawing/2014/main" id="{377BD432-6540-FA43-51F4-BC39D2AD80A9}"/>
                  </a:ext>
                </a:extLst>
              </p:cNvPr>
              <p:cNvSpPr/>
              <p:nvPr/>
            </p:nvSpPr>
            <p:spPr>
              <a:xfrm>
                <a:off x="2390596" y="1426952"/>
                <a:ext cx="16296" cy="8053"/>
              </a:xfrm>
              <a:custGeom>
                <a:avLst/>
                <a:gdLst>
                  <a:gd name="connsiteX0" fmla="*/ 16297 w 16296"/>
                  <a:gd name="connsiteY0" fmla="*/ 0 h 8053"/>
                  <a:gd name="connsiteX1" fmla="*/ 0 w 16296"/>
                  <a:gd name="connsiteY1" fmla="*/ 3263 h 8053"/>
                  <a:gd name="connsiteX2" fmla="*/ 15915 w 16296"/>
                  <a:gd name="connsiteY2" fmla="*/ 8053 h 8053"/>
                </a:gdLst>
                <a:ahLst/>
                <a:cxnLst>
                  <a:cxn ang="0">
                    <a:pos x="connsiteX0" y="connsiteY0"/>
                  </a:cxn>
                  <a:cxn ang="0">
                    <a:pos x="connsiteX1" y="connsiteY1"/>
                  </a:cxn>
                  <a:cxn ang="0">
                    <a:pos x="connsiteX2" y="connsiteY2"/>
                  </a:cxn>
                </a:cxnLst>
                <a:rect l="l" t="t" r="r" b="b"/>
                <a:pathLst>
                  <a:path w="16296" h="8053">
                    <a:moveTo>
                      <a:pt x="16297" y="0"/>
                    </a:moveTo>
                    <a:lnTo>
                      <a:pt x="0" y="3263"/>
                    </a:lnTo>
                    <a:lnTo>
                      <a:pt x="15915" y="805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0" name="Freeform: Shape 949">
                <a:extLst>
                  <a:ext uri="{FF2B5EF4-FFF2-40B4-BE49-F238E27FC236}">
                    <a16:creationId xmlns:a16="http://schemas.microsoft.com/office/drawing/2014/main" id="{52E14614-20B4-62C2-ED4B-92F3C890592D}"/>
                  </a:ext>
                </a:extLst>
              </p:cNvPr>
              <p:cNvSpPr/>
              <p:nvPr/>
            </p:nvSpPr>
            <p:spPr>
              <a:xfrm>
                <a:off x="2390596" y="1542388"/>
                <a:ext cx="18264" cy="9055"/>
              </a:xfrm>
              <a:custGeom>
                <a:avLst/>
                <a:gdLst>
                  <a:gd name="connsiteX0" fmla="*/ 18264 w 18264"/>
                  <a:gd name="connsiteY0" fmla="*/ 0 h 9055"/>
                  <a:gd name="connsiteX1" fmla="*/ 0 w 18264"/>
                  <a:gd name="connsiteY1" fmla="*/ 3916 h 9055"/>
                  <a:gd name="connsiteX2" fmla="*/ 17958 w 18264"/>
                  <a:gd name="connsiteY2" fmla="*/ 9056 h 9055"/>
                </a:gdLst>
                <a:ahLst/>
                <a:cxnLst>
                  <a:cxn ang="0">
                    <a:pos x="connsiteX0" y="connsiteY0"/>
                  </a:cxn>
                  <a:cxn ang="0">
                    <a:pos x="connsiteX1" y="connsiteY1"/>
                  </a:cxn>
                  <a:cxn ang="0">
                    <a:pos x="connsiteX2" y="connsiteY2"/>
                  </a:cxn>
                </a:cxnLst>
                <a:rect l="l" t="t" r="r" b="b"/>
                <a:pathLst>
                  <a:path w="18264" h="9055">
                    <a:moveTo>
                      <a:pt x="18264" y="0"/>
                    </a:moveTo>
                    <a:lnTo>
                      <a:pt x="0" y="3916"/>
                    </a:lnTo>
                    <a:lnTo>
                      <a:pt x="17958" y="905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1" name="Freeform: Shape 950">
                <a:extLst>
                  <a:ext uri="{FF2B5EF4-FFF2-40B4-BE49-F238E27FC236}">
                    <a16:creationId xmlns:a16="http://schemas.microsoft.com/office/drawing/2014/main" id="{73FACB10-C16C-B58F-AD28-6B72B07C62B6}"/>
                  </a:ext>
                </a:extLst>
              </p:cNvPr>
              <p:cNvSpPr/>
              <p:nvPr/>
            </p:nvSpPr>
            <p:spPr>
              <a:xfrm>
                <a:off x="2390596" y="1657963"/>
                <a:ext cx="19883" cy="9878"/>
              </a:xfrm>
              <a:custGeom>
                <a:avLst/>
                <a:gdLst>
                  <a:gd name="connsiteX0" fmla="*/ 19883 w 19883"/>
                  <a:gd name="connsiteY0" fmla="*/ 0 h 9878"/>
                  <a:gd name="connsiteX1" fmla="*/ 0 w 19883"/>
                  <a:gd name="connsiteY1" fmla="*/ 4430 h 9878"/>
                  <a:gd name="connsiteX2" fmla="*/ 19629 w 19883"/>
                  <a:gd name="connsiteY2" fmla="*/ 9878 h 9878"/>
                </a:gdLst>
                <a:ahLst/>
                <a:cxnLst>
                  <a:cxn ang="0">
                    <a:pos x="connsiteX0" y="connsiteY0"/>
                  </a:cxn>
                  <a:cxn ang="0">
                    <a:pos x="connsiteX1" y="connsiteY1"/>
                  </a:cxn>
                  <a:cxn ang="0">
                    <a:pos x="connsiteX2" y="connsiteY2"/>
                  </a:cxn>
                </a:cxnLst>
                <a:rect l="l" t="t" r="r" b="b"/>
                <a:pathLst>
                  <a:path w="19883" h="9878">
                    <a:moveTo>
                      <a:pt x="19883" y="0"/>
                    </a:moveTo>
                    <a:lnTo>
                      <a:pt x="0" y="4430"/>
                    </a:lnTo>
                    <a:lnTo>
                      <a:pt x="19629" y="987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2" name="Freeform: Shape 951">
                <a:extLst>
                  <a:ext uri="{FF2B5EF4-FFF2-40B4-BE49-F238E27FC236}">
                    <a16:creationId xmlns:a16="http://schemas.microsoft.com/office/drawing/2014/main" id="{28AA9C98-DDD6-D692-6628-CC039DBE7D58}"/>
                  </a:ext>
                </a:extLst>
              </p:cNvPr>
              <p:cNvSpPr/>
              <p:nvPr/>
            </p:nvSpPr>
            <p:spPr>
              <a:xfrm>
                <a:off x="2390596" y="1773653"/>
                <a:ext cx="21173" cy="10532"/>
              </a:xfrm>
              <a:custGeom>
                <a:avLst/>
                <a:gdLst>
                  <a:gd name="connsiteX0" fmla="*/ 21173 w 21173"/>
                  <a:gd name="connsiteY0" fmla="*/ 0 h 10532"/>
                  <a:gd name="connsiteX1" fmla="*/ 0 w 21173"/>
                  <a:gd name="connsiteY1" fmla="*/ 4829 h 10532"/>
                  <a:gd name="connsiteX2" fmla="*/ 20955 w 21173"/>
                  <a:gd name="connsiteY2" fmla="*/ 10532 h 10532"/>
                </a:gdLst>
                <a:ahLst/>
                <a:cxnLst>
                  <a:cxn ang="0">
                    <a:pos x="connsiteX0" y="connsiteY0"/>
                  </a:cxn>
                  <a:cxn ang="0">
                    <a:pos x="connsiteX1" y="connsiteY1"/>
                  </a:cxn>
                  <a:cxn ang="0">
                    <a:pos x="connsiteX2" y="connsiteY2"/>
                  </a:cxn>
                </a:cxnLst>
                <a:rect l="l" t="t" r="r" b="b"/>
                <a:pathLst>
                  <a:path w="21173" h="10532">
                    <a:moveTo>
                      <a:pt x="21173" y="0"/>
                    </a:moveTo>
                    <a:lnTo>
                      <a:pt x="0" y="4829"/>
                    </a:lnTo>
                    <a:lnTo>
                      <a:pt x="20955" y="1053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3" name="Freeform: Shape 952">
                <a:extLst>
                  <a:ext uri="{FF2B5EF4-FFF2-40B4-BE49-F238E27FC236}">
                    <a16:creationId xmlns:a16="http://schemas.microsoft.com/office/drawing/2014/main" id="{E25A1A81-289C-DA59-6E48-58B3FF8138DA}"/>
                  </a:ext>
                </a:extLst>
              </p:cNvPr>
              <p:cNvSpPr/>
              <p:nvPr/>
            </p:nvSpPr>
            <p:spPr>
              <a:xfrm>
                <a:off x="2390596" y="1889435"/>
                <a:ext cx="22181" cy="11042"/>
              </a:xfrm>
              <a:custGeom>
                <a:avLst/>
                <a:gdLst>
                  <a:gd name="connsiteX0" fmla="*/ 22182 w 22181"/>
                  <a:gd name="connsiteY0" fmla="*/ 0 h 11042"/>
                  <a:gd name="connsiteX1" fmla="*/ 0 w 22181"/>
                  <a:gd name="connsiteY1" fmla="*/ 5136 h 11042"/>
                  <a:gd name="connsiteX2" fmla="*/ 21989 w 22181"/>
                  <a:gd name="connsiteY2" fmla="*/ 11043 h 11042"/>
                </a:gdLst>
                <a:ahLst/>
                <a:cxnLst>
                  <a:cxn ang="0">
                    <a:pos x="connsiteX0" y="connsiteY0"/>
                  </a:cxn>
                  <a:cxn ang="0">
                    <a:pos x="connsiteX1" y="connsiteY1"/>
                  </a:cxn>
                  <a:cxn ang="0">
                    <a:pos x="connsiteX2" y="connsiteY2"/>
                  </a:cxn>
                </a:cxnLst>
                <a:rect l="l" t="t" r="r" b="b"/>
                <a:pathLst>
                  <a:path w="22181" h="11042">
                    <a:moveTo>
                      <a:pt x="22182" y="0"/>
                    </a:moveTo>
                    <a:lnTo>
                      <a:pt x="0" y="5136"/>
                    </a:lnTo>
                    <a:lnTo>
                      <a:pt x="21989" y="1104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4" name="Freeform: Shape 953">
                <a:extLst>
                  <a:ext uri="{FF2B5EF4-FFF2-40B4-BE49-F238E27FC236}">
                    <a16:creationId xmlns:a16="http://schemas.microsoft.com/office/drawing/2014/main" id="{5E67DC1F-57CA-860A-FDC5-6D9ED2A1F3FE}"/>
                  </a:ext>
                </a:extLst>
              </p:cNvPr>
              <p:cNvSpPr/>
              <p:nvPr/>
            </p:nvSpPr>
            <p:spPr>
              <a:xfrm>
                <a:off x="2390596" y="2005285"/>
                <a:ext cx="22962" cy="11438"/>
              </a:xfrm>
              <a:custGeom>
                <a:avLst/>
                <a:gdLst>
                  <a:gd name="connsiteX0" fmla="*/ 22962 w 22962"/>
                  <a:gd name="connsiteY0" fmla="*/ 0 h 11438"/>
                  <a:gd name="connsiteX1" fmla="*/ 0 w 22962"/>
                  <a:gd name="connsiteY1" fmla="*/ 5375 h 11438"/>
                  <a:gd name="connsiteX2" fmla="*/ 22791 w 22962"/>
                  <a:gd name="connsiteY2" fmla="*/ 11439 h 11438"/>
                </a:gdLst>
                <a:ahLst/>
                <a:cxnLst>
                  <a:cxn ang="0">
                    <a:pos x="connsiteX0" y="connsiteY0"/>
                  </a:cxn>
                  <a:cxn ang="0">
                    <a:pos x="connsiteX1" y="connsiteY1"/>
                  </a:cxn>
                  <a:cxn ang="0">
                    <a:pos x="connsiteX2" y="connsiteY2"/>
                  </a:cxn>
                </a:cxnLst>
                <a:rect l="l" t="t" r="r" b="b"/>
                <a:pathLst>
                  <a:path w="22962" h="11438">
                    <a:moveTo>
                      <a:pt x="22962" y="0"/>
                    </a:moveTo>
                    <a:lnTo>
                      <a:pt x="0" y="5375"/>
                    </a:lnTo>
                    <a:lnTo>
                      <a:pt x="22791" y="1143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5" name="Freeform: Shape 954">
                <a:extLst>
                  <a:ext uri="{FF2B5EF4-FFF2-40B4-BE49-F238E27FC236}">
                    <a16:creationId xmlns:a16="http://schemas.microsoft.com/office/drawing/2014/main" id="{AD18372B-6A1E-BDED-E39C-3AB896FC3CF7}"/>
                  </a:ext>
                </a:extLst>
              </p:cNvPr>
              <p:cNvSpPr/>
              <p:nvPr/>
            </p:nvSpPr>
            <p:spPr>
              <a:xfrm>
                <a:off x="2390596" y="2121187"/>
                <a:ext cx="23561" cy="11742"/>
              </a:xfrm>
              <a:custGeom>
                <a:avLst/>
                <a:gdLst>
                  <a:gd name="connsiteX0" fmla="*/ 23561 w 23561"/>
                  <a:gd name="connsiteY0" fmla="*/ 0 h 11742"/>
                  <a:gd name="connsiteX1" fmla="*/ 0 w 23561"/>
                  <a:gd name="connsiteY1" fmla="*/ 5562 h 11742"/>
                  <a:gd name="connsiteX2" fmla="*/ 23406 w 23561"/>
                  <a:gd name="connsiteY2" fmla="*/ 11742 h 11742"/>
                </a:gdLst>
                <a:ahLst/>
                <a:cxnLst>
                  <a:cxn ang="0">
                    <a:pos x="connsiteX0" y="connsiteY0"/>
                  </a:cxn>
                  <a:cxn ang="0">
                    <a:pos x="connsiteX1" y="connsiteY1"/>
                  </a:cxn>
                  <a:cxn ang="0">
                    <a:pos x="connsiteX2" y="connsiteY2"/>
                  </a:cxn>
                </a:cxnLst>
                <a:rect l="l" t="t" r="r" b="b"/>
                <a:pathLst>
                  <a:path w="23561" h="11742">
                    <a:moveTo>
                      <a:pt x="23561" y="0"/>
                    </a:moveTo>
                    <a:lnTo>
                      <a:pt x="0" y="5562"/>
                    </a:lnTo>
                    <a:lnTo>
                      <a:pt x="23406" y="1174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6" name="Freeform: Shape 955">
                <a:extLst>
                  <a:ext uri="{FF2B5EF4-FFF2-40B4-BE49-F238E27FC236}">
                    <a16:creationId xmlns:a16="http://schemas.microsoft.com/office/drawing/2014/main" id="{A3902B59-B69F-1C19-49BC-59183348F759}"/>
                  </a:ext>
                </a:extLst>
              </p:cNvPr>
              <p:cNvSpPr/>
              <p:nvPr/>
            </p:nvSpPr>
            <p:spPr>
              <a:xfrm>
                <a:off x="2390596" y="2237129"/>
                <a:ext cx="24013" cy="11972"/>
              </a:xfrm>
              <a:custGeom>
                <a:avLst/>
                <a:gdLst>
                  <a:gd name="connsiteX0" fmla="*/ 24013 w 24013"/>
                  <a:gd name="connsiteY0" fmla="*/ 0 h 11972"/>
                  <a:gd name="connsiteX1" fmla="*/ 0 w 24013"/>
                  <a:gd name="connsiteY1" fmla="*/ 5708 h 11972"/>
                  <a:gd name="connsiteX2" fmla="*/ 23875 w 24013"/>
                  <a:gd name="connsiteY2" fmla="*/ 11972 h 11972"/>
                </a:gdLst>
                <a:ahLst/>
                <a:cxnLst>
                  <a:cxn ang="0">
                    <a:pos x="connsiteX0" y="connsiteY0"/>
                  </a:cxn>
                  <a:cxn ang="0">
                    <a:pos x="connsiteX1" y="connsiteY1"/>
                  </a:cxn>
                  <a:cxn ang="0">
                    <a:pos x="connsiteX2" y="connsiteY2"/>
                  </a:cxn>
                </a:cxnLst>
                <a:rect l="l" t="t" r="r" b="b"/>
                <a:pathLst>
                  <a:path w="24013" h="11972">
                    <a:moveTo>
                      <a:pt x="24013" y="0"/>
                    </a:moveTo>
                    <a:lnTo>
                      <a:pt x="0" y="5708"/>
                    </a:lnTo>
                    <a:lnTo>
                      <a:pt x="23875" y="1197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7" name="Freeform: Shape 956">
                <a:extLst>
                  <a:ext uri="{FF2B5EF4-FFF2-40B4-BE49-F238E27FC236}">
                    <a16:creationId xmlns:a16="http://schemas.microsoft.com/office/drawing/2014/main" id="{AE8F3715-997C-9B52-6435-64685241BDA9}"/>
                  </a:ext>
                </a:extLst>
              </p:cNvPr>
              <p:cNvSpPr/>
              <p:nvPr/>
            </p:nvSpPr>
            <p:spPr>
              <a:xfrm>
                <a:off x="2390596" y="2353103"/>
                <a:ext cx="24346" cy="12142"/>
              </a:xfrm>
              <a:custGeom>
                <a:avLst/>
                <a:gdLst>
                  <a:gd name="connsiteX0" fmla="*/ 24347 w 24346"/>
                  <a:gd name="connsiteY0" fmla="*/ 0 h 12142"/>
                  <a:gd name="connsiteX1" fmla="*/ 0 w 24346"/>
                  <a:gd name="connsiteY1" fmla="*/ 5823 h 12142"/>
                  <a:gd name="connsiteX2" fmla="*/ 24223 w 24346"/>
                  <a:gd name="connsiteY2" fmla="*/ 12143 h 12142"/>
                </a:gdLst>
                <a:ahLst/>
                <a:cxnLst>
                  <a:cxn ang="0">
                    <a:pos x="connsiteX0" y="connsiteY0"/>
                  </a:cxn>
                  <a:cxn ang="0">
                    <a:pos x="connsiteX1" y="connsiteY1"/>
                  </a:cxn>
                  <a:cxn ang="0">
                    <a:pos x="connsiteX2" y="connsiteY2"/>
                  </a:cxn>
                </a:cxnLst>
                <a:rect l="l" t="t" r="r" b="b"/>
                <a:pathLst>
                  <a:path w="24346" h="12142">
                    <a:moveTo>
                      <a:pt x="24347" y="0"/>
                    </a:moveTo>
                    <a:lnTo>
                      <a:pt x="0" y="5823"/>
                    </a:lnTo>
                    <a:lnTo>
                      <a:pt x="24223" y="1214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8" name="Freeform: Shape 957">
                <a:extLst>
                  <a:ext uri="{FF2B5EF4-FFF2-40B4-BE49-F238E27FC236}">
                    <a16:creationId xmlns:a16="http://schemas.microsoft.com/office/drawing/2014/main" id="{4F48C187-BD88-E0DD-706E-EFEA132F34AE}"/>
                  </a:ext>
                </a:extLst>
              </p:cNvPr>
              <p:cNvSpPr/>
              <p:nvPr/>
            </p:nvSpPr>
            <p:spPr>
              <a:xfrm>
                <a:off x="2506682" y="501504"/>
                <a:ext cx="10162" cy="6518"/>
              </a:xfrm>
              <a:custGeom>
                <a:avLst/>
                <a:gdLst>
                  <a:gd name="connsiteX0" fmla="*/ 10163 w 10162"/>
                  <a:gd name="connsiteY0" fmla="*/ 1968 h 6518"/>
                  <a:gd name="connsiteX1" fmla="*/ 0 w 10162"/>
                  <a:gd name="connsiteY1" fmla="*/ 0 h 6518"/>
                  <a:gd name="connsiteX2" fmla="*/ 8041 w 10162"/>
                  <a:gd name="connsiteY2" fmla="*/ 6519 h 6518"/>
                </a:gdLst>
                <a:ahLst/>
                <a:cxnLst>
                  <a:cxn ang="0">
                    <a:pos x="connsiteX0" y="connsiteY0"/>
                  </a:cxn>
                  <a:cxn ang="0">
                    <a:pos x="connsiteX1" y="connsiteY1"/>
                  </a:cxn>
                  <a:cxn ang="0">
                    <a:pos x="connsiteX2" y="connsiteY2"/>
                  </a:cxn>
                </a:cxnLst>
                <a:rect l="l" t="t" r="r" b="b"/>
                <a:pathLst>
                  <a:path w="10162" h="6518">
                    <a:moveTo>
                      <a:pt x="10163" y="1968"/>
                    </a:moveTo>
                    <a:lnTo>
                      <a:pt x="0" y="0"/>
                    </a:lnTo>
                    <a:lnTo>
                      <a:pt x="8041" y="651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9" name="Freeform: Shape 958">
                <a:extLst>
                  <a:ext uri="{FF2B5EF4-FFF2-40B4-BE49-F238E27FC236}">
                    <a16:creationId xmlns:a16="http://schemas.microsoft.com/office/drawing/2014/main" id="{3B51F76C-3429-1D33-C14F-C26F3CB2ECED}"/>
                  </a:ext>
                </a:extLst>
              </p:cNvPr>
              <p:cNvSpPr/>
              <p:nvPr/>
            </p:nvSpPr>
            <p:spPr>
              <a:xfrm>
                <a:off x="2506682" y="617593"/>
                <a:ext cx="8888" cy="5728"/>
              </a:xfrm>
              <a:custGeom>
                <a:avLst/>
                <a:gdLst>
                  <a:gd name="connsiteX0" fmla="*/ 8888 w 8888"/>
                  <a:gd name="connsiteY0" fmla="*/ 1752 h 5728"/>
                  <a:gd name="connsiteX1" fmla="*/ 0 w 8888"/>
                  <a:gd name="connsiteY1" fmla="*/ 0 h 5728"/>
                  <a:gd name="connsiteX2" fmla="*/ 7018 w 8888"/>
                  <a:gd name="connsiteY2" fmla="*/ 5729 h 5728"/>
                </a:gdLst>
                <a:ahLst/>
                <a:cxnLst>
                  <a:cxn ang="0">
                    <a:pos x="connsiteX0" y="connsiteY0"/>
                  </a:cxn>
                  <a:cxn ang="0">
                    <a:pos x="connsiteX1" y="connsiteY1"/>
                  </a:cxn>
                  <a:cxn ang="0">
                    <a:pos x="connsiteX2" y="connsiteY2"/>
                  </a:cxn>
                </a:cxnLst>
                <a:rect l="l" t="t" r="r" b="b"/>
                <a:pathLst>
                  <a:path w="8888" h="5728">
                    <a:moveTo>
                      <a:pt x="8888" y="1752"/>
                    </a:moveTo>
                    <a:lnTo>
                      <a:pt x="0" y="0"/>
                    </a:lnTo>
                    <a:lnTo>
                      <a:pt x="7018" y="572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0" name="Freeform: Shape 959">
                <a:extLst>
                  <a:ext uri="{FF2B5EF4-FFF2-40B4-BE49-F238E27FC236}">
                    <a16:creationId xmlns:a16="http://schemas.microsoft.com/office/drawing/2014/main" id="{1512BD60-8CF0-3670-31AA-91269F6F0D49}"/>
                  </a:ext>
                </a:extLst>
              </p:cNvPr>
              <p:cNvSpPr/>
              <p:nvPr/>
            </p:nvSpPr>
            <p:spPr>
              <a:xfrm>
                <a:off x="2506682" y="733682"/>
                <a:ext cx="7916" cy="5005"/>
              </a:xfrm>
              <a:custGeom>
                <a:avLst/>
                <a:gdLst>
                  <a:gd name="connsiteX0" fmla="*/ 7917 w 7916"/>
                  <a:gd name="connsiteY0" fmla="*/ 1451 h 5005"/>
                  <a:gd name="connsiteX1" fmla="*/ 0 w 7916"/>
                  <a:gd name="connsiteY1" fmla="*/ 0 h 5005"/>
                  <a:gd name="connsiteX2" fmla="*/ 6303 w 7916"/>
                  <a:gd name="connsiteY2" fmla="*/ 5006 h 5005"/>
                </a:gdLst>
                <a:ahLst/>
                <a:cxnLst>
                  <a:cxn ang="0">
                    <a:pos x="connsiteX0" y="connsiteY0"/>
                  </a:cxn>
                  <a:cxn ang="0">
                    <a:pos x="connsiteX1" y="connsiteY1"/>
                  </a:cxn>
                  <a:cxn ang="0">
                    <a:pos x="connsiteX2" y="connsiteY2"/>
                  </a:cxn>
                </a:cxnLst>
                <a:rect l="l" t="t" r="r" b="b"/>
                <a:pathLst>
                  <a:path w="7916" h="5005">
                    <a:moveTo>
                      <a:pt x="7917" y="1451"/>
                    </a:moveTo>
                    <a:lnTo>
                      <a:pt x="0" y="0"/>
                    </a:lnTo>
                    <a:lnTo>
                      <a:pt x="6303" y="500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1" name="Freeform: Shape 960">
                <a:extLst>
                  <a:ext uri="{FF2B5EF4-FFF2-40B4-BE49-F238E27FC236}">
                    <a16:creationId xmlns:a16="http://schemas.microsoft.com/office/drawing/2014/main" id="{FD1CE79B-D3EE-998B-1F22-891F4BF475B4}"/>
                  </a:ext>
                </a:extLst>
              </p:cNvPr>
              <p:cNvSpPr/>
              <p:nvPr/>
            </p:nvSpPr>
            <p:spPr>
              <a:xfrm>
                <a:off x="2506682" y="849771"/>
                <a:ext cx="7593" cy="4447"/>
              </a:xfrm>
              <a:custGeom>
                <a:avLst/>
                <a:gdLst>
                  <a:gd name="connsiteX0" fmla="*/ 7594 w 7593"/>
                  <a:gd name="connsiteY0" fmla="*/ 991 h 4447"/>
                  <a:gd name="connsiteX1" fmla="*/ 0 w 7593"/>
                  <a:gd name="connsiteY1" fmla="*/ 0 h 4447"/>
                  <a:gd name="connsiteX2" fmla="*/ 6235 w 7593"/>
                  <a:gd name="connsiteY2" fmla="*/ 4448 h 4447"/>
                </a:gdLst>
                <a:ahLst/>
                <a:cxnLst>
                  <a:cxn ang="0">
                    <a:pos x="connsiteX0" y="connsiteY0"/>
                  </a:cxn>
                  <a:cxn ang="0">
                    <a:pos x="connsiteX1" y="connsiteY1"/>
                  </a:cxn>
                  <a:cxn ang="0">
                    <a:pos x="connsiteX2" y="connsiteY2"/>
                  </a:cxn>
                </a:cxnLst>
                <a:rect l="l" t="t" r="r" b="b"/>
                <a:pathLst>
                  <a:path w="7593" h="4447">
                    <a:moveTo>
                      <a:pt x="7594" y="991"/>
                    </a:moveTo>
                    <a:lnTo>
                      <a:pt x="0" y="0"/>
                    </a:lnTo>
                    <a:lnTo>
                      <a:pt x="6235" y="444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2" name="Freeform: Shape 961">
                <a:extLst>
                  <a:ext uri="{FF2B5EF4-FFF2-40B4-BE49-F238E27FC236}">
                    <a16:creationId xmlns:a16="http://schemas.microsoft.com/office/drawing/2014/main" id="{A49DB9DE-52C3-D033-1155-C42E76645AC4}"/>
                  </a:ext>
                </a:extLst>
              </p:cNvPr>
              <p:cNvSpPr/>
              <p:nvPr/>
            </p:nvSpPr>
            <p:spPr>
              <a:xfrm>
                <a:off x="2506682" y="965859"/>
                <a:ext cx="8135" cy="4120"/>
              </a:xfrm>
              <a:custGeom>
                <a:avLst/>
                <a:gdLst>
                  <a:gd name="connsiteX0" fmla="*/ 8135 w 8135"/>
                  <a:gd name="connsiteY0" fmla="*/ 331 h 4120"/>
                  <a:gd name="connsiteX1" fmla="*/ 0 w 8135"/>
                  <a:gd name="connsiteY1" fmla="*/ 0 h 4120"/>
                  <a:gd name="connsiteX2" fmla="*/ 7022 w 8135"/>
                  <a:gd name="connsiteY2" fmla="*/ 4121 h 4120"/>
                </a:gdLst>
                <a:ahLst/>
                <a:cxnLst>
                  <a:cxn ang="0">
                    <a:pos x="connsiteX0" y="connsiteY0"/>
                  </a:cxn>
                  <a:cxn ang="0">
                    <a:pos x="connsiteX1" y="connsiteY1"/>
                  </a:cxn>
                  <a:cxn ang="0">
                    <a:pos x="connsiteX2" y="connsiteY2"/>
                  </a:cxn>
                </a:cxnLst>
                <a:rect l="l" t="t" r="r" b="b"/>
                <a:pathLst>
                  <a:path w="8135" h="4120">
                    <a:moveTo>
                      <a:pt x="8135" y="331"/>
                    </a:moveTo>
                    <a:lnTo>
                      <a:pt x="0" y="0"/>
                    </a:lnTo>
                    <a:lnTo>
                      <a:pt x="7022" y="412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3" name="Freeform: Shape 962">
                <a:extLst>
                  <a:ext uri="{FF2B5EF4-FFF2-40B4-BE49-F238E27FC236}">
                    <a16:creationId xmlns:a16="http://schemas.microsoft.com/office/drawing/2014/main" id="{EF9F8A55-C0F1-1831-0902-E2C71645F17D}"/>
                  </a:ext>
                </a:extLst>
              </p:cNvPr>
              <p:cNvSpPr/>
              <p:nvPr/>
            </p:nvSpPr>
            <p:spPr>
              <a:xfrm>
                <a:off x="2506682" y="1081445"/>
                <a:ext cx="9545" cy="4551"/>
              </a:xfrm>
              <a:custGeom>
                <a:avLst/>
                <a:gdLst>
                  <a:gd name="connsiteX0" fmla="*/ 9545 w 9545"/>
                  <a:gd name="connsiteY0" fmla="*/ 0 h 4551"/>
                  <a:gd name="connsiteX1" fmla="*/ 0 w 9545"/>
                  <a:gd name="connsiteY1" fmla="*/ 504 h 4551"/>
                  <a:gd name="connsiteX2" fmla="*/ 8659 w 9545"/>
                  <a:gd name="connsiteY2" fmla="*/ 4551 h 4551"/>
                </a:gdLst>
                <a:ahLst/>
                <a:cxnLst>
                  <a:cxn ang="0">
                    <a:pos x="connsiteX0" y="connsiteY0"/>
                  </a:cxn>
                  <a:cxn ang="0">
                    <a:pos x="connsiteX1" y="connsiteY1"/>
                  </a:cxn>
                  <a:cxn ang="0">
                    <a:pos x="connsiteX2" y="connsiteY2"/>
                  </a:cxn>
                </a:cxnLst>
                <a:rect l="l" t="t" r="r" b="b"/>
                <a:pathLst>
                  <a:path w="9545" h="4551">
                    <a:moveTo>
                      <a:pt x="9545" y="0"/>
                    </a:moveTo>
                    <a:lnTo>
                      <a:pt x="0" y="504"/>
                    </a:lnTo>
                    <a:lnTo>
                      <a:pt x="8659" y="455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4" name="Freeform: Shape 963">
                <a:extLst>
                  <a:ext uri="{FF2B5EF4-FFF2-40B4-BE49-F238E27FC236}">
                    <a16:creationId xmlns:a16="http://schemas.microsoft.com/office/drawing/2014/main" id="{975C6EC1-9868-3FBA-7315-1A4DAE7F860A}"/>
                  </a:ext>
                </a:extLst>
              </p:cNvPr>
              <p:cNvSpPr/>
              <p:nvPr/>
            </p:nvSpPr>
            <p:spPr>
              <a:xfrm>
                <a:off x="2506682" y="1196613"/>
                <a:ext cx="11578" cy="5616"/>
              </a:xfrm>
              <a:custGeom>
                <a:avLst/>
                <a:gdLst>
                  <a:gd name="connsiteX0" fmla="*/ 11579 w 11578"/>
                  <a:gd name="connsiteY0" fmla="*/ 0 h 5616"/>
                  <a:gd name="connsiteX1" fmla="*/ 0 w 11578"/>
                  <a:gd name="connsiteY1" fmla="*/ 1424 h 5616"/>
                  <a:gd name="connsiteX2" fmla="*/ 10887 w 11578"/>
                  <a:gd name="connsiteY2" fmla="*/ 5617 h 5616"/>
                </a:gdLst>
                <a:ahLst/>
                <a:cxnLst>
                  <a:cxn ang="0">
                    <a:pos x="connsiteX0" y="connsiteY0"/>
                  </a:cxn>
                  <a:cxn ang="0">
                    <a:pos x="connsiteX1" y="connsiteY1"/>
                  </a:cxn>
                  <a:cxn ang="0">
                    <a:pos x="connsiteX2" y="connsiteY2"/>
                  </a:cxn>
                </a:cxnLst>
                <a:rect l="l" t="t" r="r" b="b"/>
                <a:pathLst>
                  <a:path w="11578" h="5616">
                    <a:moveTo>
                      <a:pt x="11579" y="0"/>
                    </a:moveTo>
                    <a:lnTo>
                      <a:pt x="0" y="1424"/>
                    </a:lnTo>
                    <a:lnTo>
                      <a:pt x="10887" y="561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5" name="Freeform: Shape 964">
                <a:extLst>
                  <a:ext uri="{FF2B5EF4-FFF2-40B4-BE49-F238E27FC236}">
                    <a16:creationId xmlns:a16="http://schemas.microsoft.com/office/drawing/2014/main" id="{A0D92D01-3EC1-4E36-7A6A-DB80AE3C00AC}"/>
                  </a:ext>
                </a:extLst>
              </p:cNvPr>
              <p:cNvSpPr/>
              <p:nvPr/>
            </p:nvSpPr>
            <p:spPr>
              <a:xfrm>
                <a:off x="2506682" y="1311805"/>
                <a:ext cx="13862" cy="6796"/>
              </a:xfrm>
              <a:custGeom>
                <a:avLst/>
                <a:gdLst>
                  <a:gd name="connsiteX0" fmla="*/ 13862 w 13862"/>
                  <a:gd name="connsiteY0" fmla="*/ 0 h 6796"/>
                  <a:gd name="connsiteX1" fmla="*/ 0 w 13862"/>
                  <a:gd name="connsiteY1" fmla="*/ 2321 h 6796"/>
                  <a:gd name="connsiteX2" fmla="*/ 13324 w 13862"/>
                  <a:gd name="connsiteY2" fmla="*/ 6797 h 6796"/>
                </a:gdLst>
                <a:ahLst/>
                <a:cxnLst>
                  <a:cxn ang="0">
                    <a:pos x="connsiteX0" y="connsiteY0"/>
                  </a:cxn>
                  <a:cxn ang="0">
                    <a:pos x="connsiteX1" y="connsiteY1"/>
                  </a:cxn>
                  <a:cxn ang="0">
                    <a:pos x="connsiteX2" y="connsiteY2"/>
                  </a:cxn>
                </a:cxnLst>
                <a:rect l="l" t="t" r="r" b="b"/>
                <a:pathLst>
                  <a:path w="13862" h="6796">
                    <a:moveTo>
                      <a:pt x="13862" y="0"/>
                    </a:moveTo>
                    <a:lnTo>
                      <a:pt x="0" y="2321"/>
                    </a:lnTo>
                    <a:lnTo>
                      <a:pt x="13324" y="679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6" name="Freeform: Shape 965">
                <a:extLst>
                  <a:ext uri="{FF2B5EF4-FFF2-40B4-BE49-F238E27FC236}">
                    <a16:creationId xmlns:a16="http://schemas.microsoft.com/office/drawing/2014/main" id="{CADBBE78-A14D-2C0B-B039-1F6331B30AA0}"/>
                  </a:ext>
                </a:extLst>
              </p:cNvPr>
              <p:cNvSpPr/>
              <p:nvPr/>
            </p:nvSpPr>
            <p:spPr>
              <a:xfrm>
                <a:off x="2506682" y="1427098"/>
                <a:ext cx="16068" cy="7928"/>
              </a:xfrm>
              <a:custGeom>
                <a:avLst/>
                <a:gdLst>
                  <a:gd name="connsiteX0" fmla="*/ 16069 w 16068"/>
                  <a:gd name="connsiteY0" fmla="*/ 0 h 7928"/>
                  <a:gd name="connsiteX1" fmla="*/ 0 w 16068"/>
                  <a:gd name="connsiteY1" fmla="*/ 3117 h 7928"/>
                  <a:gd name="connsiteX2" fmla="*/ 15645 w 16068"/>
                  <a:gd name="connsiteY2" fmla="*/ 7929 h 7928"/>
                </a:gdLst>
                <a:ahLst/>
                <a:cxnLst>
                  <a:cxn ang="0">
                    <a:pos x="connsiteX0" y="connsiteY0"/>
                  </a:cxn>
                  <a:cxn ang="0">
                    <a:pos x="connsiteX1" y="connsiteY1"/>
                  </a:cxn>
                  <a:cxn ang="0">
                    <a:pos x="connsiteX2" y="connsiteY2"/>
                  </a:cxn>
                </a:cxnLst>
                <a:rect l="l" t="t" r="r" b="b"/>
                <a:pathLst>
                  <a:path w="16068" h="7928">
                    <a:moveTo>
                      <a:pt x="16069" y="0"/>
                    </a:moveTo>
                    <a:lnTo>
                      <a:pt x="0" y="3117"/>
                    </a:lnTo>
                    <a:lnTo>
                      <a:pt x="15645" y="792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7" name="Freeform: Shape 966">
                <a:extLst>
                  <a:ext uri="{FF2B5EF4-FFF2-40B4-BE49-F238E27FC236}">
                    <a16:creationId xmlns:a16="http://schemas.microsoft.com/office/drawing/2014/main" id="{7FBC1178-05D4-1E58-6BFD-1B605472C44B}"/>
                  </a:ext>
                </a:extLst>
              </p:cNvPr>
              <p:cNvSpPr/>
              <p:nvPr/>
            </p:nvSpPr>
            <p:spPr>
              <a:xfrm>
                <a:off x="2506682" y="1542525"/>
                <a:ext cx="18009" cy="8919"/>
              </a:xfrm>
              <a:custGeom>
                <a:avLst/>
                <a:gdLst>
                  <a:gd name="connsiteX0" fmla="*/ 18010 w 18009"/>
                  <a:gd name="connsiteY0" fmla="*/ 0 h 8919"/>
                  <a:gd name="connsiteX1" fmla="*/ 0 w 18009"/>
                  <a:gd name="connsiteY1" fmla="*/ 3779 h 8919"/>
                  <a:gd name="connsiteX2" fmla="*/ 17669 w 18009"/>
                  <a:gd name="connsiteY2" fmla="*/ 8920 h 8919"/>
                </a:gdLst>
                <a:ahLst/>
                <a:cxnLst>
                  <a:cxn ang="0">
                    <a:pos x="connsiteX0" y="connsiteY0"/>
                  </a:cxn>
                  <a:cxn ang="0">
                    <a:pos x="connsiteX1" y="connsiteY1"/>
                  </a:cxn>
                  <a:cxn ang="0">
                    <a:pos x="connsiteX2" y="connsiteY2"/>
                  </a:cxn>
                </a:cxnLst>
                <a:rect l="l" t="t" r="r" b="b"/>
                <a:pathLst>
                  <a:path w="18009" h="8919">
                    <a:moveTo>
                      <a:pt x="18010" y="0"/>
                    </a:moveTo>
                    <a:lnTo>
                      <a:pt x="0" y="3779"/>
                    </a:lnTo>
                    <a:lnTo>
                      <a:pt x="17669" y="892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8" name="Freeform: Shape 967">
                <a:extLst>
                  <a:ext uri="{FF2B5EF4-FFF2-40B4-BE49-F238E27FC236}">
                    <a16:creationId xmlns:a16="http://schemas.microsoft.com/office/drawing/2014/main" id="{00892D9F-6E91-2C9A-3991-07E321575650}"/>
                  </a:ext>
                </a:extLst>
              </p:cNvPr>
              <p:cNvSpPr/>
              <p:nvPr/>
            </p:nvSpPr>
            <p:spPr>
              <a:xfrm>
                <a:off x="2506682" y="1658083"/>
                <a:ext cx="19622" cy="9741"/>
              </a:xfrm>
              <a:custGeom>
                <a:avLst/>
                <a:gdLst>
                  <a:gd name="connsiteX0" fmla="*/ 19623 w 19622"/>
                  <a:gd name="connsiteY0" fmla="*/ 0 h 9741"/>
                  <a:gd name="connsiteX1" fmla="*/ 0 w 19622"/>
                  <a:gd name="connsiteY1" fmla="*/ 4310 h 9741"/>
                  <a:gd name="connsiteX2" fmla="*/ 19342 w 19622"/>
                  <a:gd name="connsiteY2" fmla="*/ 9742 h 9741"/>
                </a:gdLst>
                <a:ahLst/>
                <a:cxnLst>
                  <a:cxn ang="0">
                    <a:pos x="connsiteX0" y="connsiteY0"/>
                  </a:cxn>
                  <a:cxn ang="0">
                    <a:pos x="connsiteX1" y="connsiteY1"/>
                  </a:cxn>
                  <a:cxn ang="0">
                    <a:pos x="connsiteX2" y="connsiteY2"/>
                  </a:cxn>
                </a:cxnLst>
                <a:rect l="l" t="t" r="r" b="b"/>
                <a:pathLst>
                  <a:path w="19622" h="9741">
                    <a:moveTo>
                      <a:pt x="19623" y="0"/>
                    </a:moveTo>
                    <a:lnTo>
                      <a:pt x="0" y="4310"/>
                    </a:lnTo>
                    <a:lnTo>
                      <a:pt x="19342" y="974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9" name="Freeform: Shape 968">
                <a:extLst>
                  <a:ext uri="{FF2B5EF4-FFF2-40B4-BE49-F238E27FC236}">
                    <a16:creationId xmlns:a16="http://schemas.microsoft.com/office/drawing/2014/main" id="{9129982B-CAED-FFDA-DB41-15EBE8CF370B}"/>
                  </a:ext>
                </a:extLst>
              </p:cNvPr>
              <p:cNvSpPr/>
              <p:nvPr/>
            </p:nvSpPr>
            <p:spPr>
              <a:xfrm>
                <a:off x="2506682" y="1773755"/>
                <a:ext cx="20920" cy="10401"/>
              </a:xfrm>
              <a:custGeom>
                <a:avLst/>
                <a:gdLst>
                  <a:gd name="connsiteX0" fmla="*/ 20920 w 20920"/>
                  <a:gd name="connsiteY0" fmla="*/ 0 h 10401"/>
                  <a:gd name="connsiteX1" fmla="*/ 0 w 20920"/>
                  <a:gd name="connsiteY1" fmla="*/ 4727 h 10401"/>
                  <a:gd name="connsiteX2" fmla="*/ 20683 w 20920"/>
                  <a:gd name="connsiteY2" fmla="*/ 10401 h 10401"/>
                </a:gdLst>
                <a:ahLst/>
                <a:cxnLst>
                  <a:cxn ang="0">
                    <a:pos x="connsiteX0" y="connsiteY0"/>
                  </a:cxn>
                  <a:cxn ang="0">
                    <a:pos x="connsiteX1" y="connsiteY1"/>
                  </a:cxn>
                  <a:cxn ang="0">
                    <a:pos x="connsiteX2" y="connsiteY2"/>
                  </a:cxn>
                </a:cxnLst>
                <a:rect l="l" t="t" r="r" b="b"/>
                <a:pathLst>
                  <a:path w="20920" h="10401">
                    <a:moveTo>
                      <a:pt x="20920" y="0"/>
                    </a:moveTo>
                    <a:lnTo>
                      <a:pt x="0" y="4727"/>
                    </a:lnTo>
                    <a:lnTo>
                      <a:pt x="20683" y="1040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70" name="Freeform: Shape 969">
                <a:extLst>
                  <a:ext uri="{FF2B5EF4-FFF2-40B4-BE49-F238E27FC236}">
                    <a16:creationId xmlns:a16="http://schemas.microsoft.com/office/drawing/2014/main" id="{BFB13556-D284-5D81-9EE2-267A24819DF5}"/>
                  </a:ext>
                </a:extLst>
              </p:cNvPr>
              <p:cNvSpPr/>
              <p:nvPr/>
            </p:nvSpPr>
            <p:spPr>
              <a:xfrm>
                <a:off x="2506682" y="1889518"/>
                <a:ext cx="21944" cy="10921"/>
              </a:xfrm>
              <a:custGeom>
                <a:avLst/>
                <a:gdLst>
                  <a:gd name="connsiteX0" fmla="*/ 21944 w 21944"/>
                  <a:gd name="connsiteY0" fmla="*/ 0 h 10921"/>
                  <a:gd name="connsiteX1" fmla="*/ 0 w 21944"/>
                  <a:gd name="connsiteY1" fmla="*/ 5053 h 10921"/>
                  <a:gd name="connsiteX2" fmla="*/ 21740 w 21944"/>
                  <a:gd name="connsiteY2" fmla="*/ 10922 h 10921"/>
                </a:gdLst>
                <a:ahLst/>
                <a:cxnLst>
                  <a:cxn ang="0">
                    <a:pos x="connsiteX0" y="connsiteY0"/>
                  </a:cxn>
                  <a:cxn ang="0">
                    <a:pos x="connsiteX1" y="connsiteY1"/>
                  </a:cxn>
                  <a:cxn ang="0">
                    <a:pos x="connsiteX2" y="connsiteY2"/>
                  </a:cxn>
                </a:cxnLst>
                <a:rect l="l" t="t" r="r" b="b"/>
                <a:pathLst>
                  <a:path w="21944" h="10921">
                    <a:moveTo>
                      <a:pt x="21944" y="0"/>
                    </a:moveTo>
                    <a:lnTo>
                      <a:pt x="0" y="5053"/>
                    </a:lnTo>
                    <a:lnTo>
                      <a:pt x="21740" y="1092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71" name="Freeform: Shape 970">
                <a:extLst>
                  <a:ext uri="{FF2B5EF4-FFF2-40B4-BE49-F238E27FC236}">
                    <a16:creationId xmlns:a16="http://schemas.microsoft.com/office/drawing/2014/main" id="{C47FD783-E6BF-9FF4-49EC-656FBCCCB72F}"/>
                  </a:ext>
                </a:extLst>
              </p:cNvPr>
              <p:cNvSpPr/>
              <p:nvPr/>
            </p:nvSpPr>
            <p:spPr>
              <a:xfrm>
                <a:off x="2506682" y="2005351"/>
                <a:ext cx="22742" cy="11327"/>
              </a:xfrm>
              <a:custGeom>
                <a:avLst/>
                <a:gdLst>
                  <a:gd name="connsiteX0" fmla="*/ 22743 w 22742"/>
                  <a:gd name="connsiteY0" fmla="*/ 0 h 11327"/>
                  <a:gd name="connsiteX1" fmla="*/ 0 w 22742"/>
                  <a:gd name="connsiteY1" fmla="*/ 5309 h 11327"/>
                  <a:gd name="connsiteX2" fmla="*/ 22566 w 22742"/>
                  <a:gd name="connsiteY2" fmla="*/ 11327 h 11327"/>
                </a:gdLst>
                <a:ahLst/>
                <a:cxnLst>
                  <a:cxn ang="0">
                    <a:pos x="connsiteX0" y="connsiteY0"/>
                  </a:cxn>
                  <a:cxn ang="0">
                    <a:pos x="connsiteX1" y="connsiteY1"/>
                  </a:cxn>
                  <a:cxn ang="0">
                    <a:pos x="connsiteX2" y="connsiteY2"/>
                  </a:cxn>
                </a:cxnLst>
                <a:rect l="l" t="t" r="r" b="b"/>
                <a:pathLst>
                  <a:path w="22742" h="11327">
                    <a:moveTo>
                      <a:pt x="22743" y="0"/>
                    </a:moveTo>
                    <a:lnTo>
                      <a:pt x="0" y="5309"/>
                    </a:lnTo>
                    <a:lnTo>
                      <a:pt x="22566" y="1132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72" name="Freeform: Shape 971">
                <a:extLst>
                  <a:ext uri="{FF2B5EF4-FFF2-40B4-BE49-F238E27FC236}">
                    <a16:creationId xmlns:a16="http://schemas.microsoft.com/office/drawing/2014/main" id="{F125214A-A3F6-2E93-2517-5FEF4A938C1B}"/>
                  </a:ext>
                </a:extLst>
              </p:cNvPr>
              <p:cNvSpPr/>
              <p:nvPr/>
            </p:nvSpPr>
            <p:spPr>
              <a:xfrm>
                <a:off x="2506682" y="2121239"/>
                <a:ext cx="23360" cy="11641"/>
              </a:xfrm>
              <a:custGeom>
                <a:avLst/>
                <a:gdLst>
                  <a:gd name="connsiteX0" fmla="*/ 23360 w 23360"/>
                  <a:gd name="connsiteY0" fmla="*/ 0 h 11641"/>
                  <a:gd name="connsiteX1" fmla="*/ 0 w 23360"/>
                  <a:gd name="connsiteY1" fmla="*/ 5510 h 11641"/>
                  <a:gd name="connsiteX2" fmla="*/ 23205 w 23360"/>
                  <a:gd name="connsiteY2" fmla="*/ 11642 h 11641"/>
                </a:gdLst>
                <a:ahLst/>
                <a:cxnLst>
                  <a:cxn ang="0">
                    <a:pos x="connsiteX0" y="connsiteY0"/>
                  </a:cxn>
                  <a:cxn ang="0">
                    <a:pos x="connsiteX1" y="connsiteY1"/>
                  </a:cxn>
                  <a:cxn ang="0">
                    <a:pos x="connsiteX2" y="connsiteY2"/>
                  </a:cxn>
                </a:cxnLst>
                <a:rect l="l" t="t" r="r" b="b"/>
                <a:pathLst>
                  <a:path w="23360" h="11641">
                    <a:moveTo>
                      <a:pt x="23360" y="0"/>
                    </a:moveTo>
                    <a:lnTo>
                      <a:pt x="0" y="5510"/>
                    </a:lnTo>
                    <a:lnTo>
                      <a:pt x="23205" y="1164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73" name="Freeform: Shape 972">
                <a:extLst>
                  <a:ext uri="{FF2B5EF4-FFF2-40B4-BE49-F238E27FC236}">
                    <a16:creationId xmlns:a16="http://schemas.microsoft.com/office/drawing/2014/main" id="{9755501E-A2C6-8F16-52AF-FC5ABDFB08BD}"/>
                  </a:ext>
                </a:extLst>
              </p:cNvPr>
              <p:cNvSpPr/>
              <p:nvPr/>
            </p:nvSpPr>
            <p:spPr>
              <a:xfrm>
                <a:off x="2506682" y="2237170"/>
                <a:ext cx="23830" cy="11881"/>
              </a:xfrm>
              <a:custGeom>
                <a:avLst/>
                <a:gdLst>
                  <a:gd name="connsiteX0" fmla="*/ 23830 w 23830"/>
                  <a:gd name="connsiteY0" fmla="*/ 0 h 11881"/>
                  <a:gd name="connsiteX1" fmla="*/ 0 w 23830"/>
                  <a:gd name="connsiteY1" fmla="*/ 5668 h 11881"/>
                  <a:gd name="connsiteX2" fmla="*/ 23694 w 23830"/>
                  <a:gd name="connsiteY2" fmla="*/ 11881 h 11881"/>
                </a:gdLst>
                <a:ahLst/>
                <a:cxnLst>
                  <a:cxn ang="0">
                    <a:pos x="connsiteX0" y="connsiteY0"/>
                  </a:cxn>
                  <a:cxn ang="0">
                    <a:pos x="connsiteX1" y="connsiteY1"/>
                  </a:cxn>
                  <a:cxn ang="0">
                    <a:pos x="connsiteX2" y="connsiteY2"/>
                  </a:cxn>
                </a:cxnLst>
                <a:rect l="l" t="t" r="r" b="b"/>
                <a:pathLst>
                  <a:path w="23830" h="11881">
                    <a:moveTo>
                      <a:pt x="23830" y="0"/>
                    </a:moveTo>
                    <a:lnTo>
                      <a:pt x="0" y="5668"/>
                    </a:lnTo>
                    <a:lnTo>
                      <a:pt x="23694" y="1188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74" name="Freeform: Shape 973">
                <a:extLst>
                  <a:ext uri="{FF2B5EF4-FFF2-40B4-BE49-F238E27FC236}">
                    <a16:creationId xmlns:a16="http://schemas.microsoft.com/office/drawing/2014/main" id="{BB2CBA11-07E5-F177-3FB4-6FB52345163F}"/>
                  </a:ext>
                </a:extLst>
              </p:cNvPr>
              <p:cNvSpPr/>
              <p:nvPr/>
            </p:nvSpPr>
            <p:spPr>
              <a:xfrm>
                <a:off x="2506682" y="2353134"/>
                <a:ext cx="24178" cy="12060"/>
              </a:xfrm>
              <a:custGeom>
                <a:avLst/>
                <a:gdLst>
                  <a:gd name="connsiteX0" fmla="*/ 24179 w 24178"/>
                  <a:gd name="connsiteY0" fmla="*/ 0 h 12060"/>
                  <a:gd name="connsiteX1" fmla="*/ 0 w 24178"/>
                  <a:gd name="connsiteY1" fmla="*/ 5792 h 12060"/>
                  <a:gd name="connsiteX2" fmla="*/ 24060 w 24178"/>
                  <a:gd name="connsiteY2" fmla="*/ 12060 h 12060"/>
                </a:gdLst>
                <a:ahLst/>
                <a:cxnLst>
                  <a:cxn ang="0">
                    <a:pos x="connsiteX0" y="connsiteY0"/>
                  </a:cxn>
                  <a:cxn ang="0">
                    <a:pos x="connsiteX1" y="connsiteY1"/>
                  </a:cxn>
                  <a:cxn ang="0">
                    <a:pos x="connsiteX2" y="connsiteY2"/>
                  </a:cxn>
                </a:cxnLst>
                <a:rect l="l" t="t" r="r" b="b"/>
                <a:pathLst>
                  <a:path w="24178" h="12060">
                    <a:moveTo>
                      <a:pt x="24179" y="0"/>
                    </a:moveTo>
                    <a:lnTo>
                      <a:pt x="0" y="5792"/>
                    </a:lnTo>
                    <a:lnTo>
                      <a:pt x="24060" y="1206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75" name="Freeform: Shape 974">
                <a:extLst>
                  <a:ext uri="{FF2B5EF4-FFF2-40B4-BE49-F238E27FC236}">
                    <a16:creationId xmlns:a16="http://schemas.microsoft.com/office/drawing/2014/main" id="{FD407C3C-6024-715D-3894-B16495F230B3}"/>
                  </a:ext>
                </a:extLst>
              </p:cNvPr>
              <p:cNvSpPr/>
              <p:nvPr/>
            </p:nvSpPr>
            <p:spPr>
              <a:xfrm>
                <a:off x="2622768" y="501504"/>
                <a:ext cx="8740" cy="6095"/>
              </a:xfrm>
              <a:custGeom>
                <a:avLst/>
                <a:gdLst>
                  <a:gd name="connsiteX0" fmla="*/ 8741 w 8740"/>
                  <a:gd name="connsiteY0" fmla="*/ 2246 h 6095"/>
                  <a:gd name="connsiteX1" fmla="*/ 0 w 8740"/>
                  <a:gd name="connsiteY1" fmla="*/ 0 h 6095"/>
                  <a:gd name="connsiteX2" fmla="*/ 6655 w 8740"/>
                  <a:gd name="connsiteY2" fmla="*/ 6095 h 6095"/>
                </a:gdLst>
                <a:ahLst/>
                <a:cxnLst>
                  <a:cxn ang="0">
                    <a:pos x="connsiteX0" y="connsiteY0"/>
                  </a:cxn>
                  <a:cxn ang="0">
                    <a:pos x="connsiteX1" y="connsiteY1"/>
                  </a:cxn>
                  <a:cxn ang="0">
                    <a:pos x="connsiteX2" y="connsiteY2"/>
                  </a:cxn>
                </a:cxnLst>
                <a:rect l="l" t="t" r="r" b="b"/>
                <a:pathLst>
                  <a:path w="8740" h="6095">
                    <a:moveTo>
                      <a:pt x="8741" y="2246"/>
                    </a:moveTo>
                    <a:lnTo>
                      <a:pt x="0" y="0"/>
                    </a:lnTo>
                    <a:lnTo>
                      <a:pt x="6655" y="609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76" name="Freeform: Shape 975">
                <a:extLst>
                  <a:ext uri="{FF2B5EF4-FFF2-40B4-BE49-F238E27FC236}">
                    <a16:creationId xmlns:a16="http://schemas.microsoft.com/office/drawing/2014/main" id="{774438F9-86BD-0CEE-5F0C-D9F7D4C08BEC}"/>
                  </a:ext>
                </a:extLst>
              </p:cNvPr>
              <p:cNvSpPr/>
              <p:nvPr/>
            </p:nvSpPr>
            <p:spPr>
              <a:xfrm>
                <a:off x="2622768" y="617593"/>
                <a:ext cx="7789" cy="5414"/>
              </a:xfrm>
              <a:custGeom>
                <a:avLst/>
                <a:gdLst>
                  <a:gd name="connsiteX0" fmla="*/ 7789 w 7789"/>
                  <a:gd name="connsiteY0" fmla="*/ 1982 h 5414"/>
                  <a:gd name="connsiteX1" fmla="*/ 0 w 7789"/>
                  <a:gd name="connsiteY1" fmla="*/ 0 h 5414"/>
                  <a:gd name="connsiteX2" fmla="*/ 5940 w 7789"/>
                  <a:gd name="connsiteY2" fmla="*/ 5415 h 5414"/>
                </a:gdLst>
                <a:ahLst/>
                <a:cxnLst>
                  <a:cxn ang="0">
                    <a:pos x="connsiteX0" y="connsiteY0"/>
                  </a:cxn>
                  <a:cxn ang="0">
                    <a:pos x="connsiteX1" y="connsiteY1"/>
                  </a:cxn>
                  <a:cxn ang="0">
                    <a:pos x="connsiteX2" y="connsiteY2"/>
                  </a:cxn>
                </a:cxnLst>
                <a:rect l="l" t="t" r="r" b="b"/>
                <a:pathLst>
                  <a:path w="7789" h="5414">
                    <a:moveTo>
                      <a:pt x="7789" y="1982"/>
                    </a:moveTo>
                    <a:lnTo>
                      <a:pt x="0" y="0"/>
                    </a:lnTo>
                    <a:lnTo>
                      <a:pt x="5940" y="541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77" name="Freeform: Shape 976">
                <a:extLst>
                  <a:ext uri="{FF2B5EF4-FFF2-40B4-BE49-F238E27FC236}">
                    <a16:creationId xmlns:a16="http://schemas.microsoft.com/office/drawing/2014/main" id="{E02B2476-A3B2-34E5-B637-A7DE9EB1BE4E}"/>
                  </a:ext>
                </a:extLst>
              </p:cNvPr>
              <p:cNvSpPr/>
              <p:nvPr/>
            </p:nvSpPr>
            <p:spPr>
              <a:xfrm>
                <a:off x="2622768" y="733682"/>
                <a:ext cx="7135" cy="4815"/>
              </a:xfrm>
              <a:custGeom>
                <a:avLst/>
                <a:gdLst>
                  <a:gd name="connsiteX0" fmla="*/ 7136 w 7135"/>
                  <a:gd name="connsiteY0" fmla="*/ 1652 h 4815"/>
                  <a:gd name="connsiteX1" fmla="*/ 0 w 7135"/>
                  <a:gd name="connsiteY1" fmla="*/ 0 h 4815"/>
                  <a:gd name="connsiteX2" fmla="*/ 5519 w 7135"/>
                  <a:gd name="connsiteY2" fmla="*/ 4816 h 4815"/>
                </a:gdLst>
                <a:ahLst/>
                <a:cxnLst>
                  <a:cxn ang="0">
                    <a:pos x="connsiteX0" y="connsiteY0"/>
                  </a:cxn>
                  <a:cxn ang="0">
                    <a:pos x="connsiteX1" y="connsiteY1"/>
                  </a:cxn>
                  <a:cxn ang="0">
                    <a:pos x="connsiteX2" y="connsiteY2"/>
                  </a:cxn>
                </a:cxnLst>
                <a:rect l="l" t="t" r="r" b="b"/>
                <a:pathLst>
                  <a:path w="7135" h="4815">
                    <a:moveTo>
                      <a:pt x="7136" y="1652"/>
                    </a:moveTo>
                    <a:lnTo>
                      <a:pt x="0" y="0"/>
                    </a:lnTo>
                    <a:lnTo>
                      <a:pt x="5519" y="481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78" name="Freeform: Shape 977">
                <a:extLst>
                  <a:ext uri="{FF2B5EF4-FFF2-40B4-BE49-F238E27FC236}">
                    <a16:creationId xmlns:a16="http://schemas.microsoft.com/office/drawing/2014/main" id="{81910126-FF82-4C07-E7F4-31C2B5DFE12C}"/>
                  </a:ext>
                </a:extLst>
              </p:cNvPr>
              <p:cNvSpPr/>
              <p:nvPr/>
            </p:nvSpPr>
            <p:spPr>
              <a:xfrm>
                <a:off x="2622768" y="849771"/>
                <a:ext cx="7039" cy="4362"/>
              </a:xfrm>
              <a:custGeom>
                <a:avLst/>
                <a:gdLst>
                  <a:gd name="connsiteX0" fmla="*/ 7040 w 7039"/>
                  <a:gd name="connsiteY0" fmla="*/ 1190 h 4362"/>
                  <a:gd name="connsiteX1" fmla="*/ 0 w 7039"/>
                  <a:gd name="connsiteY1" fmla="*/ 0 h 4362"/>
                  <a:gd name="connsiteX2" fmla="*/ 5651 w 7039"/>
                  <a:gd name="connsiteY2" fmla="*/ 4363 h 4362"/>
                </a:gdLst>
                <a:ahLst/>
                <a:cxnLst>
                  <a:cxn ang="0">
                    <a:pos x="connsiteX0" y="connsiteY0"/>
                  </a:cxn>
                  <a:cxn ang="0">
                    <a:pos x="connsiteX1" y="connsiteY1"/>
                  </a:cxn>
                  <a:cxn ang="0">
                    <a:pos x="connsiteX2" y="connsiteY2"/>
                  </a:cxn>
                </a:cxnLst>
                <a:rect l="l" t="t" r="r" b="b"/>
                <a:pathLst>
                  <a:path w="7039" h="4362">
                    <a:moveTo>
                      <a:pt x="7040" y="1190"/>
                    </a:moveTo>
                    <a:lnTo>
                      <a:pt x="0" y="0"/>
                    </a:lnTo>
                    <a:lnTo>
                      <a:pt x="5651" y="436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79" name="Freeform: Shape 978">
                <a:extLst>
                  <a:ext uri="{FF2B5EF4-FFF2-40B4-BE49-F238E27FC236}">
                    <a16:creationId xmlns:a16="http://schemas.microsoft.com/office/drawing/2014/main" id="{C68DADD3-28D8-7061-C3FC-4FB6F5B6C60D}"/>
                  </a:ext>
                </a:extLst>
              </p:cNvPr>
              <p:cNvSpPr/>
              <p:nvPr/>
            </p:nvSpPr>
            <p:spPr>
              <a:xfrm>
                <a:off x="2622768" y="965859"/>
                <a:ext cx="7690" cy="4104"/>
              </a:xfrm>
              <a:custGeom>
                <a:avLst/>
                <a:gdLst>
                  <a:gd name="connsiteX0" fmla="*/ 7690 w 7690"/>
                  <a:gd name="connsiteY0" fmla="*/ 550 h 4104"/>
                  <a:gd name="connsiteX1" fmla="*/ 0 w 7690"/>
                  <a:gd name="connsiteY1" fmla="*/ 0 h 4104"/>
                  <a:gd name="connsiteX2" fmla="*/ 6527 w 7690"/>
                  <a:gd name="connsiteY2" fmla="*/ 4104 h 4104"/>
                </a:gdLst>
                <a:ahLst/>
                <a:cxnLst>
                  <a:cxn ang="0">
                    <a:pos x="connsiteX0" y="connsiteY0"/>
                  </a:cxn>
                  <a:cxn ang="0">
                    <a:pos x="connsiteX1" y="connsiteY1"/>
                  </a:cxn>
                  <a:cxn ang="0">
                    <a:pos x="connsiteX2" y="connsiteY2"/>
                  </a:cxn>
                </a:cxnLst>
                <a:rect l="l" t="t" r="r" b="b"/>
                <a:pathLst>
                  <a:path w="7690" h="4104">
                    <a:moveTo>
                      <a:pt x="7690" y="550"/>
                    </a:moveTo>
                    <a:lnTo>
                      <a:pt x="0" y="0"/>
                    </a:lnTo>
                    <a:lnTo>
                      <a:pt x="6527" y="410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80" name="Freeform: Shape 979">
                <a:extLst>
                  <a:ext uri="{FF2B5EF4-FFF2-40B4-BE49-F238E27FC236}">
                    <a16:creationId xmlns:a16="http://schemas.microsoft.com/office/drawing/2014/main" id="{81A52D3A-D281-528F-6470-02E982BFC9F5}"/>
                  </a:ext>
                </a:extLst>
              </p:cNvPr>
              <p:cNvSpPr/>
              <p:nvPr/>
            </p:nvSpPr>
            <p:spPr>
              <a:xfrm>
                <a:off x="2622768" y="1081689"/>
                <a:ext cx="9113" cy="4319"/>
              </a:xfrm>
              <a:custGeom>
                <a:avLst/>
                <a:gdLst>
                  <a:gd name="connsiteX0" fmla="*/ 9114 w 9113"/>
                  <a:gd name="connsiteY0" fmla="*/ 0 h 4319"/>
                  <a:gd name="connsiteX1" fmla="*/ 0 w 9113"/>
                  <a:gd name="connsiteY1" fmla="*/ 259 h 4319"/>
                  <a:gd name="connsiteX2" fmla="*/ 8164 w 9113"/>
                  <a:gd name="connsiteY2" fmla="*/ 4319 h 4319"/>
                </a:gdLst>
                <a:ahLst/>
                <a:cxnLst>
                  <a:cxn ang="0">
                    <a:pos x="connsiteX0" y="connsiteY0"/>
                  </a:cxn>
                  <a:cxn ang="0">
                    <a:pos x="connsiteX1" y="connsiteY1"/>
                  </a:cxn>
                  <a:cxn ang="0">
                    <a:pos x="connsiteX2" y="connsiteY2"/>
                  </a:cxn>
                </a:cxnLst>
                <a:rect l="l" t="t" r="r" b="b"/>
                <a:pathLst>
                  <a:path w="9113" h="4319">
                    <a:moveTo>
                      <a:pt x="9114" y="0"/>
                    </a:moveTo>
                    <a:lnTo>
                      <a:pt x="0" y="259"/>
                    </a:lnTo>
                    <a:lnTo>
                      <a:pt x="8164" y="431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81" name="Freeform: Shape 980">
                <a:extLst>
                  <a:ext uri="{FF2B5EF4-FFF2-40B4-BE49-F238E27FC236}">
                    <a16:creationId xmlns:a16="http://schemas.microsoft.com/office/drawing/2014/main" id="{9932D82D-9569-88FF-553D-ACCFC2186EED}"/>
                  </a:ext>
                </a:extLst>
              </p:cNvPr>
              <p:cNvSpPr/>
              <p:nvPr/>
            </p:nvSpPr>
            <p:spPr>
              <a:xfrm>
                <a:off x="2622768" y="1196874"/>
                <a:ext cx="11112" cy="5366"/>
              </a:xfrm>
              <a:custGeom>
                <a:avLst/>
                <a:gdLst>
                  <a:gd name="connsiteX0" fmla="*/ 11112 w 11112"/>
                  <a:gd name="connsiteY0" fmla="*/ 0 h 5366"/>
                  <a:gd name="connsiteX1" fmla="*/ 0 w 11112"/>
                  <a:gd name="connsiteY1" fmla="*/ 1164 h 5366"/>
                  <a:gd name="connsiteX2" fmla="*/ 10353 w 11112"/>
                  <a:gd name="connsiteY2" fmla="*/ 5366 h 5366"/>
                </a:gdLst>
                <a:ahLst/>
                <a:cxnLst>
                  <a:cxn ang="0">
                    <a:pos x="connsiteX0" y="connsiteY0"/>
                  </a:cxn>
                  <a:cxn ang="0">
                    <a:pos x="connsiteX1" y="connsiteY1"/>
                  </a:cxn>
                  <a:cxn ang="0">
                    <a:pos x="connsiteX2" y="connsiteY2"/>
                  </a:cxn>
                </a:cxnLst>
                <a:rect l="l" t="t" r="r" b="b"/>
                <a:pathLst>
                  <a:path w="11112" h="5366">
                    <a:moveTo>
                      <a:pt x="11112" y="0"/>
                    </a:moveTo>
                    <a:lnTo>
                      <a:pt x="0" y="1164"/>
                    </a:lnTo>
                    <a:lnTo>
                      <a:pt x="10353" y="536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82" name="Freeform: Shape 981">
                <a:extLst>
                  <a:ext uri="{FF2B5EF4-FFF2-40B4-BE49-F238E27FC236}">
                    <a16:creationId xmlns:a16="http://schemas.microsoft.com/office/drawing/2014/main" id="{05F1095D-E91B-10CE-9B4F-935864AF5955}"/>
                  </a:ext>
                </a:extLst>
              </p:cNvPr>
              <p:cNvSpPr/>
              <p:nvPr/>
            </p:nvSpPr>
            <p:spPr>
              <a:xfrm>
                <a:off x="2622768" y="1312064"/>
                <a:ext cx="13359" cy="6529"/>
              </a:xfrm>
              <a:custGeom>
                <a:avLst/>
                <a:gdLst>
                  <a:gd name="connsiteX0" fmla="*/ 13359 w 13359"/>
                  <a:gd name="connsiteY0" fmla="*/ 0 h 6529"/>
                  <a:gd name="connsiteX1" fmla="*/ 0 w 13359"/>
                  <a:gd name="connsiteY1" fmla="*/ 2063 h 6529"/>
                  <a:gd name="connsiteX2" fmla="*/ 12758 w 13359"/>
                  <a:gd name="connsiteY2" fmla="*/ 6530 h 6529"/>
                </a:gdLst>
                <a:ahLst/>
                <a:cxnLst>
                  <a:cxn ang="0">
                    <a:pos x="connsiteX0" y="connsiteY0"/>
                  </a:cxn>
                  <a:cxn ang="0">
                    <a:pos x="connsiteX1" y="connsiteY1"/>
                  </a:cxn>
                  <a:cxn ang="0">
                    <a:pos x="connsiteX2" y="connsiteY2"/>
                  </a:cxn>
                </a:cxnLst>
                <a:rect l="l" t="t" r="r" b="b"/>
                <a:pathLst>
                  <a:path w="13359" h="6529">
                    <a:moveTo>
                      <a:pt x="13359" y="0"/>
                    </a:moveTo>
                    <a:lnTo>
                      <a:pt x="0" y="2063"/>
                    </a:lnTo>
                    <a:lnTo>
                      <a:pt x="12758" y="653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83" name="Freeform: Shape 982">
                <a:extLst>
                  <a:ext uri="{FF2B5EF4-FFF2-40B4-BE49-F238E27FC236}">
                    <a16:creationId xmlns:a16="http://schemas.microsoft.com/office/drawing/2014/main" id="{FC3D6BE5-F34B-F30B-9012-1CF823A2C5E6}"/>
                  </a:ext>
                </a:extLst>
              </p:cNvPr>
              <p:cNvSpPr/>
              <p:nvPr/>
            </p:nvSpPr>
            <p:spPr>
              <a:xfrm>
                <a:off x="2622768" y="1427338"/>
                <a:ext cx="15553" cy="7658"/>
              </a:xfrm>
              <a:custGeom>
                <a:avLst/>
                <a:gdLst>
                  <a:gd name="connsiteX0" fmla="*/ 15554 w 15553"/>
                  <a:gd name="connsiteY0" fmla="*/ 0 h 7658"/>
                  <a:gd name="connsiteX1" fmla="*/ 0 w 15553"/>
                  <a:gd name="connsiteY1" fmla="*/ 2877 h 7658"/>
                  <a:gd name="connsiteX2" fmla="*/ 15078 w 15553"/>
                  <a:gd name="connsiteY2" fmla="*/ 7658 h 7658"/>
                </a:gdLst>
                <a:ahLst/>
                <a:cxnLst>
                  <a:cxn ang="0">
                    <a:pos x="connsiteX0" y="connsiteY0"/>
                  </a:cxn>
                  <a:cxn ang="0">
                    <a:pos x="connsiteX1" y="connsiteY1"/>
                  </a:cxn>
                  <a:cxn ang="0">
                    <a:pos x="connsiteX2" y="connsiteY2"/>
                  </a:cxn>
                </a:cxnLst>
                <a:rect l="l" t="t" r="r" b="b"/>
                <a:pathLst>
                  <a:path w="15553" h="7658">
                    <a:moveTo>
                      <a:pt x="15554" y="0"/>
                    </a:moveTo>
                    <a:lnTo>
                      <a:pt x="0" y="2877"/>
                    </a:lnTo>
                    <a:lnTo>
                      <a:pt x="15078" y="765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84" name="Freeform: Shape 983">
                <a:extLst>
                  <a:ext uri="{FF2B5EF4-FFF2-40B4-BE49-F238E27FC236}">
                    <a16:creationId xmlns:a16="http://schemas.microsoft.com/office/drawing/2014/main" id="{FE8DF453-FDB8-62E9-9A85-80F4FE3C5198}"/>
                  </a:ext>
                </a:extLst>
              </p:cNvPr>
              <p:cNvSpPr/>
              <p:nvPr/>
            </p:nvSpPr>
            <p:spPr>
              <a:xfrm>
                <a:off x="2622768" y="1542736"/>
                <a:ext cx="17510" cy="8660"/>
              </a:xfrm>
              <a:custGeom>
                <a:avLst/>
                <a:gdLst>
                  <a:gd name="connsiteX0" fmla="*/ 17511 w 17510"/>
                  <a:gd name="connsiteY0" fmla="*/ 0 h 8660"/>
                  <a:gd name="connsiteX1" fmla="*/ 0 w 17510"/>
                  <a:gd name="connsiteY1" fmla="*/ 3568 h 8660"/>
                  <a:gd name="connsiteX2" fmla="*/ 17129 w 17510"/>
                  <a:gd name="connsiteY2" fmla="*/ 8660 h 8660"/>
                </a:gdLst>
                <a:ahLst/>
                <a:cxnLst>
                  <a:cxn ang="0">
                    <a:pos x="connsiteX0" y="connsiteY0"/>
                  </a:cxn>
                  <a:cxn ang="0">
                    <a:pos x="connsiteX1" y="connsiteY1"/>
                  </a:cxn>
                  <a:cxn ang="0">
                    <a:pos x="connsiteX2" y="connsiteY2"/>
                  </a:cxn>
                </a:cxnLst>
                <a:rect l="l" t="t" r="r" b="b"/>
                <a:pathLst>
                  <a:path w="17510" h="8660">
                    <a:moveTo>
                      <a:pt x="17511" y="0"/>
                    </a:moveTo>
                    <a:lnTo>
                      <a:pt x="0" y="3568"/>
                    </a:lnTo>
                    <a:lnTo>
                      <a:pt x="17129" y="866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85" name="Freeform: Shape 984">
                <a:extLst>
                  <a:ext uri="{FF2B5EF4-FFF2-40B4-BE49-F238E27FC236}">
                    <a16:creationId xmlns:a16="http://schemas.microsoft.com/office/drawing/2014/main" id="{885F5E3D-5AD2-5890-1AFC-084FAEF50DC9}"/>
                  </a:ext>
                </a:extLst>
              </p:cNvPr>
              <p:cNvSpPr/>
              <p:nvPr/>
            </p:nvSpPr>
            <p:spPr>
              <a:xfrm>
                <a:off x="2622768" y="1658262"/>
                <a:ext cx="19159" cy="9502"/>
              </a:xfrm>
              <a:custGeom>
                <a:avLst/>
                <a:gdLst>
                  <a:gd name="connsiteX0" fmla="*/ 19159 w 19159"/>
                  <a:gd name="connsiteY0" fmla="*/ 0 h 9502"/>
                  <a:gd name="connsiteX1" fmla="*/ 0 w 19159"/>
                  <a:gd name="connsiteY1" fmla="*/ 4132 h 9502"/>
                  <a:gd name="connsiteX2" fmla="*/ 18850 w 19159"/>
                  <a:gd name="connsiteY2" fmla="*/ 9502 h 9502"/>
                </a:gdLst>
                <a:ahLst/>
                <a:cxnLst>
                  <a:cxn ang="0">
                    <a:pos x="connsiteX0" y="connsiteY0"/>
                  </a:cxn>
                  <a:cxn ang="0">
                    <a:pos x="connsiteX1" y="connsiteY1"/>
                  </a:cxn>
                  <a:cxn ang="0">
                    <a:pos x="connsiteX2" y="connsiteY2"/>
                  </a:cxn>
                </a:cxnLst>
                <a:rect l="l" t="t" r="r" b="b"/>
                <a:pathLst>
                  <a:path w="19159" h="9502">
                    <a:moveTo>
                      <a:pt x="19159" y="0"/>
                    </a:moveTo>
                    <a:lnTo>
                      <a:pt x="0" y="4132"/>
                    </a:lnTo>
                    <a:lnTo>
                      <a:pt x="18850" y="950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86" name="Freeform: Shape 985">
                <a:extLst>
                  <a:ext uri="{FF2B5EF4-FFF2-40B4-BE49-F238E27FC236}">
                    <a16:creationId xmlns:a16="http://schemas.microsoft.com/office/drawing/2014/main" id="{7587F5B6-D076-8956-9D97-1B5A8ED422EA}"/>
                  </a:ext>
                </a:extLst>
              </p:cNvPr>
              <p:cNvSpPr/>
              <p:nvPr/>
            </p:nvSpPr>
            <p:spPr>
              <a:xfrm>
                <a:off x="2622768" y="1773900"/>
                <a:ext cx="20502" cy="10187"/>
              </a:xfrm>
              <a:custGeom>
                <a:avLst/>
                <a:gdLst>
                  <a:gd name="connsiteX0" fmla="*/ 20502 w 20502"/>
                  <a:gd name="connsiteY0" fmla="*/ 0 h 10187"/>
                  <a:gd name="connsiteX1" fmla="*/ 0 w 20502"/>
                  <a:gd name="connsiteY1" fmla="*/ 4582 h 10187"/>
                  <a:gd name="connsiteX2" fmla="*/ 20246 w 20502"/>
                  <a:gd name="connsiteY2" fmla="*/ 10187 h 10187"/>
                </a:gdLst>
                <a:ahLst/>
                <a:cxnLst>
                  <a:cxn ang="0">
                    <a:pos x="connsiteX0" y="connsiteY0"/>
                  </a:cxn>
                  <a:cxn ang="0">
                    <a:pos x="connsiteX1" y="connsiteY1"/>
                  </a:cxn>
                  <a:cxn ang="0">
                    <a:pos x="connsiteX2" y="connsiteY2"/>
                  </a:cxn>
                </a:cxnLst>
                <a:rect l="l" t="t" r="r" b="b"/>
                <a:pathLst>
                  <a:path w="20502" h="10187">
                    <a:moveTo>
                      <a:pt x="20502" y="0"/>
                    </a:moveTo>
                    <a:lnTo>
                      <a:pt x="0" y="4582"/>
                    </a:lnTo>
                    <a:lnTo>
                      <a:pt x="20246" y="1018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87" name="Freeform: Shape 986">
                <a:extLst>
                  <a:ext uri="{FF2B5EF4-FFF2-40B4-BE49-F238E27FC236}">
                    <a16:creationId xmlns:a16="http://schemas.microsoft.com/office/drawing/2014/main" id="{CF94F325-F650-8EED-8660-F3C770388252}"/>
                  </a:ext>
                </a:extLst>
              </p:cNvPr>
              <p:cNvSpPr/>
              <p:nvPr/>
            </p:nvSpPr>
            <p:spPr>
              <a:xfrm>
                <a:off x="2622768" y="1889633"/>
                <a:ext cx="21575" cy="10734"/>
              </a:xfrm>
              <a:custGeom>
                <a:avLst/>
                <a:gdLst>
                  <a:gd name="connsiteX0" fmla="*/ 21575 w 21575"/>
                  <a:gd name="connsiteY0" fmla="*/ 0 h 10734"/>
                  <a:gd name="connsiteX1" fmla="*/ 0 w 21575"/>
                  <a:gd name="connsiteY1" fmla="*/ 4938 h 10734"/>
                  <a:gd name="connsiteX2" fmla="*/ 21360 w 21575"/>
                  <a:gd name="connsiteY2" fmla="*/ 10734 h 10734"/>
                </a:gdLst>
                <a:ahLst/>
                <a:cxnLst>
                  <a:cxn ang="0">
                    <a:pos x="connsiteX0" y="connsiteY0"/>
                  </a:cxn>
                  <a:cxn ang="0">
                    <a:pos x="connsiteX1" y="connsiteY1"/>
                  </a:cxn>
                  <a:cxn ang="0">
                    <a:pos x="connsiteX2" y="connsiteY2"/>
                  </a:cxn>
                </a:cxnLst>
                <a:rect l="l" t="t" r="r" b="b"/>
                <a:pathLst>
                  <a:path w="21575" h="10734">
                    <a:moveTo>
                      <a:pt x="21575" y="0"/>
                    </a:moveTo>
                    <a:lnTo>
                      <a:pt x="0" y="4938"/>
                    </a:lnTo>
                    <a:lnTo>
                      <a:pt x="21360" y="1073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88" name="Freeform: Shape 987">
                <a:extLst>
                  <a:ext uri="{FF2B5EF4-FFF2-40B4-BE49-F238E27FC236}">
                    <a16:creationId xmlns:a16="http://schemas.microsoft.com/office/drawing/2014/main" id="{4C5392E3-B581-D02F-4B00-89FD25350EF0}"/>
                  </a:ext>
                </a:extLst>
              </p:cNvPr>
              <p:cNvSpPr/>
              <p:nvPr/>
            </p:nvSpPr>
            <p:spPr>
              <a:xfrm>
                <a:off x="2622768" y="2005441"/>
                <a:ext cx="22420" cy="11165"/>
              </a:xfrm>
              <a:custGeom>
                <a:avLst/>
                <a:gdLst>
                  <a:gd name="connsiteX0" fmla="*/ 22421 w 22420"/>
                  <a:gd name="connsiteY0" fmla="*/ 0 h 11165"/>
                  <a:gd name="connsiteX1" fmla="*/ 0 w 22420"/>
                  <a:gd name="connsiteY1" fmla="*/ 5219 h 11165"/>
                  <a:gd name="connsiteX2" fmla="*/ 22239 w 22420"/>
                  <a:gd name="connsiteY2" fmla="*/ 11165 h 11165"/>
                </a:gdLst>
                <a:ahLst/>
                <a:cxnLst>
                  <a:cxn ang="0">
                    <a:pos x="connsiteX0" y="connsiteY0"/>
                  </a:cxn>
                  <a:cxn ang="0">
                    <a:pos x="connsiteX1" y="connsiteY1"/>
                  </a:cxn>
                  <a:cxn ang="0">
                    <a:pos x="connsiteX2" y="connsiteY2"/>
                  </a:cxn>
                </a:cxnLst>
                <a:rect l="l" t="t" r="r" b="b"/>
                <a:pathLst>
                  <a:path w="22420" h="11165">
                    <a:moveTo>
                      <a:pt x="22421" y="0"/>
                    </a:moveTo>
                    <a:lnTo>
                      <a:pt x="0" y="5219"/>
                    </a:lnTo>
                    <a:lnTo>
                      <a:pt x="22239" y="1116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89" name="Freeform: Shape 988">
                <a:extLst>
                  <a:ext uri="{FF2B5EF4-FFF2-40B4-BE49-F238E27FC236}">
                    <a16:creationId xmlns:a16="http://schemas.microsoft.com/office/drawing/2014/main" id="{1AE20176-F625-87F2-7B05-FAD1A82F04D2}"/>
                  </a:ext>
                </a:extLst>
              </p:cNvPr>
              <p:cNvSpPr/>
              <p:nvPr/>
            </p:nvSpPr>
            <p:spPr>
              <a:xfrm>
                <a:off x="2622768" y="2121307"/>
                <a:ext cx="23081" cy="11502"/>
              </a:xfrm>
              <a:custGeom>
                <a:avLst/>
                <a:gdLst>
                  <a:gd name="connsiteX0" fmla="*/ 23081 w 23081"/>
                  <a:gd name="connsiteY0" fmla="*/ 0 h 11502"/>
                  <a:gd name="connsiteX1" fmla="*/ 0 w 23081"/>
                  <a:gd name="connsiteY1" fmla="*/ 5442 h 11502"/>
                  <a:gd name="connsiteX2" fmla="*/ 22927 w 23081"/>
                  <a:gd name="connsiteY2" fmla="*/ 11502 h 11502"/>
                </a:gdLst>
                <a:ahLst/>
                <a:cxnLst>
                  <a:cxn ang="0">
                    <a:pos x="connsiteX0" y="connsiteY0"/>
                  </a:cxn>
                  <a:cxn ang="0">
                    <a:pos x="connsiteX1" y="connsiteY1"/>
                  </a:cxn>
                  <a:cxn ang="0">
                    <a:pos x="connsiteX2" y="connsiteY2"/>
                  </a:cxn>
                </a:cxnLst>
                <a:rect l="l" t="t" r="r" b="b"/>
                <a:pathLst>
                  <a:path w="23081" h="11502">
                    <a:moveTo>
                      <a:pt x="23081" y="0"/>
                    </a:moveTo>
                    <a:lnTo>
                      <a:pt x="0" y="5442"/>
                    </a:lnTo>
                    <a:lnTo>
                      <a:pt x="22927" y="1150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90" name="Freeform: Shape 989">
                <a:extLst>
                  <a:ext uri="{FF2B5EF4-FFF2-40B4-BE49-F238E27FC236}">
                    <a16:creationId xmlns:a16="http://schemas.microsoft.com/office/drawing/2014/main" id="{9AD8EBF7-135B-C224-4835-34DB5B3E25AB}"/>
                  </a:ext>
                </a:extLst>
              </p:cNvPr>
              <p:cNvSpPr/>
              <p:nvPr/>
            </p:nvSpPr>
            <p:spPr>
              <a:xfrm>
                <a:off x="2622768" y="2237220"/>
                <a:ext cx="23588" cy="11761"/>
              </a:xfrm>
              <a:custGeom>
                <a:avLst/>
                <a:gdLst>
                  <a:gd name="connsiteX0" fmla="*/ 23588 w 23588"/>
                  <a:gd name="connsiteY0" fmla="*/ 0 h 11761"/>
                  <a:gd name="connsiteX1" fmla="*/ 0 w 23588"/>
                  <a:gd name="connsiteY1" fmla="*/ 5618 h 11761"/>
                  <a:gd name="connsiteX2" fmla="*/ 23457 w 23588"/>
                  <a:gd name="connsiteY2" fmla="*/ 11762 h 11761"/>
                </a:gdLst>
                <a:ahLst/>
                <a:cxnLst>
                  <a:cxn ang="0">
                    <a:pos x="connsiteX0" y="connsiteY0"/>
                  </a:cxn>
                  <a:cxn ang="0">
                    <a:pos x="connsiteX1" y="connsiteY1"/>
                  </a:cxn>
                  <a:cxn ang="0">
                    <a:pos x="connsiteX2" y="connsiteY2"/>
                  </a:cxn>
                </a:cxnLst>
                <a:rect l="l" t="t" r="r" b="b"/>
                <a:pathLst>
                  <a:path w="23588" h="11761">
                    <a:moveTo>
                      <a:pt x="23588" y="0"/>
                    </a:moveTo>
                    <a:lnTo>
                      <a:pt x="0" y="5618"/>
                    </a:lnTo>
                    <a:lnTo>
                      <a:pt x="23457" y="1176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91" name="Freeform: Shape 990">
                <a:extLst>
                  <a:ext uri="{FF2B5EF4-FFF2-40B4-BE49-F238E27FC236}">
                    <a16:creationId xmlns:a16="http://schemas.microsoft.com/office/drawing/2014/main" id="{4148A237-E3A7-E218-BF5D-200F4142D538}"/>
                  </a:ext>
                </a:extLst>
              </p:cNvPr>
              <p:cNvSpPr/>
              <p:nvPr/>
            </p:nvSpPr>
            <p:spPr>
              <a:xfrm>
                <a:off x="2622768" y="2353170"/>
                <a:ext cx="23968" cy="11956"/>
              </a:xfrm>
              <a:custGeom>
                <a:avLst/>
                <a:gdLst>
                  <a:gd name="connsiteX0" fmla="*/ 23968 w 23968"/>
                  <a:gd name="connsiteY0" fmla="*/ 0 h 11956"/>
                  <a:gd name="connsiteX1" fmla="*/ 0 w 23968"/>
                  <a:gd name="connsiteY1" fmla="*/ 5756 h 11956"/>
                  <a:gd name="connsiteX2" fmla="*/ 23857 w 23968"/>
                  <a:gd name="connsiteY2" fmla="*/ 11957 h 11956"/>
                </a:gdLst>
                <a:ahLst/>
                <a:cxnLst>
                  <a:cxn ang="0">
                    <a:pos x="connsiteX0" y="connsiteY0"/>
                  </a:cxn>
                  <a:cxn ang="0">
                    <a:pos x="connsiteX1" y="connsiteY1"/>
                  </a:cxn>
                  <a:cxn ang="0">
                    <a:pos x="connsiteX2" y="connsiteY2"/>
                  </a:cxn>
                </a:cxnLst>
                <a:rect l="l" t="t" r="r" b="b"/>
                <a:pathLst>
                  <a:path w="23968" h="11956">
                    <a:moveTo>
                      <a:pt x="23968" y="0"/>
                    </a:moveTo>
                    <a:lnTo>
                      <a:pt x="0" y="5756"/>
                    </a:lnTo>
                    <a:lnTo>
                      <a:pt x="23857" y="1195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92" name="Freeform: Shape 991">
                <a:extLst>
                  <a:ext uri="{FF2B5EF4-FFF2-40B4-BE49-F238E27FC236}">
                    <a16:creationId xmlns:a16="http://schemas.microsoft.com/office/drawing/2014/main" id="{15D39CA8-7FBF-8F2B-49AD-69C23155B761}"/>
                  </a:ext>
                </a:extLst>
              </p:cNvPr>
              <p:cNvSpPr/>
              <p:nvPr/>
            </p:nvSpPr>
            <p:spPr>
              <a:xfrm>
                <a:off x="2738854" y="501504"/>
                <a:ext cx="7019" cy="5650"/>
              </a:xfrm>
              <a:custGeom>
                <a:avLst/>
                <a:gdLst>
                  <a:gd name="connsiteX0" fmla="*/ 7019 w 7019"/>
                  <a:gd name="connsiteY0" fmla="*/ 2660 h 5650"/>
                  <a:gd name="connsiteX1" fmla="*/ 0 w 7019"/>
                  <a:gd name="connsiteY1" fmla="*/ 0 h 5650"/>
                  <a:gd name="connsiteX2" fmla="*/ 4942 w 7019"/>
                  <a:gd name="connsiteY2" fmla="*/ 5650 h 5650"/>
                </a:gdLst>
                <a:ahLst/>
                <a:cxnLst>
                  <a:cxn ang="0">
                    <a:pos x="connsiteX0" y="connsiteY0"/>
                  </a:cxn>
                  <a:cxn ang="0">
                    <a:pos x="connsiteX1" y="connsiteY1"/>
                  </a:cxn>
                  <a:cxn ang="0">
                    <a:pos x="connsiteX2" y="connsiteY2"/>
                  </a:cxn>
                </a:cxnLst>
                <a:rect l="l" t="t" r="r" b="b"/>
                <a:pathLst>
                  <a:path w="7019" h="5650">
                    <a:moveTo>
                      <a:pt x="7019" y="2660"/>
                    </a:moveTo>
                    <a:lnTo>
                      <a:pt x="0" y="0"/>
                    </a:lnTo>
                    <a:lnTo>
                      <a:pt x="4942" y="565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93" name="Freeform: Shape 992">
                <a:extLst>
                  <a:ext uri="{FF2B5EF4-FFF2-40B4-BE49-F238E27FC236}">
                    <a16:creationId xmlns:a16="http://schemas.microsoft.com/office/drawing/2014/main" id="{34BFB530-36D0-04CA-47C5-6EE849F80F64}"/>
                  </a:ext>
                </a:extLst>
              </p:cNvPr>
              <p:cNvSpPr/>
              <p:nvPr/>
            </p:nvSpPr>
            <p:spPr>
              <a:xfrm>
                <a:off x="2738854" y="617593"/>
                <a:ext cx="6356" cy="5077"/>
              </a:xfrm>
              <a:custGeom>
                <a:avLst/>
                <a:gdLst>
                  <a:gd name="connsiteX0" fmla="*/ 6356 w 6356"/>
                  <a:gd name="connsiteY0" fmla="*/ 2365 h 5077"/>
                  <a:gd name="connsiteX1" fmla="*/ 0 w 6356"/>
                  <a:gd name="connsiteY1" fmla="*/ 0 h 5077"/>
                  <a:gd name="connsiteX2" fmla="*/ 4496 w 6356"/>
                  <a:gd name="connsiteY2" fmla="*/ 5078 h 5077"/>
                </a:gdLst>
                <a:ahLst/>
                <a:cxnLst>
                  <a:cxn ang="0">
                    <a:pos x="connsiteX0" y="connsiteY0"/>
                  </a:cxn>
                  <a:cxn ang="0">
                    <a:pos x="connsiteX1" y="connsiteY1"/>
                  </a:cxn>
                  <a:cxn ang="0">
                    <a:pos x="connsiteX2" y="connsiteY2"/>
                  </a:cxn>
                </a:cxnLst>
                <a:rect l="l" t="t" r="r" b="b"/>
                <a:pathLst>
                  <a:path w="6356" h="5077">
                    <a:moveTo>
                      <a:pt x="6356" y="2365"/>
                    </a:moveTo>
                    <a:lnTo>
                      <a:pt x="0" y="0"/>
                    </a:lnTo>
                    <a:lnTo>
                      <a:pt x="4496" y="507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94" name="Freeform: Shape 993">
                <a:extLst>
                  <a:ext uri="{FF2B5EF4-FFF2-40B4-BE49-F238E27FC236}">
                    <a16:creationId xmlns:a16="http://schemas.microsoft.com/office/drawing/2014/main" id="{F0F486BD-A19E-AA35-A680-778249D38845}"/>
                  </a:ext>
                </a:extLst>
              </p:cNvPr>
              <p:cNvSpPr/>
              <p:nvPr/>
            </p:nvSpPr>
            <p:spPr>
              <a:xfrm>
                <a:off x="2738854" y="733682"/>
                <a:ext cx="5996" cy="4591"/>
              </a:xfrm>
              <a:custGeom>
                <a:avLst/>
                <a:gdLst>
                  <a:gd name="connsiteX0" fmla="*/ 5996 w 5996"/>
                  <a:gd name="connsiteY0" fmla="*/ 2006 h 4591"/>
                  <a:gd name="connsiteX1" fmla="*/ 0 w 5996"/>
                  <a:gd name="connsiteY1" fmla="*/ 0 h 4591"/>
                  <a:gd name="connsiteX2" fmla="*/ 4347 w 5996"/>
                  <a:gd name="connsiteY2" fmla="*/ 4592 h 4591"/>
                </a:gdLst>
                <a:ahLst/>
                <a:cxnLst>
                  <a:cxn ang="0">
                    <a:pos x="connsiteX0" y="connsiteY0"/>
                  </a:cxn>
                  <a:cxn ang="0">
                    <a:pos x="connsiteX1" y="connsiteY1"/>
                  </a:cxn>
                  <a:cxn ang="0">
                    <a:pos x="connsiteX2" y="connsiteY2"/>
                  </a:cxn>
                </a:cxnLst>
                <a:rect l="l" t="t" r="r" b="b"/>
                <a:pathLst>
                  <a:path w="5996" h="4591">
                    <a:moveTo>
                      <a:pt x="5996" y="2006"/>
                    </a:moveTo>
                    <a:lnTo>
                      <a:pt x="0" y="0"/>
                    </a:lnTo>
                    <a:lnTo>
                      <a:pt x="4347" y="459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95" name="Freeform: Shape 994">
                <a:extLst>
                  <a:ext uri="{FF2B5EF4-FFF2-40B4-BE49-F238E27FC236}">
                    <a16:creationId xmlns:a16="http://schemas.microsoft.com/office/drawing/2014/main" id="{E7004578-BF00-2E61-EA9A-DD9ED6BF3EEE}"/>
                  </a:ext>
                </a:extLst>
              </p:cNvPr>
              <p:cNvSpPr/>
              <p:nvPr/>
            </p:nvSpPr>
            <p:spPr>
              <a:xfrm>
                <a:off x="2738854" y="849771"/>
                <a:ext cx="6116" cy="4231"/>
              </a:xfrm>
              <a:custGeom>
                <a:avLst/>
                <a:gdLst>
                  <a:gd name="connsiteX0" fmla="*/ 6117 w 6116"/>
                  <a:gd name="connsiteY0" fmla="*/ 1533 h 4231"/>
                  <a:gd name="connsiteX1" fmla="*/ 0 w 6116"/>
                  <a:gd name="connsiteY1" fmla="*/ 0 h 4231"/>
                  <a:gd name="connsiteX2" fmla="*/ 4676 w 6116"/>
                  <a:gd name="connsiteY2" fmla="*/ 4231 h 4231"/>
                </a:gdLst>
                <a:ahLst/>
                <a:cxnLst>
                  <a:cxn ang="0">
                    <a:pos x="connsiteX0" y="connsiteY0"/>
                  </a:cxn>
                  <a:cxn ang="0">
                    <a:pos x="connsiteX1" y="connsiteY1"/>
                  </a:cxn>
                  <a:cxn ang="0">
                    <a:pos x="connsiteX2" y="connsiteY2"/>
                  </a:cxn>
                </a:cxnLst>
                <a:rect l="l" t="t" r="r" b="b"/>
                <a:pathLst>
                  <a:path w="6116" h="4231">
                    <a:moveTo>
                      <a:pt x="6117" y="1533"/>
                    </a:moveTo>
                    <a:lnTo>
                      <a:pt x="0" y="0"/>
                    </a:lnTo>
                    <a:lnTo>
                      <a:pt x="4676" y="423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96" name="Freeform: Shape 995">
                <a:extLst>
                  <a:ext uri="{FF2B5EF4-FFF2-40B4-BE49-F238E27FC236}">
                    <a16:creationId xmlns:a16="http://schemas.microsoft.com/office/drawing/2014/main" id="{59DD7B8E-E03F-803D-7378-8F09B14BE4DD}"/>
                  </a:ext>
                </a:extLst>
              </p:cNvPr>
              <p:cNvSpPr/>
              <p:nvPr/>
            </p:nvSpPr>
            <p:spPr>
              <a:xfrm>
                <a:off x="2738854" y="965859"/>
                <a:ext cx="6876" cy="4029"/>
              </a:xfrm>
              <a:custGeom>
                <a:avLst/>
                <a:gdLst>
                  <a:gd name="connsiteX0" fmla="*/ 6876 w 6876"/>
                  <a:gd name="connsiteY0" fmla="*/ 900 h 4029"/>
                  <a:gd name="connsiteX1" fmla="*/ 0 w 6876"/>
                  <a:gd name="connsiteY1" fmla="*/ 0 h 4029"/>
                  <a:gd name="connsiteX2" fmla="*/ 5644 w 6876"/>
                  <a:gd name="connsiteY2" fmla="*/ 4030 h 4029"/>
                </a:gdLst>
                <a:ahLst/>
                <a:cxnLst>
                  <a:cxn ang="0">
                    <a:pos x="connsiteX0" y="connsiteY0"/>
                  </a:cxn>
                  <a:cxn ang="0">
                    <a:pos x="connsiteX1" y="connsiteY1"/>
                  </a:cxn>
                  <a:cxn ang="0">
                    <a:pos x="connsiteX2" y="connsiteY2"/>
                  </a:cxn>
                </a:cxnLst>
                <a:rect l="l" t="t" r="r" b="b"/>
                <a:pathLst>
                  <a:path w="6876" h="4029">
                    <a:moveTo>
                      <a:pt x="6876" y="900"/>
                    </a:moveTo>
                    <a:lnTo>
                      <a:pt x="0" y="0"/>
                    </a:lnTo>
                    <a:lnTo>
                      <a:pt x="5644" y="403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97" name="Freeform: Shape 996">
                <a:extLst>
                  <a:ext uri="{FF2B5EF4-FFF2-40B4-BE49-F238E27FC236}">
                    <a16:creationId xmlns:a16="http://schemas.microsoft.com/office/drawing/2014/main" id="{09A48255-2A0E-5725-441B-F68E58EA28BB}"/>
                  </a:ext>
                </a:extLst>
              </p:cNvPr>
              <p:cNvSpPr/>
              <p:nvPr/>
            </p:nvSpPr>
            <p:spPr>
              <a:xfrm>
                <a:off x="2738854" y="1081948"/>
                <a:ext cx="8315" cy="4004"/>
              </a:xfrm>
              <a:custGeom>
                <a:avLst/>
                <a:gdLst>
                  <a:gd name="connsiteX0" fmla="*/ 8316 w 8315"/>
                  <a:gd name="connsiteY0" fmla="*/ 104 h 4004"/>
                  <a:gd name="connsiteX1" fmla="*/ 0 w 8315"/>
                  <a:gd name="connsiteY1" fmla="*/ 0 h 4004"/>
                  <a:gd name="connsiteX2" fmla="*/ 7288 w 8315"/>
                  <a:gd name="connsiteY2" fmla="*/ 4005 h 4004"/>
                </a:gdLst>
                <a:ahLst/>
                <a:cxnLst>
                  <a:cxn ang="0">
                    <a:pos x="connsiteX0" y="connsiteY0"/>
                  </a:cxn>
                  <a:cxn ang="0">
                    <a:pos x="connsiteX1" y="connsiteY1"/>
                  </a:cxn>
                  <a:cxn ang="0">
                    <a:pos x="connsiteX2" y="connsiteY2"/>
                  </a:cxn>
                </a:cxnLst>
                <a:rect l="l" t="t" r="r" b="b"/>
                <a:pathLst>
                  <a:path w="8315" h="4004">
                    <a:moveTo>
                      <a:pt x="8316" y="104"/>
                    </a:moveTo>
                    <a:lnTo>
                      <a:pt x="0" y="0"/>
                    </a:lnTo>
                    <a:lnTo>
                      <a:pt x="7288" y="400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98" name="Freeform: Shape 997">
                <a:extLst>
                  <a:ext uri="{FF2B5EF4-FFF2-40B4-BE49-F238E27FC236}">
                    <a16:creationId xmlns:a16="http://schemas.microsoft.com/office/drawing/2014/main" id="{489D15F5-1CE1-E1DF-86DD-E17D746DFC84}"/>
                  </a:ext>
                </a:extLst>
              </p:cNvPr>
              <p:cNvSpPr/>
              <p:nvPr/>
            </p:nvSpPr>
            <p:spPr>
              <a:xfrm>
                <a:off x="2738854" y="1197242"/>
                <a:ext cx="10287" cy="4934"/>
              </a:xfrm>
              <a:custGeom>
                <a:avLst/>
                <a:gdLst>
                  <a:gd name="connsiteX0" fmla="*/ 10287 w 10287"/>
                  <a:gd name="connsiteY0" fmla="*/ 0 h 4934"/>
                  <a:gd name="connsiteX1" fmla="*/ 0 w 10287"/>
                  <a:gd name="connsiteY1" fmla="*/ 796 h 4934"/>
                  <a:gd name="connsiteX2" fmla="*/ 9452 w 10287"/>
                  <a:gd name="connsiteY2" fmla="*/ 4935 h 4934"/>
                </a:gdLst>
                <a:ahLst/>
                <a:cxnLst>
                  <a:cxn ang="0">
                    <a:pos x="connsiteX0" y="connsiteY0"/>
                  </a:cxn>
                  <a:cxn ang="0">
                    <a:pos x="connsiteX1" y="connsiteY1"/>
                  </a:cxn>
                  <a:cxn ang="0">
                    <a:pos x="connsiteX2" y="connsiteY2"/>
                  </a:cxn>
                </a:cxnLst>
                <a:rect l="l" t="t" r="r" b="b"/>
                <a:pathLst>
                  <a:path w="10287" h="4934">
                    <a:moveTo>
                      <a:pt x="10287" y="0"/>
                    </a:moveTo>
                    <a:lnTo>
                      <a:pt x="0" y="796"/>
                    </a:lnTo>
                    <a:lnTo>
                      <a:pt x="9452" y="493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99" name="Freeform: Shape 998">
                <a:extLst>
                  <a:ext uri="{FF2B5EF4-FFF2-40B4-BE49-F238E27FC236}">
                    <a16:creationId xmlns:a16="http://schemas.microsoft.com/office/drawing/2014/main" id="{FB221226-3A6D-1237-B71C-077D7C7FAC92}"/>
                  </a:ext>
                </a:extLst>
              </p:cNvPr>
              <p:cNvSpPr/>
              <p:nvPr/>
            </p:nvSpPr>
            <p:spPr>
              <a:xfrm>
                <a:off x="2738854" y="1312419"/>
                <a:ext cx="12516" cy="6090"/>
              </a:xfrm>
              <a:custGeom>
                <a:avLst/>
                <a:gdLst>
                  <a:gd name="connsiteX0" fmla="*/ 12516 w 12516"/>
                  <a:gd name="connsiteY0" fmla="*/ 0 h 6090"/>
                  <a:gd name="connsiteX1" fmla="*/ 0 w 12516"/>
                  <a:gd name="connsiteY1" fmla="*/ 1708 h 6090"/>
                  <a:gd name="connsiteX2" fmla="*/ 11847 w 12516"/>
                  <a:gd name="connsiteY2" fmla="*/ 6091 h 6090"/>
                </a:gdLst>
                <a:ahLst/>
                <a:cxnLst>
                  <a:cxn ang="0">
                    <a:pos x="connsiteX0" y="connsiteY0"/>
                  </a:cxn>
                  <a:cxn ang="0">
                    <a:pos x="connsiteX1" y="connsiteY1"/>
                  </a:cxn>
                  <a:cxn ang="0">
                    <a:pos x="connsiteX2" y="connsiteY2"/>
                  </a:cxn>
                </a:cxnLst>
                <a:rect l="l" t="t" r="r" b="b"/>
                <a:pathLst>
                  <a:path w="12516" h="6090">
                    <a:moveTo>
                      <a:pt x="12516" y="0"/>
                    </a:moveTo>
                    <a:lnTo>
                      <a:pt x="0" y="1708"/>
                    </a:lnTo>
                    <a:lnTo>
                      <a:pt x="11847" y="609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0" name="Freeform: Shape 999">
                <a:extLst>
                  <a:ext uri="{FF2B5EF4-FFF2-40B4-BE49-F238E27FC236}">
                    <a16:creationId xmlns:a16="http://schemas.microsoft.com/office/drawing/2014/main" id="{6A1F3844-61ED-868D-C969-D7F029CEA6E9}"/>
                  </a:ext>
                </a:extLst>
              </p:cNvPr>
              <p:cNvSpPr/>
              <p:nvPr/>
            </p:nvSpPr>
            <p:spPr>
              <a:xfrm>
                <a:off x="2738854" y="1427662"/>
                <a:ext cx="14727" cy="7230"/>
              </a:xfrm>
              <a:custGeom>
                <a:avLst/>
                <a:gdLst>
                  <a:gd name="connsiteX0" fmla="*/ 14727 w 14727"/>
                  <a:gd name="connsiteY0" fmla="*/ 0 h 7230"/>
                  <a:gd name="connsiteX1" fmla="*/ 0 w 14727"/>
                  <a:gd name="connsiteY1" fmla="*/ 2553 h 7230"/>
                  <a:gd name="connsiteX2" fmla="*/ 14196 w 14727"/>
                  <a:gd name="connsiteY2" fmla="*/ 7231 h 7230"/>
                </a:gdLst>
                <a:ahLst/>
                <a:cxnLst>
                  <a:cxn ang="0">
                    <a:pos x="connsiteX0" y="connsiteY0"/>
                  </a:cxn>
                  <a:cxn ang="0">
                    <a:pos x="connsiteX1" y="connsiteY1"/>
                  </a:cxn>
                  <a:cxn ang="0">
                    <a:pos x="connsiteX2" y="connsiteY2"/>
                  </a:cxn>
                </a:cxnLst>
                <a:rect l="l" t="t" r="r" b="b"/>
                <a:pathLst>
                  <a:path w="14727" h="7230">
                    <a:moveTo>
                      <a:pt x="14727" y="0"/>
                    </a:moveTo>
                    <a:lnTo>
                      <a:pt x="0" y="2553"/>
                    </a:lnTo>
                    <a:lnTo>
                      <a:pt x="14196" y="723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1" name="Freeform: Shape 1000">
                <a:extLst>
                  <a:ext uri="{FF2B5EF4-FFF2-40B4-BE49-F238E27FC236}">
                    <a16:creationId xmlns:a16="http://schemas.microsoft.com/office/drawing/2014/main" id="{CC2FC67A-BF27-D8D6-E0FA-83F5F9990EE4}"/>
                  </a:ext>
                </a:extLst>
              </p:cNvPr>
              <p:cNvSpPr/>
              <p:nvPr/>
            </p:nvSpPr>
            <p:spPr>
              <a:xfrm>
                <a:off x="2738854" y="1543018"/>
                <a:ext cx="16736" cy="8262"/>
              </a:xfrm>
              <a:custGeom>
                <a:avLst/>
                <a:gdLst>
                  <a:gd name="connsiteX0" fmla="*/ 16736 w 16736"/>
                  <a:gd name="connsiteY0" fmla="*/ 0 h 8262"/>
                  <a:gd name="connsiteX1" fmla="*/ 0 w 16736"/>
                  <a:gd name="connsiteY1" fmla="*/ 3286 h 8262"/>
                  <a:gd name="connsiteX2" fmla="*/ 16314 w 16736"/>
                  <a:gd name="connsiteY2" fmla="*/ 8263 h 8262"/>
                </a:gdLst>
                <a:ahLst/>
                <a:cxnLst>
                  <a:cxn ang="0">
                    <a:pos x="connsiteX0" y="connsiteY0"/>
                  </a:cxn>
                  <a:cxn ang="0">
                    <a:pos x="connsiteX1" y="connsiteY1"/>
                  </a:cxn>
                  <a:cxn ang="0">
                    <a:pos x="connsiteX2" y="connsiteY2"/>
                  </a:cxn>
                </a:cxnLst>
                <a:rect l="l" t="t" r="r" b="b"/>
                <a:pathLst>
                  <a:path w="16736" h="8262">
                    <a:moveTo>
                      <a:pt x="16736" y="0"/>
                    </a:moveTo>
                    <a:lnTo>
                      <a:pt x="0" y="3286"/>
                    </a:lnTo>
                    <a:lnTo>
                      <a:pt x="16314" y="826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2" name="Freeform: Shape 1001">
                <a:extLst>
                  <a:ext uri="{FF2B5EF4-FFF2-40B4-BE49-F238E27FC236}">
                    <a16:creationId xmlns:a16="http://schemas.microsoft.com/office/drawing/2014/main" id="{B5A87017-4ABA-E0E1-F907-D3A9CB3F96EA}"/>
                  </a:ext>
                </a:extLst>
              </p:cNvPr>
              <p:cNvSpPr/>
              <p:nvPr/>
            </p:nvSpPr>
            <p:spPr>
              <a:xfrm>
                <a:off x="2738854" y="1658496"/>
                <a:ext cx="18460" cy="9146"/>
              </a:xfrm>
              <a:custGeom>
                <a:avLst/>
                <a:gdLst>
                  <a:gd name="connsiteX0" fmla="*/ 18461 w 18460"/>
                  <a:gd name="connsiteY0" fmla="*/ 0 h 9146"/>
                  <a:gd name="connsiteX1" fmla="*/ 0 w 18460"/>
                  <a:gd name="connsiteY1" fmla="*/ 3897 h 9146"/>
                  <a:gd name="connsiteX2" fmla="*/ 18123 w 18460"/>
                  <a:gd name="connsiteY2" fmla="*/ 9146 h 9146"/>
                </a:gdLst>
                <a:ahLst/>
                <a:cxnLst>
                  <a:cxn ang="0">
                    <a:pos x="connsiteX0" y="connsiteY0"/>
                  </a:cxn>
                  <a:cxn ang="0">
                    <a:pos x="connsiteX1" y="connsiteY1"/>
                  </a:cxn>
                  <a:cxn ang="0">
                    <a:pos x="connsiteX2" y="connsiteY2"/>
                  </a:cxn>
                </a:cxnLst>
                <a:rect l="l" t="t" r="r" b="b"/>
                <a:pathLst>
                  <a:path w="18460" h="9146">
                    <a:moveTo>
                      <a:pt x="18461" y="0"/>
                    </a:moveTo>
                    <a:lnTo>
                      <a:pt x="0" y="3897"/>
                    </a:lnTo>
                    <a:lnTo>
                      <a:pt x="18123" y="914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3" name="Freeform: Shape 1002">
                <a:extLst>
                  <a:ext uri="{FF2B5EF4-FFF2-40B4-BE49-F238E27FC236}">
                    <a16:creationId xmlns:a16="http://schemas.microsoft.com/office/drawing/2014/main" id="{C13E318B-7716-FDBA-C906-A8601B9C2362}"/>
                  </a:ext>
                </a:extLst>
              </p:cNvPr>
              <p:cNvSpPr/>
              <p:nvPr/>
            </p:nvSpPr>
            <p:spPr>
              <a:xfrm>
                <a:off x="2738854" y="1774090"/>
                <a:ext cx="19889" cy="9876"/>
              </a:xfrm>
              <a:custGeom>
                <a:avLst/>
                <a:gdLst>
                  <a:gd name="connsiteX0" fmla="*/ 19890 w 19889"/>
                  <a:gd name="connsiteY0" fmla="*/ 0 h 9876"/>
                  <a:gd name="connsiteX1" fmla="*/ 0 w 19889"/>
                  <a:gd name="connsiteY1" fmla="*/ 4392 h 9876"/>
                  <a:gd name="connsiteX2" fmla="*/ 19617 w 19889"/>
                  <a:gd name="connsiteY2" fmla="*/ 9877 h 9876"/>
                </a:gdLst>
                <a:ahLst/>
                <a:cxnLst>
                  <a:cxn ang="0">
                    <a:pos x="connsiteX0" y="connsiteY0"/>
                  </a:cxn>
                  <a:cxn ang="0">
                    <a:pos x="connsiteX1" y="connsiteY1"/>
                  </a:cxn>
                  <a:cxn ang="0">
                    <a:pos x="connsiteX2" y="connsiteY2"/>
                  </a:cxn>
                </a:cxnLst>
                <a:rect l="l" t="t" r="r" b="b"/>
                <a:pathLst>
                  <a:path w="19889" h="9876">
                    <a:moveTo>
                      <a:pt x="19890" y="0"/>
                    </a:moveTo>
                    <a:lnTo>
                      <a:pt x="0" y="4392"/>
                    </a:lnTo>
                    <a:lnTo>
                      <a:pt x="19617" y="987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4" name="Freeform: Shape 1003">
                <a:extLst>
                  <a:ext uri="{FF2B5EF4-FFF2-40B4-BE49-F238E27FC236}">
                    <a16:creationId xmlns:a16="http://schemas.microsoft.com/office/drawing/2014/main" id="{4BD3AD61-B074-A9F0-CA04-B329F2FCB46F}"/>
                  </a:ext>
                </a:extLst>
              </p:cNvPr>
              <p:cNvSpPr/>
              <p:nvPr/>
            </p:nvSpPr>
            <p:spPr>
              <a:xfrm>
                <a:off x="2738854" y="1889782"/>
                <a:ext cx="21048" cy="10468"/>
              </a:xfrm>
              <a:custGeom>
                <a:avLst/>
                <a:gdLst>
                  <a:gd name="connsiteX0" fmla="*/ 21048 w 21048"/>
                  <a:gd name="connsiteY0" fmla="*/ 0 h 10468"/>
                  <a:gd name="connsiteX1" fmla="*/ 0 w 21048"/>
                  <a:gd name="connsiteY1" fmla="*/ 4789 h 10468"/>
                  <a:gd name="connsiteX2" fmla="*/ 20826 w 21048"/>
                  <a:gd name="connsiteY2" fmla="*/ 10469 h 10468"/>
                </a:gdLst>
                <a:ahLst/>
                <a:cxnLst>
                  <a:cxn ang="0">
                    <a:pos x="connsiteX0" y="connsiteY0"/>
                  </a:cxn>
                  <a:cxn ang="0">
                    <a:pos x="connsiteX1" y="connsiteY1"/>
                  </a:cxn>
                  <a:cxn ang="0">
                    <a:pos x="connsiteX2" y="connsiteY2"/>
                  </a:cxn>
                </a:cxnLst>
                <a:rect l="l" t="t" r="r" b="b"/>
                <a:pathLst>
                  <a:path w="21048" h="10468">
                    <a:moveTo>
                      <a:pt x="21048" y="0"/>
                    </a:moveTo>
                    <a:lnTo>
                      <a:pt x="0" y="4789"/>
                    </a:lnTo>
                    <a:lnTo>
                      <a:pt x="20826" y="1046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5" name="Freeform: Shape 1004">
                <a:extLst>
                  <a:ext uri="{FF2B5EF4-FFF2-40B4-BE49-F238E27FC236}">
                    <a16:creationId xmlns:a16="http://schemas.microsoft.com/office/drawing/2014/main" id="{DF101126-9500-37F5-0464-D6812B22263E}"/>
                  </a:ext>
                </a:extLst>
              </p:cNvPr>
              <p:cNvSpPr/>
              <p:nvPr/>
            </p:nvSpPr>
            <p:spPr>
              <a:xfrm>
                <a:off x="2738854" y="2005554"/>
                <a:ext cx="21974" cy="10941"/>
              </a:xfrm>
              <a:custGeom>
                <a:avLst/>
                <a:gdLst>
                  <a:gd name="connsiteX0" fmla="*/ 21974 w 21974"/>
                  <a:gd name="connsiteY0" fmla="*/ 0 h 10941"/>
                  <a:gd name="connsiteX1" fmla="*/ 0 w 21974"/>
                  <a:gd name="connsiteY1" fmla="*/ 5106 h 10941"/>
                  <a:gd name="connsiteX2" fmla="*/ 21792 w 21974"/>
                  <a:gd name="connsiteY2" fmla="*/ 10942 h 10941"/>
                </a:gdLst>
                <a:ahLst/>
                <a:cxnLst>
                  <a:cxn ang="0">
                    <a:pos x="connsiteX0" y="connsiteY0"/>
                  </a:cxn>
                  <a:cxn ang="0">
                    <a:pos x="connsiteX1" y="connsiteY1"/>
                  </a:cxn>
                  <a:cxn ang="0">
                    <a:pos x="connsiteX2" y="connsiteY2"/>
                  </a:cxn>
                </a:cxnLst>
                <a:rect l="l" t="t" r="r" b="b"/>
                <a:pathLst>
                  <a:path w="21974" h="10941">
                    <a:moveTo>
                      <a:pt x="21974" y="0"/>
                    </a:moveTo>
                    <a:lnTo>
                      <a:pt x="0" y="5106"/>
                    </a:lnTo>
                    <a:lnTo>
                      <a:pt x="21792" y="1094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6" name="Freeform: Shape 1005">
                <a:extLst>
                  <a:ext uri="{FF2B5EF4-FFF2-40B4-BE49-F238E27FC236}">
                    <a16:creationId xmlns:a16="http://schemas.microsoft.com/office/drawing/2014/main" id="{873AE817-12BD-CD12-49D1-8A417471A167}"/>
                  </a:ext>
                </a:extLst>
              </p:cNvPr>
              <p:cNvSpPr/>
              <p:nvPr/>
            </p:nvSpPr>
            <p:spPr>
              <a:xfrm>
                <a:off x="2738854" y="2121391"/>
                <a:ext cx="22705" cy="11315"/>
              </a:xfrm>
              <a:custGeom>
                <a:avLst/>
                <a:gdLst>
                  <a:gd name="connsiteX0" fmla="*/ 22706 w 22705"/>
                  <a:gd name="connsiteY0" fmla="*/ 0 h 11315"/>
                  <a:gd name="connsiteX1" fmla="*/ 0 w 22705"/>
                  <a:gd name="connsiteY1" fmla="*/ 5358 h 11315"/>
                  <a:gd name="connsiteX2" fmla="*/ 22556 w 22705"/>
                  <a:gd name="connsiteY2" fmla="*/ 11316 h 11315"/>
                </a:gdLst>
                <a:ahLst/>
                <a:cxnLst>
                  <a:cxn ang="0">
                    <a:pos x="connsiteX0" y="connsiteY0"/>
                  </a:cxn>
                  <a:cxn ang="0">
                    <a:pos x="connsiteX1" y="connsiteY1"/>
                  </a:cxn>
                  <a:cxn ang="0">
                    <a:pos x="connsiteX2" y="connsiteY2"/>
                  </a:cxn>
                </a:cxnLst>
                <a:rect l="l" t="t" r="r" b="b"/>
                <a:pathLst>
                  <a:path w="22705" h="11315">
                    <a:moveTo>
                      <a:pt x="22706" y="0"/>
                    </a:moveTo>
                    <a:lnTo>
                      <a:pt x="0" y="5358"/>
                    </a:lnTo>
                    <a:lnTo>
                      <a:pt x="22556" y="1131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7" name="Freeform: Shape 1006">
                <a:extLst>
                  <a:ext uri="{FF2B5EF4-FFF2-40B4-BE49-F238E27FC236}">
                    <a16:creationId xmlns:a16="http://schemas.microsoft.com/office/drawing/2014/main" id="{DD3AF845-02A5-A9D0-5EB9-997E4E8C58A2}"/>
                  </a:ext>
                </a:extLst>
              </p:cNvPr>
              <p:cNvSpPr/>
              <p:nvPr/>
            </p:nvSpPr>
            <p:spPr>
              <a:xfrm>
                <a:off x="2738854" y="2237279"/>
                <a:ext cx="23274" cy="11607"/>
              </a:xfrm>
              <a:custGeom>
                <a:avLst/>
                <a:gdLst>
                  <a:gd name="connsiteX0" fmla="*/ 23275 w 23274"/>
                  <a:gd name="connsiteY0" fmla="*/ 0 h 11607"/>
                  <a:gd name="connsiteX1" fmla="*/ 0 w 23274"/>
                  <a:gd name="connsiteY1" fmla="*/ 5559 h 11607"/>
                  <a:gd name="connsiteX2" fmla="*/ 23152 w 23274"/>
                  <a:gd name="connsiteY2" fmla="*/ 11607 h 11607"/>
                </a:gdLst>
                <a:ahLst/>
                <a:cxnLst>
                  <a:cxn ang="0">
                    <a:pos x="connsiteX0" y="connsiteY0"/>
                  </a:cxn>
                  <a:cxn ang="0">
                    <a:pos x="connsiteX1" y="connsiteY1"/>
                  </a:cxn>
                  <a:cxn ang="0">
                    <a:pos x="connsiteX2" y="connsiteY2"/>
                  </a:cxn>
                </a:cxnLst>
                <a:rect l="l" t="t" r="r" b="b"/>
                <a:pathLst>
                  <a:path w="23274" h="11607">
                    <a:moveTo>
                      <a:pt x="23275" y="0"/>
                    </a:moveTo>
                    <a:lnTo>
                      <a:pt x="0" y="5559"/>
                    </a:lnTo>
                    <a:lnTo>
                      <a:pt x="23152" y="1160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8" name="Freeform: Shape 1007">
                <a:extLst>
                  <a:ext uri="{FF2B5EF4-FFF2-40B4-BE49-F238E27FC236}">
                    <a16:creationId xmlns:a16="http://schemas.microsoft.com/office/drawing/2014/main" id="{16E0706D-5477-C93C-E88C-1D9FC9289D4A}"/>
                  </a:ext>
                </a:extLst>
              </p:cNvPr>
              <p:cNvSpPr/>
              <p:nvPr/>
            </p:nvSpPr>
            <p:spPr>
              <a:xfrm>
                <a:off x="2738854" y="2353210"/>
                <a:ext cx="23705" cy="11828"/>
              </a:xfrm>
              <a:custGeom>
                <a:avLst/>
                <a:gdLst>
                  <a:gd name="connsiteX0" fmla="*/ 23706 w 23705"/>
                  <a:gd name="connsiteY0" fmla="*/ 0 h 11828"/>
                  <a:gd name="connsiteX1" fmla="*/ 0 w 23705"/>
                  <a:gd name="connsiteY1" fmla="*/ 5717 h 11828"/>
                  <a:gd name="connsiteX2" fmla="*/ 23607 w 23705"/>
                  <a:gd name="connsiteY2" fmla="*/ 11829 h 11828"/>
                </a:gdLst>
                <a:ahLst/>
                <a:cxnLst>
                  <a:cxn ang="0">
                    <a:pos x="connsiteX0" y="connsiteY0"/>
                  </a:cxn>
                  <a:cxn ang="0">
                    <a:pos x="connsiteX1" y="connsiteY1"/>
                  </a:cxn>
                  <a:cxn ang="0">
                    <a:pos x="connsiteX2" y="connsiteY2"/>
                  </a:cxn>
                </a:cxnLst>
                <a:rect l="l" t="t" r="r" b="b"/>
                <a:pathLst>
                  <a:path w="23705" h="11828">
                    <a:moveTo>
                      <a:pt x="23706" y="0"/>
                    </a:moveTo>
                    <a:lnTo>
                      <a:pt x="0" y="5717"/>
                    </a:lnTo>
                    <a:lnTo>
                      <a:pt x="23607" y="1182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9" name="Freeform: Shape 1008">
                <a:extLst>
                  <a:ext uri="{FF2B5EF4-FFF2-40B4-BE49-F238E27FC236}">
                    <a16:creationId xmlns:a16="http://schemas.microsoft.com/office/drawing/2014/main" id="{DD09DC45-BCAC-62C8-DA9D-4D8B438333B4}"/>
                  </a:ext>
                </a:extLst>
              </p:cNvPr>
              <p:cNvSpPr/>
              <p:nvPr/>
            </p:nvSpPr>
            <p:spPr>
              <a:xfrm>
                <a:off x="2854940" y="501504"/>
                <a:ext cx="5114" cy="5168"/>
              </a:xfrm>
              <a:custGeom>
                <a:avLst/>
                <a:gdLst>
                  <a:gd name="connsiteX0" fmla="*/ 5115 w 5114"/>
                  <a:gd name="connsiteY0" fmla="*/ 3130 h 5168"/>
                  <a:gd name="connsiteX1" fmla="*/ 0 w 5114"/>
                  <a:gd name="connsiteY1" fmla="*/ 0 h 5168"/>
                  <a:gd name="connsiteX2" fmla="*/ 3040 w 5114"/>
                  <a:gd name="connsiteY2" fmla="*/ 5169 h 5168"/>
                </a:gdLst>
                <a:ahLst/>
                <a:cxnLst>
                  <a:cxn ang="0">
                    <a:pos x="connsiteX0" y="connsiteY0"/>
                  </a:cxn>
                  <a:cxn ang="0">
                    <a:pos x="connsiteX1" y="connsiteY1"/>
                  </a:cxn>
                  <a:cxn ang="0">
                    <a:pos x="connsiteX2" y="connsiteY2"/>
                  </a:cxn>
                </a:cxnLst>
                <a:rect l="l" t="t" r="r" b="b"/>
                <a:pathLst>
                  <a:path w="5114" h="5168">
                    <a:moveTo>
                      <a:pt x="5115" y="3130"/>
                    </a:moveTo>
                    <a:lnTo>
                      <a:pt x="0" y="0"/>
                    </a:lnTo>
                    <a:lnTo>
                      <a:pt x="3040" y="516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0" name="Freeform: Shape 1009">
                <a:extLst>
                  <a:ext uri="{FF2B5EF4-FFF2-40B4-BE49-F238E27FC236}">
                    <a16:creationId xmlns:a16="http://schemas.microsoft.com/office/drawing/2014/main" id="{3A50060F-A816-7340-BD93-0377E0E6BCF3}"/>
                  </a:ext>
                </a:extLst>
              </p:cNvPr>
              <p:cNvSpPr/>
              <p:nvPr/>
            </p:nvSpPr>
            <p:spPr>
              <a:xfrm>
                <a:off x="2854940" y="617593"/>
                <a:ext cx="4691" cy="4695"/>
              </a:xfrm>
              <a:custGeom>
                <a:avLst/>
                <a:gdLst>
                  <a:gd name="connsiteX0" fmla="*/ 4692 w 4691"/>
                  <a:gd name="connsiteY0" fmla="*/ 2819 h 4695"/>
                  <a:gd name="connsiteX1" fmla="*/ 0 w 4691"/>
                  <a:gd name="connsiteY1" fmla="*/ 0 h 4695"/>
                  <a:gd name="connsiteX2" fmla="*/ 2814 w 4691"/>
                  <a:gd name="connsiteY2" fmla="*/ 4695 h 4695"/>
                </a:gdLst>
                <a:ahLst/>
                <a:cxnLst>
                  <a:cxn ang="0">
                    <a:pos x="connsiteX0" y="connsiteY0"/>
                  </a:cxn>
                  <a:cxn ang="0">
                    <a:pos x="connsiteX1" y="connsiteY1"/>
                  </a:cxn>
                  <a:cxn ang="0">
                    <a:pos x="connsiteX2" y="connsiteY2"/>
                  </a:cxn>
                </a:cxnLst>
                <a:rect l="l" t="t" r="r" b="b"/>
                <a:pathLst>
                  <a:path w="4691" h="4695">
                    <a:moveTo>
                      <a:pt x="4692" y="2819"/>
                    </a:moveTo>
                    <a:lnTo>
                      <a:pt x="0" y="0"/>
                    </a:lnTo>
                    <a:lnTo>
                      <a:pt x="2814" y="469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1" name="Freeform: Shape 1010">
                <a:extLst>
                  <a:ext uri="{FF2B5EF4-FFF2-40B4-BE49-F238E27FC236}">
                    <a16:creationId xmlns:a16="http://schemas.microsoft.com/office/drawing/2014/main" id="{37093069-EFF9-064E-9DAB-3D6AE3E3E485}"/>
                  </a:ext>
                </a:extLst>
              </p:cNvPr>
              <p:cNvSpPr/>
              <p:nvPr/>
            </p:nvSpPr>
            <p:spPr>
              <a:xfrm>
                <a:off x="2854940" y="733682"/>
                <a:ext cx="4575" cy="4306"/>
              </a:xfrm>
              <a:custGeom>
                <a:avLst/>
                <a:gdLst>
                  <a:gd name="connsiteX0" fmla="*/ 4575 w 4575"/>
                  <a:gd name="connsiteY0" fmla="*/ 2440 h 4306"/>
                  <a:gd name="connsiteX1" fmla="*/ 0 w 4575"/>
                  <a:gd name="connsiteY1" fmla="*/ 0 h 4306"/>
                  <a:gd name="connsiteX2" fmla="*/ 2889 w 4575"/>
                  <a:gd name="connsiteY2" fmla="*/ 4306 h 4306"/>
                </a:gdLst>
                <a:ahLst/>
                <a:cxnLst>
                  <a:cxn ang="0">
                    <a:pos x="connsiteX0" y="connsiteY0"/>
                  </a:cxn>
                  <a:cxn ang="0">
                    <a:pos x="connsiteX1" y="connsiteY1"/>
                  </a:cxn>
                  <a:cxn ang="0">
                    <a:pos x="connsiteX2" y="connsiteY2"/>
                  </a:cxn>
                </a:cxnLst>
                <a:rect l="l" t="t" r="r" b="b"/>
                <a:pathLst>
                  <a:path w="4575" h="4306">
                    <a:moveTo>
                      <a:pt x="4575" y="2440"/>
                    </a:moveTo>
                    <a:lnTo>
                      <a:pt x="0" y="0"/>
                    </a:lnTo>
                    <a:lnTo>
                      <a:pt x="2889" y="430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2" name="Freeform: Shape 1011">
                <a:extLst>
                  <a:ext uri="{FF2B5EF4-FFF2-40B4-BE49-F238E27FC236}">
                    <a16:creationId xmlns:a16="http://schemas.microsoft.com/office/drawing/2014/main" id="{9E2B815E-0D57-7586-EB2E-0F2C3933D635}"/>
                  </a:ext>
                </a:extLst>
              </p:cNvPr>
              <p:cNvSpPr/>
              <p:nvPr/>
            </p:nvSpPr>
            <p:spPr>
              <a:xfrm>
                <a:off x="2854940" y="849771"/>
                <a:ext cx="4874" cy="4020"/>
              </a:xfrm>
              <a:custGeom>
                <a:avLst/>
                <a:gdLst>
                  <a:gd name="connsiteX0" fmla="*/ 4874 w 4874"/>
                  <a:gd name="connsiteY0" fmla="*/ 1957 h 4020"/>
                  <a:gd name="connsiteX1" fmla="*/ 0 w 4874"/>
                  <a:gd name="connsiteY1" fmla="*/ 0 h 4020"/>
                  <a:gd name="connsiteX2" fmla="*/ 3380 w 4874"/>
                  <a:gd name="connsiteY2" fmla="*/ 4021 h 4020"/>
                </a:gdLst>
                <a:ahLst/>
                <a:cxnLst>
                  <a:cxn ang="0">
                    <a:pos x="connsiteX0" y="connsiteY0"/>
                  </a:cxn>
                  <a:cxn ang="0">
                    <a:pos x="connsiteX1" y="connsiteY1"/>
                  </a:cxn>
                  <a:cxn ang="0">
                    <a:pos x="connsiteX2" y="connsiteY2"/>
                  </a:cxn>
                </a:cxnLst>
                <a:rect l="l" t="t" r="r" b="b"/>
                <a:pathLst>
                  <a:path w="4874" h="4020">
                    <a:moveTo>
                      <a:pt x="4874" y="1957"/>
                    </a:moveTo>
                    <a:lnTo>
                      <a:pt x="0" y="0"/>
                    </a:lnTo>
                    <a:lnTo>
                      <a:pt x="3380" y="402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3" name="Freeform: Shape 1012">
                <a:extLst>
                  <a:ext uri="{FF2B5EF4-FFF2-40B4-BE49-F238E27FC236}">
                    <a16:creationId xmlns:a16="http://schemas.microsoft.com/office/drawing/2014/main" id="{82A8E519-6241-06DC-37DC-56513DF61B5D}"/>
                  </a:ext>
                </a:extLst>
              </p:cNvPr>
              <p:cNvSpPr/>
              <p:nvPr/>
            </p:nvSpPr>
            <p:spPr>
              <a:xfrm>
                <a:off x="2854940" y="965859"/>
                <a:ext cx="5715" cy="3861"/>
              </a:xfrm>
              <a:custGeom>
                <a:avLst/>
                <a:gdLst>
                  <a:gd name="connsiteX0" fmla="*/ 5715 w 5715"/>
                  <a:gd name="connsiteY0" fmla="*/ 1328 h 3861"/>
                  <a:gd name="connsiteX1" fmla="*/ 0 w 5715"/>
                  <a:gd name="connsiteY1" fmla="*/ 0 h 3861"/>
                  <a:gd name="connsiteX2" fmla="*/ 4418 w 5715"/>
                  <a:gd name="connsiteY2" fmla="*/ 3862 h 3861"/>
                </a:gdLst>
                <a:ahLst/>
                <a:cxnLst>
                  <a:cxn ang="0">
                    <a:pos x="connsiteX0" y="connsiteY0"/>
                  </a:cxn>
                  <a:cxn ang="0">
                    <a:pos x="connsiteX1" y="connsiteY1"/>
                  </a:cxn>
                  <a:cxn ang="0">
                    <a:pos x="connsiteX2" y="connsiteY2"/>
                  </a:cxn>
                </a:cxnLst>
                <a:rect l="l" t="t" r="r" b="b"/>
                <a:pathLst>
                  <a:path w="5715" h="3861">
                    <a:moveTo>
                      <a:pt x="5715" y="1328"/>
                    </a:moveTo>
                    <a:lnTo>
                      <a:pt x="0" y="0"/>
                    </a:lnTo>
                    <a:lnTo>
                      <a:pt x="4418" y="386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4" name="Freeform: Shape 1013">
                <a:extLst>
                  <a:ext uri="{FF2B5EF4-FFF2-40B4-BE49-F238E27FC236}">
                    <a16:creationId xmlns:a16="http://schemas.microsoft.com/office/drawing/2014/main" id="{AE4DDC59-D305-C159-E96A-2457A85B0A7D}"/>
                  </a:ext>
                </a:extLst>
              </p:cNvPr>
              <p:cNvSpPr/>
              <p:nvPr/>
            </p:nvSpPr>
            <p:spPr>
              <a:xfrm>
                <a:off x="2854940" y="1081948"/>
                <a:ext cx="7151" cy="3846"/>
              </a:xfrm>
              <a:custGeom>
                <a:avLst/>
                <a:gdLst>
                  <a:gd name="connsiteX0" fmla="*/ 7151 w 7151"/>
                  <a:gd name="connsiteY0" fmla="*/ 545 h 3846"/>
                  <a:gd name="connsiteX1" fmla="*/ 0 w 7151"/>
                  <a:gd name="connsiteY1" fmla="*/ 0 h 3846"/>
                  <a:gd name="connsiteX2" fmla="*/ 6054 w 7151"/>
                  <a:gd name="connsiteY2" fmla="*/ 3847 h 3846"/>
                </a:gdLst>
                <a:ahLst/>
                <a:cxnLst>
                  <a:cxn ang="0">
                    <a:pos x="connsiteX0" y="connsiteY0"/>
                  </a:cxn>
                  <a:cxn ang="0">
                    <a:pos x="connsiteX1" y="connsiteY1"/>
                  </a:cxn>
                  <a:cxn ang="0">
                    <a:pos x="connsiteX2" y="connsiteY2"/>
                  </a:cxn>
                </a:cxnLst>
                <a:rect l="l" t="t" r="r" b="b"/>
                <a:pathLst>
                  <a:path w="7151" h="3846">
                    <a:moveTo>
                      <a:pt x="7151" y="545"/>
                    </a:moveTo>
                    <a:lnTo>
                      <a:pt x="0" y="0"/>
                    </a:lnTo>
                    <a:lnTo>
                      <a:pt x="6054" y="384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5" name="Freeform: Shape 1014">
                <a:extLst>
                  <a:ext uri="{FF2B5EF4-FFF2-40B4-BE49-F238E27FC236}">
                    <a16:creationId xmlns:a16="http://schemas.microsoft.com/office/drawing/2014/main" id="{ECFFD866-3674-203F-AA32-96FF0715A462}"/>
                  </a:ext>
                </a:extLst>
              </p:cNvPr>
              <p:cNvSpPr/>
              <p:nvPr/>
            </p:nvSpPr>
            <p:spPr>
              <a:xfrm>
                <a:off x="2854940" y="1197690"/>
                <a:ext cx="9084" cy="4316"/>
              </a:xfrm>
              <a:custGeom>
                <a:avLst/>
                <a:gdLst>
                  <a:gd name="connsiteX0" fmla="*/ 9084 w 9084"/>
                  <a:gd name="connsiteY0" fmla="*/ 0 h 4316"/>
                  <a:gd name="connsiteX1" fmla="*/ 0 w 9084"/>
                  <a:gd name="connsiteY1" fmla="*/ 348 h 4316"/>
                  <a:gd name="connsiteX2" fmla="*/ 8179 w 9084"/>
                  <a:gd name="connsiteY2" fmla="*/ 4316 h 4316"/>
                </a:gdLst>
                <a:ahLst/>
                <a:cxnLst>
                  <a:cxn ang="0">
                    <a:pos x="connsiteX0" y="connsiteY0"/>
                  </a:cxn>
                  <a:cxn ang="0">
                    <a:pos x="connsiteX1" y="connsiteY1"/>
                  </a:cxn>
                  <a:cxn ang="0">
                    <a:pos x="connsiteX2" y="connsiteY2"/>
                  </a:cxn>
                </a:cxnLst>
                <a:rect l="l" t="t" r="r" b="b"/>
                <a:pathLst>
                  <a:path w="9084" h="4316">
                    <a:moveTo>
                      <a:pt x="9084" y="0"/>
                    </a:moveTo>
                    <a:lnTo>
                      <a:pt x="0" y="348"/>
                    </a:lnTo>
                    <a:lnTo>
                      <a:pt x="8179" y="431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6" name="Freeform: Shape 1015">
                <a:extLst>
                  <a:ext uri="{FF2B5EF4-FFF2-40B4-BE49-F238E27FC236}">
                    <a16:creationId xmlns:a16="http://schemas.microsoft.com/office/drawing/2014/main" id="{D1EE2A45-1A4F-F98B-8399-0B4271F5BE01}"/>
                  </a:ext>
                </a:extLst>
              </p:cNvPr>
              <p:cNvSpPr/>
              <p:nvPr/>
            </p:nvSpPr>
            <p:spPr>
              <a:xfrm>
                <a:off x="2854940" y="1312854"/>
                <a:ext cx="11293" cy="5464"/>
              </a:xfrm>
              <a:custGeom>
                <a:avLst/>
                <a:gdLst>
                  <a:gd name="connsiteX0" fmla="*/ 11294 w 11293"/>
                  <a:gd name="connsiteY0" fmla="*/ 0 h 5464"/>
                  <a:gd name="connsiteX1" fmla="*/ 0 w 11293"/>
                  <a:gd name="connsiteY1" fmla="*/ 1272 h 5464"/>
                  <a:gd name="connsiteX2" fmla="*/ 10564 w 11293"/>
                  <a:gd name="connsiteY2" fmla="*/ 5465 h 5464"/>
                </a:gdLst>
                <a:ahLst/>
                <a:cxnLst>
                  <a:cxn ang="0">
                    <a:pos x="connsiteX0" y="connsiteY0"/>
                  </a:cxn>
                  <a:cxn ang="0">
                    <a:pos x="connsiteX1" y="connsiteY1"/>
                  </a:cxn>
                  <a:cxn ang="0">
                    <a:pos x="connsiteX2" y="connsiteY2"/>
                  </a:cxn>
                </a:cxnLst>
                <a:rect l="l" t="t" r="r" b="b"/>
                <a:pathLst>
                  <a:path w="11293" h="5464">
                    <a:moveTo>
                      <a:pt x="11294" y="0"/>
                    </a:moveTo>
                    <a:lnTo>
                      <a:pt x="0" y="1272"/>
                    </a:lnTo>
                    <a:lnTo>
                      <a:pt x="10564" y="546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7" name="Freeform: Shape 1016">
                <a:extLst>
                  <a:ext uri="{FF2B5EF4-FFF2-40B4-BE49-F238E27FC236}">
                    <a16:creationId xmlns:a16="http://schemas.microsoft.com/office/drawing/2014/main" id="{D0216B9E-2FAE-B7A1-F37F-9F97018CE21C}"/>
                  </a:ext>
                </a:extLst>
              </p:cNvPr>
              <p:cNvSpPr/>
              <p:nvPr/>
            </p:nvSpPr>
            <p:spPr>
              <a:xfrm>
                <a:off x="2854940" y="1428064"/>
                <a:ext cx="13535" cy="6622"/>
              </a:xfrm>
              <a:custGeom>
                <a:avLst/>
                <a:gdLst>
                  <a:gd name="connsiteX0" fmla="*/ 13535 w 13535"/>
                  <a:gd name="connsiteY0" fmla="*/ 0 h 6622"/>
                  <a:gd name="connsiteX1" fmla="*/ 0 w 13535"/>
                  <a:gd name="connsiteY1" fmla="*/ 2151 h 6622"/>
                  <a:gd name="connsiteX2" fmla="*/ 12956 w 13535"/>
                  <a:gd name="connsiteY2" fmla="*/ 6623 h 6622"/>
                </a:gdLst>
                <a:ahLst/>
                <a:cxnLst>
                  <a:cxn ang="0">
                    <a:pos x="connsiteX0" y="connsiteY0"/>
                  </a:cxn>
                  <a:cxn ang="0">
                    <a:pos x="connsiteX1" y="connsiteY1"/>
                  </a:cxn>
                  <a:cxn ang="0">
                    <a:pos x="connsiteX2" y="connsiteY2"/>
                  </a:cxn>
                </a:cxnLst>
                <a:rect l="l" t="t" r="r" b="b"/>
                <a:pathLst>
                  <a:path w="13535" h="6622">
                    <a:moveTo>
                      <a:pt x="13535" y="0"/>
                    </a:moveTo>
                    <a:lnTo>
                      <a:pt x="0" y="2151"/>
                    </a:lnTo>
                    <a:lnTo>
                      <a:pt x="12956" y="662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8" name="Freeform: Shape 1017">
                <a:extLst>
                  <a:ext uri="{FF2B5EF4-FFF2-40B4-BE49-F238E27FC236}">
                    <a16:creationId xmlns:a16="http://schemas.microsoft.com/office/drawing/2014/main" id="{1258B62A-2C0E-038D-1981-047263E853DC}"/>
                  </a:ext>
                </a:extLst>
              </p:cNvPr>
              <p:cNvSpPr/>
              <p:nvPr/>
            </p:nvSpPr>
            <p:spPr>
              <a:xfrm>
                <a:off x="2854940" y="1543370"/>
                <a:ext cx="15625" cy="7698"/>
              </a:xfrm>
              <a:custGeom>
                <a:avLst/>
                <a:gdLst>
                  <a:gd name="connsiteX0" fmla="*/ 15626 w 15625"/>
                  <a:gd name="connsiteY0" fmla="*/ 0 h 7698"/>
                  <a:gd name="connsiteX1" fmla="*/ 0 w 15625"/>
                  <a:gd name="connsiteY1" fmla="*/ 2934 h 7698"/>
                  <a:gd name="connsiteX2" fmla="*/ 15168 w 15625"/>
                  <a:gd name="connsiteY2" fmla="*/ 7699 h 7698"/>
                </a:gdLst>
                <a:ahLst/>
                <a:cxnLst>
                  <a:cxn ang="0">
                    <a:pos x="connsiteX0" y="connsiteY0"/>
                  </a:cxn>
                  <a:cxn ang="0">
                    <a:pos x="connsiteX1" y="connsiteY1"/>
                  </a:cxn>
                  <a:cxn ang="0">
                    <a:pos x="connsiteX2" y="connsiteY2"/>
                  </a:cxn>
                </a:cxnLst>
                <a:rect l="l" t="t" r="r" b="b"/>
                <a:pathLst>
                  <a:path w="15625" h="7698">
                    <a:moveTo>
                      <a:pt x="15626" y="0"/>
                    </a:moveTo>
                    <a:lnTo>
                      <a:pt x="0" y="2934"/>
                    </a:lnTo>
                    <a:lnTo>
                      <a:pt x="15168" y="769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9" name="Freeform: Shape 1018">
                <a:extLst>
                  <a:ext uri="{FF2B5EF4-FFF2-40B4-BE49-F238E27FC236}">
                    <a16:creationId xmlns:a16="http://schemas.microsoft.com/office/drawing/2014/main" id="{14438828-D78B-3164-8286-A7AB8B10DC8B}"/>
                  </a:ext>
                </a:extLst>
              </p:cNvPr>
              <p:cNvSpPr/>
              <p:nvPr/>
            </p:nvSpPr>
            <p:spPr>
              <a:xfrm>
                <a:off x="2854940" y="1658792"/>
                <a:ext cx="17464" cy="8642"/>
              </a:xfrm>
              <a:custGeom>
                <a:avLst/>
                <a:gdLst>
                  <a:gd name="connsiteX0" fmla="*/ 17465 w 17464"/>
                  <a:gd name="connsiteY0" fmla="*/ 0 h 8642"/>
                  <a:gd name="connsiteX1" fmla="*/ 0 w 17464"/>
                  <a:gd name="connsiteY1" fmla="*/ 3601 h 8642"/>
                  <a:gd name="connsiteX2" fmla="*/ 17105 w 17464"/>
                  <a:gd name="connsiteY2" fmla="*/ 8643 h 8642"/>
                </a:gdLst>
                <a:ahLst/>
                <a:cxnLst>
                  <a:cxn ang="0">
                    <a:pos x="connsiteX0" y="connsiteY0"/>
                  </a:cxn>
                  <a:cxn ang="0">
                    <a:pos x="connsiteX1" y="connsiteY1"/>
                  </a:cxn>
                  <a:cxn ang="0">
                    <a:pos x="connsiteX2" y="connsiteY2"/>
                  </a:cxn>
                </a:cxnLst>
                <a:rect l="l" t="t" r="r" b="b"/>
                <a:pathLst>
                  <a:path w="17464" h="8642">
                    <a:moveTo>
                      <a:pt x="17465" y="0"/>
                    </a:moveTo>
                    <a:lnTo>
                      <a:pt x="0" y="3601"/>
                    </a:lnTo>
                    <a:lnTo>
                      <a:pt x="17105" y="864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20" name="Freeform: Shape 1019">
                <a:extLst>
                  <a:ext uri="{FF2B5EF4-FFF2-40B4-BE49-F238E27FC236}">
                    <a16:creationId xmlns:a16="http://schemas.microsoft.com/office/drawing/2014/main" id="{9CC7FD69-EF1E-B6C9-C0FF-07176D5D04F6}"/>
                  </a:ext>
                </a:extLst>
              </p:cNvPr>
              <p:cNvSpPr/>
              <p:nvPr/>
            </p:nvSpPr>
            <p:spPr>
              <a:xfrm>
                <a:off x="2854940" y="1774329"/>
                <a:ext cx="19023" cy="9441"/>
              </a:xfrm>
              <a:custGeom>
                <a:avLst/>
                <a:gdLst>
                  <a:gd name="connsiteX0" fmla="*/ 19024 w 19023"/>
                  <a:gd name="connsiteY0" fmla="*/ 0 h 9441"/>
                  <a:gd name="connsiteX1" fmla="*/ 0 w 19023"/>
                  <a:gd name="connsiteY1" fmla="*/ 4153 h 9441"/>
                  <a:gd name="connsiteX2" fmla="*/ 18740 w 19023"/>
                  <a:gd name="connsiteY2" fmla="*/ 9441 h 9441"/>
                </a:gdLst>
                <a:ahLst/>
                <a:cxnLst>
                  <a:cxn ang="0">
                    <a:pos x="connsiteX0" y="connsiteY0"/>
                  </a:cxn>
                  <a:cxn ang="0">
                    <a:pos x="connsiteX1" y="connsiteY1"/>
                  </a:cxn>
                  <a:cxn ang="0">
                    <a:pos x="connsiteX2" y="connsiteY2"/>
                  </a:cxn>
                </a:cxnLst>
                <a:rect l="l" t="t" r="r" b="b"/>
                <a:pathLst>
                  <a:path w="19023" h="9441">
                    <a:moveTo>
                      <a:pt x="19024" y="0"/>
                    </a:moveTo>
                    <a:lnTo>
                      <a:pt x="0" y="4153"/>
                    </a:lnTo>
                    <a:lnTo>
                      <a:pt x="18740" y="944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21" name="Freeform: Shape 1020">
                <a:extLst>
                  <a:ext uri="{FF2B5EF4-FFF2-40B4-BE49-F238E27FC236}">
                    <a16:creationId xmlns:a16="http://schemas.microsoft.com/office/drawing/2014/main" id="{47CF55A5-B0F1-B3BA-F202-D040841ECAD1}"/>
                  </a:ext>
                </a:extLst>
              </p:cNvPr>
              <p:cNvSpPr/>
              <p:nvPr/>
            </p:nvSpPr>
            <p:spPr>
              <a:xfrm>
                <a:off x="2854940" y="1889969"/>
                <a:ext cx="20312" cy="10100"/>
              </a:xfrm>
              <a:custGeom>
                <a:avLst/>
                <a:gdLst>
                  <a:gd name="connsiteX0" fmla="*/ 20313 w 20312"/>
                  <a:gd name="connsiteY0" fmla="*/ 0 h 10100"/>
                  <a:gd name="connsiteX1" fmla="*/ 0 w 20312"/>
                  <a:gd name="connsiteY1" fmla="*/ 4602 h 10100"/>
                  <a:gd name="connsiteX2" fmla="*/ 20089 w 20312"/>
                  <a:gd name="connsiteY2" fmla="*/ 10101 h 10100"/>
                </a:gdLst>
                <a:ahLst/>
                <a:cxnLst>
                  <a:cxn ang="0">
                    <a:pos x="connsiteX0" y="connsiteY0"/>
                  </a:cxn>
                  <a:cxn ang="0">
                    <a:pos x="connsiteX1" y="connsiteY1"/>
                  </a:cxn>
                  <a:cxn ang="0">
                    <a:pos x="connsiteX2" y="connsiteY2"/>
                  </a:cxn>
                </a:cxnLst>
                <a:rect l="l" t="t" r="r" b="b"/>
                <a:pathLst>
                  <a:path w="20312" h="10100">
                    <a:moveTo>
                      <a:pt x="20313" y="0"/>
                    </a:moveTo>
                    <a:lnTo>
                      <a:pt x="0" y="4602"/>
                    </a:lnTo>
                    <a:lnTo>
                      <a:pt x="20089" y="1010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22" name="Freeform: Shape 1021">
                <a:extLst>
                  <a:ext uri="{FF2B5EF4-FFF2-40B4-BE49-F238E27FC236}">
                    <a16:creationId xmlns:a16="http://schemas.microsoft.com/office/drawing/2014/main" id="{84366F39-6AD0-A3A6-990C-7564B694F44A}"/>
                  </a:ext>
                </a:extLst>
              </p:cNvPr>
              <p:cNvSpPr/>
              <p:nvPr/>
            </p:nvSpPr>
            <p:spPr>
              <a:xfrm>
                <a:off x="2854940" y="2005695"/>
                <a:ext cx="21361" cy="10636"/>
              </a:xfrm>
              <a:custGeom>
                <a:avLst/>
                <a:gdLst>
                  <a:gd name="connsiteX0" fmla="*/ 21361 w 21361"/>
                  <a:gd name="connsiteY0" fmla="*/ 0 h 10636"/>
                  <a:gd name="connsiteX1" fmla="*/ 0 w 21361"/>
                  <a:gd name="connsiteY1" fmla="*/ 4965 h 10636"/>
                  <a:gd name="connsiteX2" fmla="*/ 21184 w 21361"/>
                  <a:gd name="connsiteY2" fmla="*/ 10636 h 10636"/>
                </a:gdLst>
                <a:ahLst/>
                <a:cxnLst>
                  <a:cxn ang="0">
                    <a:pos x="connsiteX0" y="connsiteY0"/>
                  </a:cxn>
                  <a:cxn ang="0">
                    <a:pos x="connsiteX1" y="connsiteY1"/>
                  </a:cxn>
                  <a:cxn ang="0">
                    <a:pos x="connsiteX2" y="connsiteY2"/>
                  </a:cxn>
                </a:cxnLst>
                <a:rect l="l" t="t" r="r" b="b"/>
                <a:pathLst>
                  <a:path w="21361" h="10636">
                    <a:moveTo>
                      <a:pt x="21361" y="0"/>
                    </a:moveTo>
                    <a:lnTo>
                      <a:pt x="0" y="4965"/>
                    </a:lnTo>
                    <a:lnTo>
                      <a:pt x="21184" y="1063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23" name="Freeform: Shape 1022">
                <a:extLst>
                  <a:ext uri="{FF2B5EF4-FFF2-40B4-BE49-F238E27FC236}">
                    <a16:creationId xmlns:a16="http://schemas.microsoft.com/office/drawing/2014/main" id="{D48697E6-733A-AE35-CDEC-9AAB7890325B}"/>
                  </a:ext>
                </a:extLst>
              </p:cNvPr>
              <p:cNvSpPr/>
              <p:nvPr/>
            </p:nvSpPr>
            <p:spPr>
              <a:xfrm>
                <a:off x="2854940" y="2121493"/>
                <a:ext cx="22201" cy="11066"/>
              </a:xfrm>
              <a:custGeom>
                <a:avLst/>
                <a:gdLst>
                  <a:gd name="connsiteX0" fmla="*/ 22201 w 22201"/>
                  <a:gd name="connsiteY0" fmla="*/ 0 h 11066"/>
                  <a:gd name="connsiteX1" fmla="*/ 0 w 22201"/>
                  <a:gd name="connsiteY1" fmla="*/ 5256 h 11066"/>
                  <a:gd name="connsiteX2" fmla="*/ 22063 w 22201"/>
                  <a:gd name="connsiteY2" fmla="*/ 11066 h 11066"/>
                </a:gdLst>
                <a:ahLst/>
                <a:cxnLst>
                  <a:cxn ang="0">
                    <a:pos x="connsiteX0" y="connsiteY0"/>
                  </a:cxn>
                  <a:cxn ang="0">
                    <a:pos x="connsiteX1" y="connsiteY1"/>
                  </a:cxn>
                  <a:cxn ang="0">
                    <a:pos x="connsiteX2" y="connsiteY2"/>
                  </a:cxn>
                </a:cxnLst>
                <a:rect l="l" t="t" r="r" b="b"/>
                <a:pathLst>
                  <a:path w="22201" h="11066">
                    <a:moveTo>
                      <a:pt x="22201" y="0"/>
                    </a:moveTo>
                    <a:lnTo>
                      <a:pt x="0" y="5256"/>
                    </a:lnTo>
                    <a:lnTo>
                      <a:pt x="22063" y="1106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24" name="Freeform: Shape 1023">
                <a:extLst>
                  <a:ext uri="{FF2B5EF4-FFF2-40B4-BE49-F238E27FC236}">
                    <a16:creationId xmlns:a16="http://schemas.microsoft.com/office/drawing/2014/main" id="{ABBA3412-5CE8-4AFA-7EC3-CC95F1EB7772}"/>
                  </a:ext>
                </a:extLst>
              </p:cNvPr>
              <p:cNvSpPr/>
              <p:nvPr/>
            </p:nvSpPr>
            <p:spPr>
              <a:xfrm>
                <a:off x="2854940" y="2237349"/>
                <a:ext cx="22864" cy="11405"/>
              </a:xfrm>
              <a:custGeom>
                <a:avLst/>
                <a:gdLst>
                  <a:gd name="connsiteX0" fmla="*/ 22864 w 22864"/>
                  <a:gd name="connsiteY0" fmla="*/ 0 h 11405"/>
                  <a:gd name="connsiteX1" fmla="*/ 0 w 22864"/>
                  <a:gd name="connsiteY1" fmla="*/ 5489 h 11405"/>
                  <a:gd name="connsiteX2" fmla="*/ 22757 w 22864"/>
                  <a:gd name="connsiteY2" fmla="*/ 11406 h 11405"/>
                </a:gdLst>
                <a:ahLst/>
                <a:cxnLst>
                  <a:cxn ang="0">
                    <a:pos x="connsiteX0" y="connsiteY0"/>
                  </a:cxn>
                  <a:cxn ang="0">
                    <a:pos x="connsiteX1" y="connsiteY1"/>
                  </a:cxn>
                  <a:cxn ang="0">
                    <a:pos x="connsiteX2" y="connsiteY2"/>
                  </a:cxn>
                </a:cxnLst>
                <a:rect l="l" t="t" r="r" b="b"/>
                <a:pathLst>
                  <a:path w="22864" h="11405">
                    <a:moveTo>
                      <a:pt x="22864" y="0"/>
                    </a:moveTo>
                    <a:lnTo>
                      <a:pt x="0" y="5489"/>
                    </a:lnTo>
                    <a:lnTo>
                      <a:pt x="22757" y="1140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25" name="Freeform: Shape 1024">
                <a:extLst>
                  <a:ext uri="{FF2B5EF4-FFF2-40B4-BE49-F238E27FC236}">
                    <a16:creationId xmlns:a16="http://schemas.microsoft.com/office/drawing/2014/main" id="{13DD3834-82FD-1BD1-72FC-CD7C8E68A7BA}"/>
                  </a:ext>
                </a:extLst>
              </p:cNvPr>
              <p:cNvSpPr/>
              <p:nvPr/>
            </p:nvSpPr>
            <p:spPr>
              <a:xfrm>
                <a:off x="2854940" y="2353254"/>
                <a:ext cx="23374" cy="11667"/>
              </a:xfrm>
              <a:custGeom>
                <a:avLst/>
                <a:gdLst>
                  <a:gd name="connsiteX0" fmla="*/ 23374 w 23374"/>
                  <a:gd name="connsiteY0" fmla="*/ 0 h 11667"/>
                  <a:gd name="connsiteX1" fmla="*/ 0 w 23374"/>
                  <a:gd name="connsiteY1" fmla="*/ 5673 h 11667"/>
                  <a:gd name="connsiteX2" fmla="*/ 23294 w 23374"/>
                  <a:gd name="connsiteY2" fmla="*/ 11667 h 11667"/>
                </a:gdLst>
                <a:ahLst/>
                <a:cxnLst>
                  <a:cxn ang="0">
                    <a:pos x="connsiteX0" y="connsiteY0"/>
                  </a:cxn>
                  <a:cxn ang="0">
                    <a:pos x="connsiteX1" y="connsiteY1"/>
                  </a:cxn>
                  <a:cxn ang="0">
                    <a:pos x="connsiteX2" y="connsiteY2"/>
                  </a:cxn>
                </a:cxnLst>
                <a:rect l="l" t="t" r="r" b="b"/>
                <a:pathLst>
                  <a:path w="23374" h="11667">
                    <a:moveTo>
                      <a:pt x="23374" y="0"/>
                    </a:moveTo>
                    <a:lnTo>
                      <a:pt x="0" y="5673"/>
                    </a:lnTo>
                    <a:lnTo>
                      <a:pt x="23294" y="1166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26" name="Freeform: Shape 1025">
                <a:extLst>
                  <a:ext uri="{FF2B5EF4-FFF2-40B4-BE49-F238E27FC236}">
                    <a16:creationId xmlns:a16="http://schemas.microsoft.com/office/drawing/2014/main" id="{580BF53A-DCBF-223B-E274-C0D41F988FB4}"/>
                  </a:ext>
                </a:extLst>
              </p:cNvPr>
              <p:cNvSpPr/>
              <p:nvPr/>
            </p:nvSpPr>
            <p:spPr>
              <a:xfrm>
                <a:off x="2971026" y="501504"/>
                <a:ext cx="3123" cy="4627"/>
              </a:xfrm>
              <a:custGeom>
                <a:avLst/>
                <a:gdLst>
                  <a:gd name="connsiteX0" fmla="*/ 3124 w 3123"/>
                  <a:gd name="connsiteY0" fmla="*/ 3578 h 4627"/>
                  <a:gd name="connsiteX1" fmla="*/ 0 w 3123"/>
                  <a:gd name="connsiteY1" fmla="*/ 0 h 4627"/>
                  <a:gd name="connsiteX2" fmla="*/ 1072 w 3123"/>
                  <a:gd name="connsiteY2" fmla="*/ 4628 h 4627"/>
                </a:gdLst>
                <a:ahLst/>
                <a:cxnLst>
                  <a:cxn ang="0">
                    <a:pos x="connsiteX0" y="connsiteY0"/>
                  </a:cxn>
                  <a:cxn ang="0">
                    <a:pos x="connsiteX1" y="connsiteY1"/>
                  </a:cxn>
                  <a:cxn ang="0">
                    <a:pos x="connsiteX2" y="connsiteY2"/>
                  </a:cxn>
                </a:cxnLst>
                <a:rect l="l" t="t" r="r" b="b"/>
                <a:pathLst>
                  <a:path w="3123" h="4627">
                    <a:moveTo>
                      <a:pt x="3124" y="3578"/>
                    </a:moveTo>
                    <a:lnTo>
                      <a:pt x="0" y="0"/>
                    </a:lnTo>
                    <a:lnTo>
                      <a:pt x="1072" y="462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27" name="Freeform: Shape 1026">
                <a:extLst>
                  <a:ext uri="{FF2B5EF4-FFF2-40B4-BE49-F238E27FC236}">
                    <a16:creationId xmlns:a16="http://schemas.microsoft.com/office/drawing/2014/main" id="{5A4100EC-F274-483F-18C5-AE52761D6ABA}"/>
                  </a:ext>
                </a:extLst>
              </p:cNvPr>
              <p:cNvSpPr/>
              <p:nvPr/>
            </p:nvSpPr>
            <p:spPr>
              <a:xfrm>
                <a:off x="2971026" y="617593"/>
                <a:ext cx="2890" cy="4240"/>
              </a:xfrm>
              <a:custGeom>
                <a:avLst/>
                <a:gdLst>
                  <a:gd name="connsiteX0" fmla="*/ 2890 w 2890"/>
                  <a:gd name="connsiteY0" fmla="*/ 3265 h 4240"/>
                  <a:gd name="connsiteX1" fmla="*/ 0 w 2890"/>
                  <a:gd name="connsiteY1" fmla="*/ 0 h 4240"/>
                  <a:gd name="connsiteX2" fmla="*/ 1014 w 2890"/>
                  <a:gd name="connsiteY2" fmla="*/ 4241 h 4240"/>
                </a:gdLst>
                <a:ahLst/>
                <a:cxnLst>
                  <a:cxn ang="0">
                    <a:pos x="connsiteX0" y="connsiteY0"/>
                  </a:cxn>
                  <a:cxn ang="0">
                    <a:pos x="connsiteX1" y="connsiteY1"/>
                  </a:cxn>
                  <a:cxn ang="0">
                    <a:pos x="connsiteX2" y="connsiteY2"/>
                  </a:cxn>
                </a:cxnLst>
                <a:rect l="l" t="t" r="r" b="b"/>
                <a:pathLst>
                  <a:path w="2890" h="4240">
                    <a:moveTo>
                      <a:pt x="2890" y="3265"/>
                    </a:moveTo>
                    <a:lnTo>
                      <a:pt x="0" y="0"/>
                    </a:lnTo>
                    <a:lnTo>
                      <a:pt x="1014" y="424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28" name="Freeform: Shape 1027">
                <a:extLst>
                  <a:ext uri="{FF2B5EF4-FFF2-40B4-BE49-F238E27FC236}">
                    <a16:creationId xmlns:a16="http://schemas.microsoft.com/office/drawing/2014/main" id="{36C6429E-297F-B2F4-3AD1-26EE36B2E989}"/>
                  </a:ext>
                </a:extLst>
              </p:cNvPr>
              <p:cNvSpPr/>
              <p:nvPr/>
            </p:nvSpPr>
            <p:spPr>
              <a:xfrm>
                <a:off x="2971026" y="733682"/>
                <a:ext cx="2951" cy="3926"/>
              </a:xfrm>
              <a:custGeom>
                <a:avLst/>
                <a:gdLst>
                  <a:gd name="connsiteX0" fmla="*/ 2951 w 2951"/>
                  <a:gd name="connsiteY0" fmla="*/ 2876 h 3926"/>
                  <a:gd name="connsiteX1" fmla="*/ 0 w 2951"/>
                  <a:gd name="connsiteY1" fmla="*/ 0 h 3926"/>
                  <a:gd name="connsiteX2" fmla="*/ 1251 w 2951"/>
                  <a:gd name="connsiteY2" fmla="*/ 3927 h 3926"/>
                </a:gdLst>
                <a:ahLst/>
                <a:cxnLst>
                  <a:cxn ang="0">
                    <a:pos x="connsiteX0" y="connsiteY0"/>
                  </a:cxn>
                  <a:cxn ang="0">
                    <a:pos x="connsiteX1" y="connsiteY1"/>
                  </a:cxn>
                  <a:cxn ang="0">
                    <a:pos x="connsiteX2" y="connsiteY2"/>
                  </a:cxn>
                </a:cxnLst>
                <a:rect l="l" t="t" r="r" b="b"/>
                <a:pathLst>
                  <a:path w="2951" h="3926">
                    <a:moveTo>
                      <a:pt x="2951" y="2876"/>
                    </a:moveTo>
                    <a:lnTo>
                      <a:pt x="0" y="0"/>
                    </a:lnTo>
                    <a:lnTo>
                      <a:pt x="1251" y="392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29" name="Freeform: Shape 1028">
                <a:extLst>
                  <a:ext uri="{FF2B5EF4-FFF2-40B4-BE49-F238E27FC236}">
                    <a16:creationId xmlns:a16="http://schemas.microsoft.com/office/drawing/2014/main" id="{EA6B1B58-7FCD-C564-1D5E-02DED8E3A67D}"/>
                  </a:ext>
                </a:extLst>
              </p:cNvPr>
              <p:cNvSpPr/>
              <p:nvPr/>
            </p:nvSpPr>
            <p:spPr>
              <a:xfrm>
                <a:off x="2971026" y="849771"/>
                <a:ext cx="3369" cy="3695"/>
              </a:xfrm>
              <a:custGeom>
                <a:avLst/>
                <a:gdLst>
                  <a:gd name="connsiteX0" fmla="*/ 3369 w 3369"/>
                  <a:gd name="connsiteY0" fmla="*/ 2391 h 3695"/>
                  <a:gd name="connsiteX1" fmla="*/ 0 w 3369"/>
                  <a:gd name="connsiteY1" fmla="*/ 0 h 3695"/>
                  <a:gd name="connsiteX2" fmla="*/ 1848 w 3369"/>
                  <a:gd name="connsiteY2" fmla="*/ 3695 h 3695"/>
                </a:gdLst>
                <a:ahLst/>
                <a:cxnLst>
                  <a:cxn ang="0">
                    <a:pos x="connsiteX0" y="connsiteY0"/>
                  </a:cxn>
                  <a:cxn ang="0">
                    <a:pos x="connsiteX1" y="connsiteY1"/>
                  </a:cxn>
                  <a:cxn ang="0">
                    <a:pos x="connsiteX2" y="connsiteY2"/>
                  </a:cxn>
                </a:cxnLst>
                <a:rect l="l" t="t" r="r" b="b"/>
                <a:pathLst>
                  <a:path w="3369" h="3695">
                    <a:moveTo>
                      <a:pt x="3369" y="2391"/>
                    </a:moveTo>
                    <a:lnTo>
                      <a:pt x="0" y="0"/>
                    </a:lnTo>
                    <a:lnTo>
                      <a:pt x="1848" y="369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30" name="Freeform: Shape 1029">
                <a:extLst>
                  <a:ext uri="{FF2B5EF4-FFF2-40B4-BE49-F238E27FC236}">
                    <a16:creationId xmlns:a16="http://schemas.microsoft.com/office/drawing/2014/main" id="{2B325710-2B81-137C-3ACB-51FD117A4D22}"/>
                  </a:ext>
                </a:extLst>
              </p:cNvPr>
              <p:cNvSpPr/>
              <p:nvPr/>
            </p:nvSpPr>
            <p:spPr>
              <a:xfrm>
                <a:off x="2971026" y="965859"/>
                <a:ext cx="4241" cy="3562"/>
              </a:xfrm>
              <a:custGeom>
                <a:avLst/>
                <a:gdLst>
                  <a:gd name="connsiteX0" fmla="*/ 4242 w 4241"/>
                  <a:gd name="connsiteY0" fmla="*/ 1775 h 3562"/>
                  <a:gd name="connsiteX1" fmla="*/ 0 w 4241"/>
                  <a:gd name="connsiteY1" fmla="*/ 0 h 3562"/>
                  <a:gd name="connsiteX2" fmla="*/ 2907 w 4241"/>
                  <a:gd name="connsiteY2" fmla="*/ 3562 h 3562"/>
                </a:gdLst>
                <a:ahLst/>
                <a:cxnLst>
                  <a:cxn ang="0">
                    <a:pos x="connsiteX0" y="connsiteY0"/>
                  </a:cxn>
                  <a:cxn ang="0">
                    <a:pos x="connsiteX1" y="connsiteY1"/>
                  </a:cxn>
                  <a:cxn ang="0">
                    <a:pos x="connsiteX2" y="connsiteY2"/>
                  </a:cxn>
                </a:cxnLst>
                <a:rect l="l" t="t" r="r" b="b"/>
                <a:pathLst>
                  <a:path w="4241" h="3562">
                    <a:moveTo>
                      <a:pt x="4242" y="1775"/>
                    </a:moveTo>
                    <a:lnTo>
                      <a:pt x="0" y="0"/>
                    </a:lnTo>
                    <a:lnTo>
                      <a:pt x="2907" y="356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31" name="Freeform: Shape 1030">
                <a:extLst>
                  <a:ext uri="{FF2B5EF4-FFF2-40B4-BE49-F238E27FC236}">
                    <a16:creationId xmlns:a16="http://schemas.microsoft.com/office/drawing/2014/main" id="{4AE2CCEC-5183-C429-6FC7-CDE07A019F33}"/>
                  </a:ext>
                </a:extLst>
              </p:cNvPr>
              <p:cNvSpPr/>
              <p:nvPr/>
            </p:nvSpPr>
            <p:spPr>
              <a:xfrm>
                <a:off x="2971026" y="1081948"/>
                <a:ext cx="5629" cy="3546"/>
              </a:xfrm>
              <a:custGeom>
                <a:avLst/>
                <a:gdLst>
                  <a:gd name="connsiteX0" fmla="*/ 5630 w 5629"/>
                  <a:gd name="connsiteY0" fmla="*/ 1016 h 3546"/>
                  <a:gd name="connsiteX1" fmla="*/ 0 w 5629"/>
                  <a:gd name="connsiteY1" fmla="*/ 0 h 3546"/>
                  <a:gd name="connsiteX2" fmla="*/ 4489 w 5629"/>
                  <a:gd name="connsiteY2" fmla="*/ 3546 h 3546"/>
                </a:gdLst>
                <a:ahLst/>
                <a:cxnLst>
                  <a:cxn ang="0">
                    <a:pos x="connsiteX0" y="connsiteY0"/>
                  </a:cxn>
                  <a:cxn ang="0">
                    <a:pos x="connsiteX1" y="connsiteY1"/>
                  </a:cxn>
                  <a:cxn ang="0">
                    <a:pos x="connsiteX2" y="connsiteY2"/>
                  </a:cxn>
                </a:cxnLst>
                <a:rect l="l" t="t" r="r" b="b"/>
                <a:pathLst>
                  <a:path w="5629" h="3546">
                    <a:moveTo>
                      <a:pt x="5630" y="1016"/>
                    </a:moveTo>
                    <a:lnTo>
                      <a:pt x="0" y="0"/>
                    </a:lnTo>
                    <a:lnTo>
                      <a:pt x="4489" y="354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32" name="Freeform: Shape 1031">
                <a:extLst>
                  <a:ext uri="{FF2B5EF4-FFF2-40B4-BE49-F238E27FC236}">
                    <a16:creationId xmlns:a16="http://schemas.microsoft.com/office/drawing/2014/main" id="{6496590F-E039-3F08-6D82-F9D34FFB16D5}"/>
                  </a:ext>
                </a:extLst>
              </p:cNvPr>
              <p:cNvSpPr/>
              <p:nvPr/>
            </p:nvSpPr>
            <p:spPr>
              <a:xfrm>
                <a:off x="2971026" y="1198037"/>
                <a:ext cx="7482" cy="3648"/>
              </a:xfrm>
              <a:custGeom>
                <a:avLst/>
                <a:gdLst>
                  <a:gd name="connsiteX0" fmla="*/ 7483 w 7482"/>
                  <a:gd name="connsiteY0" fmla="*/ 144 h 3648"/>
                  <a:gd name="connsiteX1" fmla="*/ 0 w 7482"/>
                  <a:gd name="connsiteY1" fmla="*/ 0 h 3648"/>
                  <a:gd name="connsiteX2" fmla="*/ 6535 w 7482"/>
                  <a:gd name="connsiteY2" fmla="*/ 3649 h 3648"/>
                </a:gdLst>
                <a:ahLst/>
                <a:cxnLst>
                  <a:cxn ang="0">
                    <a:pos x="connsiteX0" y="connsiteY0"/>
                  </a:cxn>
                  <a:cxn ang="0">
                    <a:pos x="connsiteX1" y="connsiteY1"/>
                  </a:cxn>
                  <a:cxn ang="0">
                    <a:pos x="connsiteX2" y="connsiteY2"/>
                  </a:cxn>
                </a:cxnLst>
                <a:rect l="l" t="t" r="r" b="b"/>
                <a:pathLst>
                  <a:path w="7482" h="3648">
                    <a:moveTo>
                      <a:pt x="7483" y="144"/>
                    </a:moveTo>
                    <a:lnTo>
                      <a:pt x="0" y="0"/>
                    </a:lnTo>
                    <a:lnTo>
                      <a:pt x="6535" y="364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33" name="Freeform: Shape 1032">
                <a:extLst>
                  <a:ext uri="{FF2B5EF4-FFF2-40B4-BE49-F238E27FC236}">
                    <a16:creationId xmlns:a16="http://schemas.microsoft.com/office/drawing/2014/main" id="{1F073270-31BB-FEEE-4C64-5690E982E7B3}"/>
                  </a:ext>
                </a:extLst>
              </p:cNvPr>
              <p:cNvSpPr/>
              <p:nvPr/>
            </p:nvSpPr>
            <p:spPr>
              <a:xfrm>
                <a:off x="2971026" y="1313348"/>
                <a:ext cx="9642" cy="4629"/>
              </a:xfrm>
              <a:custGeom>
                <a:avLst/>
                <a:gdLst>
                  <a:gd name="connsiteX0" fmla="*/ 9643 w 9642"/>
                  <a:gd name="connsiteY0" fmla="*/ 0 h 4629"/>
                  <a:gd name="connsiteX1" fmla="*/ 0 w 9642"/>
                  <a:gd name="connsiteY1" fmla="*/ 778 h 4629"/>
                  <a:gd name="connsiteX2" fmla="*/ 8875 w 9642"/>
                  <a:gd name="connsiteY2" fmla="*/ 4629 h 4629"/>
                </a:gdLst>
                <a:ahLst/>
                <a:cxnLst>
                  <a:cxn ang="0">
                    <a:pos x="connsiteX0" y="connsiteY0"/>
                  </a:cxn>
                  <a:cxn ang="0">
                    <a:pos x="connsiteX1" y="connsiteY1"/>
                  </a:cxn>
                  <a:cxn ang="0">
                    <a:pos x="connsiteX2" y="connsiteY2"/>
                  </a:cxn>
                </a:cxnLst>
                <a:rect l="l" t="t" r="r" b="b"/>
                <a:pathLst>
                  <a:path w="9642" h="4629">
                    <a:moveTo>
                      <a:pt x="9643" y="0"/>
                    </a:moveTo>
                    <a:lnTo>
                      <a:pt x="0" y="778"/>
                    </a:lnTo>
                    <a:lnTo>
                      <a:pt x="8875" y="462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34" name="Freeform: Shape 1033">
                <a:extLst>
                  <a:ext uri="{FF2B5EF4-FFF2-40B4-BE49-F238E27FC236}">
                    <a16:creationId xmlns:a16="http://schemas.microsoft.com/office/drawing/2014/main" id="{2F805C39-D219-AEC2-17EA-A2E357BD2613}"/>
                  </a:ext>
                </a:extLst>
              </p:cNvPr>
              <p:cNvSpPr/>
              <p:nvPr/>
            </p:nvSpPr>
            <p:spPr>
              <a:xfrm>
                <a:off x="2971026" y="1428533"/>
                <a:ext cx="11903" cy="5799"/>
              </a:xfrm>
              <a:custGeom>
                <a:avLst/>
                <a:gdLst>
                  <a:gd name="connsiteX0" fmla="*/ 11903 w 11903"/>
                  <a:gd name="connsiteY0" fmla="*/ 0 h 5799"/>
                  <a:gd name="connsiteX1" fmla="*/ 0 w 11903"/>
                  <a:gd name="connsiteY1" fmla="*/ 1682 h 5799"/>
                  <a:gd name="connsiteX2" fmla="*/ 11294 w 11903"/>
                  <a:gd name="connsiteY2" fmla="*/ 5800 h 5799"/>
                </a:gdLst>
                <a:ahLst/>
                <a:cxnLst>
                  <a:cxn ang="0">
                    <a:pos x="connsiteX0" y="connsiteY0"/>
                  </a:cxn>
                  <a:cxn ang="0">
                    <a:pos x="connsiteX1" y="connsiteY1"/>
                  </a:cxn>
                  <a:cxn ang="0">
                    <a:pos x="connsiteX2" y="connsiteY2"/>
                  </a:cxn>
                </a:cxnLst>
                <a:rect l="l" t="t" r="r" b="b"/>
                <a:pathLst>
                  <a:path w="11903" h="5799">
                    <a:moveTo>
                      <a:pt x="11903" y="0"/>
                    </a:moveTo>
                    <a:lnTo>
                      <a:pt x="0" y="1682"/>
                    </a:lnTo>
                    <a:lnTo>
                      <a:pt x="11294" y="580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35" name="Freeform: Shape 1034">
                <a:extLst>
                  <a:ext uri="{FF2B5EF4-FFF2-40B4-BE49-F238E27FC236}">
                    <a16:creationId xmlns:a16="http://schemas.microsoft.com/office/drawing/2014/main" id="{E7DA4CD6-C679-1191-81E4-2C013AE8A761}"/>
                  </a:ext>
                </a:extLst>
              </p:cNvPr>
              <p:cNvSpPr/>
              <p:nvPr/>
            </p:nvSpPr>
            <p:spPr>
              <a:xfrm>
                <a:off x="2971026" y="1543792"/>
                <a:ext cx="14085" cy="6924"/>
              </a:xfrm>
              <a:custGeom>
                <a:avLst/>
                <a:gdLst>
                  <a:gd name="connsiteX0" fmla="*/ 14085 w 14085"/>
                  <a:gd name="connsiteY0" fmla="*/ 0 h 6924"/>
                  <a:gd name="connsiteX1" fmla="*/ 0 w 14085"/>
                  <a:gd name="connsiteY1" fmla="*/ 2512 h 6924"/>
                  <a:gd name="connsiteX2" fmla="*/ 13610 w 14085"/>
                  <a:gd name="connsiteY2" fmla="*/ 6924 h 6924"/>
                </a:gdLst>
                <a:ahLst/>
                <a:cxnLst>
                  <a:cxn ang="0">
                    <a:pos x="connsiteX0" y="connsiteY0"/>
                  </a:cxn>
                  <a:cxn ang="0">
                    <a:pos x="connsiteX1" y="connsiteY1"/>
                  </a:cxn>
                  <a:cxn ang="0">
                    <a:pos x="connsiteX2" y="connsiteY2"/>
                  </a:cxn>
                </a:cxnLst>
                <a:rect l="l" t="t" r="r" b="b"/>
                <a:pathLst>
                  <a:path w="14085" h="6924">
                    <a:moveTo>
                      <a:pt x="14085" y="0"/>
                    </a:moveTo>
                    <a:lnTo>
                      <a:pt x="0" y="2512"/>
                    </a:lnTo>
                    <a:lnTo>
                      <a:pt x="13610" y="692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36" name="Freeform: Shape 1035">
                <a:extLst>
                  <a:ext uri="{FF2B5EF4-FFF2-40B4-BE49-F238E27FC236}">
                    <a16:creationId xmlns:a16="http://schemas.microsoft.com/office/drawing/2014/main" id="{E75D31A8-6737-8847-03D6-56A6CC1E2E2C}"/>
                  </a:ext>
                </a:extLst>
              </p:cNvPr>
              <p:cNvSpPr/>
              <p:nvPr/>
            </p:nvSpPr>
            <p:spPr>
              <a:xfrm>
                <a:off x="2971026" y="1659154"/>
                <a:ext cx="16071" cy="7944"/>
              </a:xfrm>
              <a:custGeom>
                <a:avLst/>
                <a:gdLst>
                  <a:gd name="connsiteX0" fmla="*/ 16072 w 16071"/>
                  <a:gd name="connsiteY0" fmla="*/ 0 h 7944"/>
                  <a:gd name="connsiteX1" fmla="*/ 0 w 16071"/>
                  <a:gd name="connsiteY1" fmla="*/ 3239 h 7944"/>
                  <a:gd name="connsiteX2" fmla="*/ 15705 w 16071"/>
                  <a:gd name="connsiteY2" fmla="*/ 7944 h 7944"/>
                </a:gdLst>
                <a:ahLst/>
                <a:cxnLst>
                  <a:cxn ang="0">
                    <a:pos x="connsiteX0" y="connsiteY0"/>
                  </a:cxn>
                  <a:cxn ang="0">
                    <a:pos x="connsiteX1" y="connsiteY1"/>
                  </a:cxn>
                  <a:cxn ang="0">
                    <a:pos x="connsiteX2" y="connsiteY2"/>
                  </a:cxn>
                </a:cxnLst>
                <a:rect l="l" t="t" r="r" b="b"/>
                <a:pathLst>
                  <a:path w="16071" h="7944">
                    <a:moveTo>
                      <a:pt x="16072" y="0"/>
                    </a:moveTo>
                    <a:lnTo>
                      <a:pt x="0" y="3239"/>
                    </a:lnTo>
                    <a:lnTo>
                      <a:pt x="15705" y="794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37" name="Freeform: Shape 1036">
                <a:extLst>
                  <a:ext uri="{FF2B5EF4-FFF2-40B4-BE49-F238E27FC236}">
                    <a16:creationId xmlns:a16="http://schemas.microsoft.com/office/drawing/2014/main" id="{328AEA8E-0187-5540-5D0F-34A5A251A2A6}"/>
                  </a:ext>
                </a:extLst>
              </p:cNvPr>
              <p:cNvSpPr/>
              <p:nvPr/>
            </p:nvSpPr>
            <p:spPr>
              <a:xfrm>
                <a:off x="2971026" y="1774625"/>
                <a:ext cx="17807" cy="8834"/>
              </a:xfrm>
              <a:custGeom>
                <a:avLst/>
                <a:gdLst>
                  <a:gd name="connsiteX0" fmla="*/ 17808 w 17807"/>
                  <a:gd name="connsiteY0" fmla="*/ 0 h 8834"/>
                  <a:gd name="connsiteX1" fmla="*/ 0 w 17807"/>
                  <a:gd name="connsiteY1" fmla="*/ 3857 h 8834"/>
                  <a:gd name="connsiteX2" fmla="*/ 17528 w 17807"/>
                  <a:gd name="connsiteY2" fmla="*/ 8834 h 8834"/>
                </a:gdLst>
                <a:ahLst/>
                <a:cxnLst>
                  <a:cxn ang="0">
                    <a:pos x="connsiteX0" y="connsiteY0"/>
                  </a:cxn>
                  <a:cxn ang="0">
                    <a:pos x="connsiteX1" y="connsiteY1"/>
                  </a:cxn>
                  <a:cxn ang="0">
                    <a:pos x="connsiteX2" y="connsiteY2"/>
                  </a:cxn>
                </a:cxnLst>
                <a:rect l="l" t="t" r="r" b="b"/>
                <a:pathLst>
                  <a:path w="17807" h="8834">
                    <a:moveTo>
                      <a:pt x="17808" y="0"/>
                    </a:moveTo>
                    <a:lnTo>
                      <a:pt x="0" y="3857"/>
                    </a:lnTo>
                    <a:lnTo>
                      <a:pt x="17528" y="883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38" name="Freeform: Shape 1037">
                <a:extLst>
                  <a:ext uri="{FF2B5EF4-FFF2-40B4-BE49-F238E27FC236}">
                    <a16:creationId xmlns:a16="http://schemas.microsoft.com/office/drawing/2014/main" id="{74600FFD-C786-4B3D-0A56-ED4B983D44E0}"/>
                  </a:ext>
                </a:extLst>
              </p:cNvPr>
              <p:cNvSpPr/>
              <p:nvPr/>
            </p:nvSpPr>
            <p:spPr>
              <a:xfrm>
                <a:off x="2971026" y="1890201"/>
                <a:ext cx="19281" cy="9588"/>
              </a:xfrm>
              <a:custGeom>
                <a:avLst/>
                <a:gdLst>
                  <a:gd name="connsiteX0" fmla="*/ 19282 w 19281"/>
                  <a:gd name="connsiteY0" fmla="*/ 0 h 9588"/>
                  <a:gd name="connsiteX1" fmla="*/ 0 w 19281"/>
                  <a:gd name="connsiteY1" fmla="*/ 4370 h 9588"/>
                  <a:gd name="connsiteX2" fmla="*/ 19070 w 19281"/>
                  <a:gd name="connsiteY2" fmla="*/ 9588 h 9588"/>
                </a:gdLst>
                <a:ahLst/>
                <a:cxnLst>
                  <a:cxn ang="0">
                    <a:pos x="connsiteX0" y="connsiteY0"/>
                  </a:cxn>
                  <a:cxn ang="0">
                    <a:pos x="connsiteX1" y="connsiteY1"/>
                  </a:cxn>
                  <a:cxn ang="0">
                    <a:pos x="connsiteX2" y="connsiteY2"/>
                  </a:cxn>
                </a:cxnLst>
                <a:rect l="l" t="t" r="r" b="b"/>
                <a:pathLst>
                  <a:path w="19281" h="9588">
                    <a:moveTo>
                      <a:pt x="19282" y="0"/>
                    </a:moveTo>
                    <a:lnTo>
                      <a:pt x="0" y="4370"/>
                    </a:lnTo>
                    <a:lnTo>
                      <a:pt x="19070" y="958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39" name="Freeform: Shape 1038">
                <a:extLst>
                  <a:ext uri="{FF2B5EF4-FFF2-40B4-BE49-F238E27FC236}">
                    <a16:creationId xmlns:a16="http://schemas.microsoft.com/office/drawing/2014/main" id="{26BF6BE2-C359-1B5B-5FFC-00C6F5A31472}"/>
                  </a:ext>
                </a:extLst>
              </p:cNvPr>
              <p:cNvSpPr/>
              <p:nvPr/>
            </p:nvSpPr>
            <p:spPr>
              <a:xfrm>
                <a:off x="2971026" y="2005869"/>
                <a:ext cx="20508" cy="10214"/>
              </a:xfrm>
              <a:custGeom>
                <a:avLst/>
                <a:gdLst>
                  <a:gd name="connsiteX0" fmla="*/ 20508 w 20508"/>
                  <a:gd name="connsiteY0" fmla="*/ 0 h 10214"/>
                  <a:gd name="connsiteX1" fmla="*/ 0 w 20508"/>
                  <a:gd name="connsiteY1" fmla="*/ 4791 h 10214"/>
                  <a:gd name="connsiteX2" fmla="*/ 20350 w 20508"/>
                  <a:gd name="connsiteY2" fmla="*/ 10215 h 10214"/>
                </a:gdLst>
                <a:ahLst/>
                <a:cxnLst>
                  <a:cxn ang="0">
                    <a:pos x="connsiteX0" y="connsiteY0"/>
                  </a:cxn>
                  <a:cxn ang="0">
                    <a:pos x="connsiteX1" y="connsiteY1"/>
                  </a:cxn>
                  <a:cxn ang="0">
                    <a:pos x="connsiteX2" y="connsiteY2"/>
                  </a:cxn>
                </a:cxnLst>
                <a:rect l="l" t="t" r="r" b="b"/>
                <a:pathLst>
                  <a:path w="20508" h="10214">
                    <a:moveTo>
                      <a:pt x="20508" y="0"/>
                    </a:moveTo>
                    <a:lnTo>
                      <a:pt x="0" y="4791"/>
                    </a:lnTo>
                    <a:lnTo>
                      <a:pt x="20350" y="1021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40" name="Freeform: Shape 1039">
                <a:extLst>
                  <a:ext uri="{FF2B5EF4-FFF2-40B4-BE49-F238E27FC236}">
                    <a16:creationId xmlns:a16="http://schemas.microsoft.com/office/drawing/2014/main" id="{408BC0D7-08D7-7BAB-42F0-060439DA36F7}"/>
                  </a:ext>
                </a:extLst>
              </p:cNvPr>
              <p:cNvSpPr/>
              <p:nvPr/>
            </p:nvSpPr>
            <p:spPr>
              <a:xfrm>
                <a:off x="2971026" y="2121616"/>
                <a:ext cx="21511" cy="10727"/>
              </a:xfrm>
              <a:custGeom>
                <a:avLst/>
                <a:gdLst>
                  <a:gd name="connsiteX0" fmla="*/ 21511 w 21511"/>
                  <a:gd name="connsiteY0" fmla="*/ 0 h 10727"/>
                  <a:gd name="connsiteX1" fmla="*/ 0 w 21511"/>
                  <a:gd name="connsiteY1" fmla="*/ 5132 h 10727"/>
                  <a:gd name="connsiteX2" fmla="*/ 21396 w 21511"/>
                  <a:gd name="connsiteY2" fmla="*/ 10727 h 10727"/>
                </a:gdLst>
                <a:ahLst/>
                <a:cxnLst>
                  <a:cxn ang="0">
                    <a:pos x="connsiteX0" y="connsiteY0"/>
                  </a:cxn>
                  <a:cxn ang="0">
                    <a:pos x="connsiteX1" y="connsiteY1"/>
                  </a:cxn>
                  <a:cxn ang="0">
                    <a:pos x="connsiteX2" y="connsiteY2"/>
                  </a:cxn>
                </a:cxnLst>
                <a:rect l="l" t="t" r="r" b="b"/>
                <a:pathLst>
                  <a:path w="21511" h="10727">
                    <a:moveTo>
                      <a:pt x="21511" y="0"/>
                    </a:moveTo>
                    <a:lnTo>
                      <a:pt x="0" y="5132"/>
                    </a:lnTo>
                    <a:lnTo>
                      <a:pt x="21396" y="1072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41" name="Freeform: Shape 1040">
                <a:extLst>
                  <a:ext uri="{FF2B5EF4-FFF2-40B4-BE49-F238E27FC236}">
                    <a16:creationId xmlns:a16="http://schemas.microsoft.com/office/drawing/2014/main" id="{4B87ED27-3D5D-80A5-970A-B3104FEEB883}"/>
                  </a:ext>
                </a:extLst>
              </p:cNvPr>
              <p:cNvSpPr/>
              <p:nvPr/>
            </p:nvSpPr>
            <p:spPr>
              <a:xfrm>
                <a:off x="2971026" y="2237430"/>
                <a:ext cx="22316" cy="11138"/>
              </a:xfrm>
              <a:custGeom>
                <a:avLst/>
                <a:gdLst>
                  <a:gd name="connsiteX0" fmla="*/ 22317 w 22316"/>
                  <a:gd name="connsiteY0" fmla="*/ 0 h 11138"/>
                  <a:gd name="connsiteX1" fmla="*/ 0 w 22316"/>
                  <a:gd name="connsiteY1" fmla="*/ 5407 h 11138"/>
                  <a:gd name="connsiteX2" fmla="*/ 22236 w 22316"/>
                  <a:gd name="connsiteY2" fmla="*/ 11138 h 11138"/>
                </a:gdLst>
                <a:ahLst/>
                <a:cxnLst>
                  <a:cxn ang="0">
                    <a:pos x="connsiteX0" y="connsiteY0"/>
                  </a:cxn>
                  <a:cxn ang="0">
                    <a:pos x="connsiteX1" y="connsiteY1"/>
                  </a:cxn>
                  <a:cxn ang="0">
                    <a:pos x="connsiteX2" y="connsiteY2"/>
                  </a:cxn>
                </a:cxnLst>
                <a:rect l="l" t="t" r="r" b="b"/>
                <a:pathLst>
                  <a:path w="22316" h="11138">
                    <a:moveTo>
                      <a:pt x="22317" y="0"/>
                    </a:moveTo>
                    <a:lnTo>
                      <a:pt x="0" y="5407"/>
                    </a:lnTo>
                    <a:lnTo>
                      <a:pt x="22236" y="1113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42" name="Freeform: Shape 1041">
                <a:extLst>
                  <a:ext uri="{FF2B5EF4-FFF2-40B4-BE49-F238E27FC236}">
                    <a16:creationId xmlns:a16="http://schemas.microsoft.com/office/drawing/2014/main" id="{0E9B8B49-9F59-31F5-3628-E9D9CFF818B5}"/>
                  </a:ext>
                </a:extLst>
              </p:cNvPr>
              <p:cNvSpPr/>
              <p:nvPr/>
            </p:nvSpPr>
            <p:spPr>
              <a:xfrm>
                <a:off x="2971026" y="2353301"/>
                <a:ext cx="22947" cy="11460"/>
              </a:xfrm>
              <a:custGeom>
                <a:avLst/>
                <a:gdLst>
                  <a:gd name="connsiteX0" fmla="*/ 22947 w 22947"/>
                  <a:gd name="connsiteY0" fmla="*/ 0 h 11460"/>
                  <a:gd name="connsiteX1" fmla="*/ 0 w 22947"/>
                  <a:gd name="connsiteY1" fmla="*/ 5626 h 11460"/>
                  <a:gd name="connsiteX2" fmla="*/ 22895 w 22947"/>
                  <a:gd name="connsiteY2" fmla="*/ 11461 h 11460"/>
                </a:gdLst>
                <a:ahLst/>
                <a:cxnLst>
                  <a:cxn ang="0">
                    <a:pos x="connsiteX0" y="connsiteY0"/>
                  </a:cxn>
                  <a:cxn ang="0">
                    <a:pos x="connsiteX1" y="connsiteY1"/>
                  </a:cxn>
                  <a:cxn ang="0">
                    <a:pos x="connsiteX2" y="connsiteY2"/>
                  </a:cxn>
                </a:cxnLst>
                <a:rect l="l" t="t" r="r" b="b"/>
                <a:pathLst>
                  <a:path w="22947" h="11460">
                    <a:moveTo>
                      <a:pt x="22947" y="0"/>
                    </a:moveTo>
                    <a:lnTo>
                      <a:pt x="0" y="5626"/>
                    </a:lnTo>
                    <a:lnTo>
                      <a:pt x="22895" y="1146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43" name="Freeform: Shape 1042">
                <a:extLst>
                  <a:ext uri="{FF2B5EF4-FFF2-40B4-BE49-F238E27FC236}">
                    <a16:creationId xmlns:a16="http://schemas.microsoft.com/office/drawing/2014/main" id="{1E08EC96-D8C8-2620-1591-A0310ED663C7}"/>
                  </a:ext>
                </a:extLst>
              </p:cNvPr>
              <p:cNvSpPr/>
              <p:nvPr/>
            </p:nvSpPr>
            <p:spPr>
              <a:xfrm>
                <a:off x="1926252" y="501504"/>
                <a:ext cx="12014" cy="22750"/>
              </a:xfrm>
              <a:custGeom>
                <a:avLst/>
                <a:gdLst>
                  <a:gd name="connsiteX0" fmla="*/ 12015 w 12014"/>
                  <a:gd name="connsiteY0" fmla="*/ 22751 h 22750"/>
                  <a:gd name="connsiteX1" fmla="*/ 0 w 12014"/>
                  <a:gd name="connsiteY1" fmla="*/ 0 h 22750"/>
                </a:gdLst>
                <a:ahLst/>
                <a:cxnLst>
                  <a:cxn ang="0">
                    <a:pos x="connsiteX0" y="connsiteY0"/>
                  </a:cxn>
                  <a:cxn ang="0">
                    <a:pos x="connsiteX1" y="connsiteY1"/>
                  </a:cxn>
                </a:cxnLst>
                <a:rect l="l" t="t" r="r" b="b"/>
                <a:pathLst>
                  <a:path w="12014" h="22750">
                    <a:moveTo>
                      <a:pt x="12015" y="2275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44" name="Freeform: Shape 1043">
                <a:extLst>
                  <a:ext uri="{FF2B5EF4-FFF2-40B4-BE49-F238E27FC236}">
                    <a16:creationId xmlns:a16="http://schemas.microsoft.com/office/drawing/2014/main" id="{DC44CEBB-D9DF-FABA-368C-76F5CBAE7ACC}"/>
                  </a:ext>
                </a:extLst>
              </p:cNvPr>
              <p:cNvSpPr/>
              <p:nvPr/>
            </p:nvSpPr>
            <p:spPr>
              <a:xfrm>
                <a:off x="1926252" y="617593"/>
                <a:ext cx="8246" cy="21377"/>
              </a:xfrm>
              <a:custGeom>
                <a:avLst/>
                <a:gdLst>
                  <a:gd name="connsiteX0" fmla="*/ 8247 w 8246"/>
                  <a:gd name="connsiteY0" fmla="*/ 21378 h 21377"/>
                  <a:gd name="connsiteX1" fmla="*/ 0 w 8246"/>
                  <a:gd name="connsiteY1" fmla="*/ 0 h 21377"/>
                </a:gdLst>
                <a:ahLst/>
                <a:cxnLst>
                  <a:cxn ang="0">
                    <a:pos x="connsiteX0" y="connsiteY0"/>
                  </a:cxn>
                  <a:cxn ang="0">
                    <a:pos x="connsiteX1" y="connsiteY1"/>
                  </a:cxn>
                </a:cxnLst>
                <a:rect l="l" t="t" r="r" b="b"/>
                <a:pathLst>
                  <a:path w="8246" h="21377">
                    <a:moveTo>
                      <a:pt x="8247" y="2137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45" name="Freeform: Shape 1044">
                <a:extLst>
                  <a:ext uri="{FF2B5EF4-FFF2-40B4-BE49-F238E27FC236}">
                    <a16:creationId xmlns:a16="http://schemas.microsoft.com/office/drawing/2014/main" id="{56F03C0F-B35D-F354-6153-C4222CD57808}"/>
                  </a:ext>
                </a:extLst>
              </p:cNvPr>
              <p:cNvSpPr/>
              <p:nvPr/>
            </p:nvSpPr>
            <p:spPr>
              <a:xfrm>
                <a:off x="1926252" y="733682"/>
                <a:ext cx="6240" cy="19104"/>
              </a:xfrm>
              <a:custGeom>
                <a:avLst/>
                <a:gdLst>
                  <a:gd name="connsiteX0" fmla="*/ 6240 w 6240"/>
                  <a:gd name="connsiteY0" fmla="*/ 19104 h 19104"/>
                  <a:gd name="connsiteX1" fmla="*/ 0 w 6240"/>
                  <a:gd name="connsiteY1" fmla="*/ 0 h 19104"/>
                </a:gdLst>
                <a:ahLst/>
                <a:cxnLst>
                  <a:cxn ang="0">
                    <a:pos x="connsiteX0" y="connsiteY0"/>
                  </a:cxn>
                  <a:cxn ang="0">
                    <a:pos x="connsiteX1" y="connsiteY1"/>
                  </a:cxn>
                </a:cxnLst>
                <a:rect l="l" t="t" r="r" b="b"/>
                <a:pathLst>
                  <a:path w="6240" h="19104">
                    <a:moveTo>
                      <a:pt x="6240" y="1910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46" name="Freeform: Shape 1045">
                <a:extLst>
                  <a:ext uri="{FF2B5EF4-FFF2-40B4-BE49-F238E27FC236}">
                    <a16:creationId xmlns:a16="http://schemas.microsoft.com/office/drawing/2014/main" id="{ED3CAD20-D04A-B8B0-55FE-E18AA92E8799}"/>
                  </a:ext>
                </a:extLst>
              </p:cNvPr>
              <p:cNvSpPr/>
              <p:nvPr/>
            </p:nvSpPr>
            <p:spPr>
              <a:xfrm>
                <a:off x="1926252" y="849771"/>
                <a:ext cx="6392" cy="16356"/>
              </a:xfrm>
              <a:custGeom>
                <a:avLst/>
                <a:gdLst>
                  <a:gd name="connsiteX0" fmla="*/ 6392 w 6392"/>
                  <a:gd name="connsiteY0" fmla="*/ 16357 h 16356"/>
                  <a:gd name="connsiteX1" fmla="*/ 0 w 6392"/>
                  <a:gd name="connsiteY1" fmla="*/ 0 h 16356"/>
                </a:gdLst>
                <a:ahLst/>
                <a:cxnLst>
                  <a:cxn ang="0">
                    <a:pos x="connsiteX0" y="connsiteY0"/>
                  </a:cxn>
                  <a:cxn ang="0">
                    <a:pos x="connsiteX1" y="connsiteY1"/>
                  </a:cxn>
                </a:cxnLst>
                <a:rect l="l" t="t" r="r" b="b"/>
                <a:pathLst>
                  <a:path w="6392" h="16356">
                    <a:moveTo>
                      <a:pt x="6392" y="1635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47" name="Freeform: Shape 1046">
                <a:extLst>
                  <a:ext uri="{FF2B5EF4-FFF2-40B4-BE49-F238E27FC236}">
                    <a16:creationId xmlns:a16="http://schemas.microsoft.com/office/drawing/2014/main" id="{714ECAC8-53F6-BF68-3D84-B4C0FA209443}"/>
                  </a:ext>
                </a:extLst>
              </p:cNvPr>
              <p:cNvSpPr/>
              <p:nvPr/>
            </p:nvSpPr>
            <p:spPr>
              <a:xfrm>
                <a:off x="1926252" y="965859"/>
                <a:ext cx="9085" cy="13403"/>
              </a:xfrm>
              <a:custGeom>
                <a:avLst/>
                <a:gdLst>
                  <a:gd name="connsiteX0" fmla="*/ 9085 w 9085"/>
                  <a:gd name="connsiteY0" fmla="*/ 13404 h 13403"/>
                  <a:gd name="connsiteX1" fmla="*/ 0 w 9085"/>
                  <a:gd name="connsiteY1" fmla="*/ 0 h 13403"/>
                </a:gdLst>
                <a:ahLst/>
                <a:cxnLst>
                  <a:cxn ang="0">
                    <a:pos x="connsiteX0" y="connsiteY0"/>
                  </a:cxn>
                  <a:cxn ang="0">
                    <a:pos x="connsiteX1" y="connsiteY1"/>
                  </a:cxn>
                </a:cxnLst>
                <a:rect l="l" t="t" r="r" b="b"/>
                <a:pathLst>
                  <a:path w="9085" h="13403">
                    <a:moveTo>
                      <a:pt x="9085" y="1340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48" name="Freeform: Shape 1047">
                <a:extLst>
                  <a:ext uri="{FF2B5EF4-FFF2-40B4-BE49-F238E27FC236}">
                    <a16:creationId xmlns:a16="http://schemas.microsoft.com/office/drawing/2014/main" id="{90D5F1E3-1783-F34D-C4D0-8CBE832FD65B}"/>
                  </a:ext>
                </a:extLst>
              </p:cNvPr>
              <p:cNvSpPr/>
              <p:nvPr/>
            </p:nvSpPr>
            <p:spPr>
              <a:xfrm>
                <a:off x="1926252" y="1081948"/>
                <a:ext cx="14521" cy="10471"/>
              </a:xfrm>
              <a:custGeom>
                <a:avLst/>
                <a:gdLst>
                  <a:gd name="connsiteX0" fmla="*/ 14522 w 14521"/>
                  <a:gd name="connsiteY0" fmla="*/ 10472 h 10471"/>
                  <a:gd name="connsiteX1" fmla="*/ 0 w 14521"/>
                  <a:gd name="connsiteY1" fmla="*/ 0 h 10471"/>
                </a:gdLst>
                <a:ahLst/>
                <a:cxnLst>
                  <a:cxn ang="0">
                    <a:pos x="connsiteX0" y="connsiteY0"/>
                  </a:cxn>
                  <a:cxn ang="0">
                    <a:pos x="connsiteX1" y="connsiteY1"/>
                  </a:cxn>
                </a:cxnLst>
                <a:rect l="l" t="t" r="r" b="b"/>
                <a:pathLst>
                  <a:path w="14521" h="10471">
                    <a:moveTo>
                      <a:pt x="14522" y="1047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49" name="Freeform: Shape 1048">
                <a:extLst>
                  <a:ext uri="{FF2B5EF4-FFF2-40B4-BE49-F238E27FC236}">
                    <a16:creationId xmlns:a16="http://schemas.microsoft.com/office/drawing/2014/main" id="{54CA3C34-936B-7C3B-957E-7499FC6BB5D0}"/>
                  </a:ext>
                </a:extLst>
              </p:cNvPr>
              <p:cNvSpPr/>
              <p:nvPr/>
            </p:nvSpPr>
            <p:spPr>
              <a:xfrm>
                <a:off x="1926252" y="1198037"/>
                <a:ext cx="22306" cy="7807"/>
              </a:xfrm>
              <a:custGeom>
                <a:avLst/>
                <a:gdLst>
                  <a:gd name="connsiteX0" fmla="*/ 22306 w 22306"/>
                  <a:gd name="connsiteY0" fmla="*/ 7807 h 7807"/>
                  <a:gd name="connsiteX1" fmla="*/ 0 w 22306"/>
                  <a:gd name="connsiteY1" fmla="*/ 0 h 7807"/>
                </a:gdLst>
                <a:ahLst/>
                <a:cxnLst>
                  <a:cxn ang="0">
                    <a:pos x="connsiteX0" y="connsiteY0"/>
                  </a:cxn>
                  <a:cxn ang="0">
                    <a:pos x="connsiteX1" y="connsiteY1"/>
                  </a:cxn>
                </a:cxnLst>
                <a:rect l="l" t="t" r="r" b="b"/>
                <a:pathLst>
                  <a:path w="22306" h="7807">
                    <a:moveTo>
                      <a:pt x="22306" y="780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50" name="Freeform: Shape 1049">
                <a:extLst>
                  <a:ext uri="{FF2B5EF4-FFF2-40B4-BE49-F238E27FC236}">
                    <a16:creationId xmlns:a16="http://schemas.microsoft.com/office/drawing/2014/main" id="{4661CA35-65E2-5498-B6C5-65CDF2178EFC}"/>
                  </a:ext>
                </a:extLst>
              </p:cNvPr>
              <p:cNvSpPr/>
              <p:nvPr/>
            </p:nvSpPr>
            <p:spPr>
              <a:xfrm>
                <a:off x="1926252" y="1314126"/>
                <a:ext cx="31378" cy="5618"/>
              </a:xfrm>
              <a:custGeom>
                <a:avLst/>
                <a:gdLst>
                  <a:gd name="connsiteX0" fmla="*/ 31379 w 31378"/>
                  <a:gd name="connsiteY0" fmla="*/ 5618 h 5618"/>
                  <a:gd name="connsiteX1" fmla="*/ 0 w 31378"/>
                  <a:gd name="connsiteY1" fmla="*/ 0 h 5618"/>
                </a:gdLst>
                <a:ahLst/>
                <a:cxnLst>
                  <a:cxn ang="0">
                    <a:pos x="connsiteX0" y="connsiteY0"/>
                  </a:cxn>
                  <a:cxn ang="0">
                    <a:pos x="connsiteX1" y="connsiteY1"/>
                  </a:cxn>
                </a:cxnLst>
                <a:rect l="l" t="t" r="r" b="b"/>
                <a:pathLst>
                  <a:path w="31378" h="5618">
                    <a:moveTo>
                      <a:pt x="31379" y="561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51" name="Freeform: Shape 1050">
                <a:extLst>
                  <a:ext uri="{FF2B5EF4-FFF2-40B4-BE49-F238E27FC236}">
                    <a16:creationId xmlns:a16="http://schemas.microsoft.com/office/drawing/2014/main" id="{03A0CA1C-EBB7-4143-FD7B-2FC305C4E092}"/>
                  </a:ext>
                </a:extLst>
              </p:cNvPr>
              <p:cNvSpPr/>
              <p:nvPr/>
            </p:nvSpPr>
            <p:spPr>
              <a:xfrm>
                <a:off x="1926252" y="1430215"/>
                <a:ext cx="40469" cy="3986"/>
              </a:xfrm>
              <a:custGeom>
                <a:avLst/>
                <a:gdLst>
                  <a:gd name="connsiteX0" fmla="*/ 40469 w 40469"/>
                  <a:gd name="connsiteY0" fmla="*/ 3987 h 3986"/>
                  <a:gd name="connsiteX1" fmla="*/ 0 w 40469"/>
                  <a:gd name="connsiteY1" fmla="*/ 0 h 3986"/>
                </a:gdLst>
                <a:ahLst/>
                <a:cxnLst>
                  <a:cxn ang="0">
                    <a:pos x="connsiteX0" y="connsiteY0"/>
                  </a:cxn>
                  <a:cxn ang="0">
                    <a:pos x="connsiteX1" y="connsiteY1"/>
                  </a:cxn>
                </a:cxnLst>
                <a:rect l="l" t="t" r="r" b="b"/>
                <a:pathLst>
                  <a:path w="40469" h="3986">
                    <a:moveTo>
                      <a:pt x="40469" y="398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52" name="Freeform: Shape 1051">
                <a:extLst>
                  <a:ext uri="{FF2B5EF4-FFF2-40B4-BE49-F238E27FC236}">
                    <a16:creationId xmlns:a16="http://schemas.microsoft.com/office/drawing/2014/main" id="{406FD89E-61C9-6ABE-70A7-78337F05A284}"/>
                  </a:ext>
                </a:extLst>
              </p:cNvPr>
              <p:cNvSpPr/>
              <p:nvPr/>
            </p:nvSpPr>
            <p:spPr>
              <a:xfrm>
                <a:off x="1926252" y="1546304"/>
                <a:ext cx="48635" cy="2863"/>
              </a:xfrm>
              <a:custGeom>
                <a:avLst/>
                <a:gdLst>
                  <a:gd name="connsiteX0" fmla="*/ 48636 w 48635"/>
                  <a:gd name="connsiteY0" fmla="*/ 2864 h 2863"/>
                  <a:gd name="connsiteX1" fmla="*/ 0 w 48635"/>
                  <a:gd name="connsiteY1" fmla="*/ 0 h 2863"/>
                </a:gdLst>
                <a:ahLst/>
                <a:cxnLst>
                  <a:cxn ang="0">
                    <a:pos x="connsiteX0" y="connsiteY0"/>
                  </a:cxn>
                  <a:cxn ang="0">
                    <a:pos x="connsiteX1" y="connsiteY1"/>
                  </a:cxn>
                </a:cxnLst>
                <a:rect l="l" t="t" r="r" b="b"/>
                <a:pathLst>
                  <a:path w="48635" h="2863">
                    <a:moveTo>
                      <a:pt x="48636" y="286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53" name="Freeform: Shape 1052">
                <a:extLst>
                  <a:ext uri="{FF2B5EF4-FFF2-40B4-BE49-F238E27FC236}">
                    <a16:creationId xmlns:a16="http://schemas.microsoft.com/office/drawing/2014/main" id="{30A385A4-70CF-838F-2BEE-4D5777A497E5}"/>
                  </a:ext>
                </a:extLst>
              </p:cNvPr>
              <p:cNvSpPr/>
              <p:nvPr/>
            </p:nvSpPr>
            <p:spPr>
              <a:xfrm>
                <a:off x="1926252" y="1662393"/>
                <a:ext cx="55455" cy="2129"/>
              </a:xfrm>
              <a:custGeom>
                <a:avLst/>
                <a:gdLst>
                  <a:gd name="connsiteX0" fmla="*/ 55456 w 55455"/>
                  <a:gd name="connsiteY0" fmla="*/ 2130 h 2129"/>
                  <a:gd name="connsiteX1" fmla="*/ 0 w 55455"/>
                  <a:gd name="connsiteY1" fmla="*/ 0 h 2129"/>
                </a:gdLst>
                <a:ahLst/>
                <a:cxnLst>
                  <a:cxn ang="0">
                    <a:pos x="connsiteX0" y="connsiteY0"/>
                  </a:cxn>
                  <a:cxn ang="0">
                    <a:pos x="connsiteX1" y="connsiteY1"/>
                  </a:cxn>
                </a:cxnLst>
                <a:rect l="l" t="t" r="r" b="b"/>
                <a:pathLst>
                  <a:path w="55455" h="2129">
                    <a:moveTo>
                      <a:pt x="55456" y="213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54" name="Freeform: Shape 1053">
                <a:extLst>
                  <a:ext uri="{FF2B5EF4-FFF2-40B4-BE49-F238E27FC236}">
                    <a16:creationId xmlns:a16="http://schemas.microsoft.com/office/drawing/2014/main" id="{6AD99259-19C2-2B2B-EF7B-D3D230172F05}"/>
                  </a:ext>
                </a:extLst>
              </p:cNvPr>
              <p:cNvSpPr/>
              <p:nvPr/>
            </p:nvSpPr>
            <p:spPr>
              <a:xfrm>
                <a:off x="1926252" y="1778482"/>
                <a:ext cx="60902" cy="1662"/>
              </a:xfrm>
              <a:custGeom>
                <a:avLst/>
                <a:gdLst>
                  <a:gd name="connsiteX0" fmla="*/ 60902 w 60902"/>
                  <a:gd name="connsiteY0" fmla="*/ 1662 h 1662"/>
                  <a:gd name="connsiteX1" fmla="*/ 0 w 60902"/>
                  <a:gd name="connsiteY1" fmla="*/ 0 h 1662"/>
                </a:gdLst>
                <a:ahLst/>
                <a:cxnLst>
                  <a:cxn ang="0">
                    <a:pos x="connsiteX0" y="connsiteY0"/>
                  </a:cxn>
                  <a:cxn ang="0">
                    <a:pos x="connsiteX1" y="connsiteY1"/>
                  </a:cxn>
                </a:cxnLst>
                <a:rect l="l" t="t" r="r" b="b"/>
                <a:pathLst>
                  <a:path w="60902" h="1662">
                    <a:moveTo>
                      <a:pt x="60902" y="166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55" name="Freeform: Shape 1054">
                <a:extLst>
                  <a:ext uri="{FF2B5EF4-FFF2-40B4-BE49-F238E27FC236}">
                    <a16:creationId xmlns:a16="http://schemas.microsoft.com/office/drawing/2014/main" id="{195471E6-3546-B9DD-1717-7F961C41D487}"/>
                  </a:ext>
                </a:extLst>
              </p:cNvPr>
              <p:cNvSpPr/>
              <p:nvPr/>
            </p:nvSpPr>
            <p:spPr>
              <a:xfrm>
                <a:off x="1926252" y="1894571"/>
                <a:ext cx="65143" cy="1361"/>
              </a:xfrm>
              <a:custGeom>
                <a:avLst/>
                <a:gdLst>
                  <a:gd name="connsiteX0" fmla="*/ 65143 w 65143"/>
                  <a:gd name="connsiteY0" fmla="*/ 1362 h 1361"/>
                  <a:gd name="connsiteX1" fmla="*/ 0 w 65143"/>
                  <a:gd name="connsiteY1" fmla="*/ 0 h 1361"/>
                </a:gdLst>
                <a:ahLst/>
                <a:cxnLst>
                  <a:cxn ang="0">
                    <a:pos x="connsiteX0" y="connsiteY0"/>
                  </a:cxn>
                  <a:cxn ang="0">
                    <a:pos x="connsiteX1" y="connsiteY1"/>
                  </a:cxn>
                </a:cxnLst>
                <a:rect l="l" t="t" r="r" b="b"/>
                <a:pathLst>
                  <a:path w="65143" h="1361">
                    <a:moveTo>
                      <a:pt x="65143" y="136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56" name="Freeform: Shape 1055">
                <a:extLst>
                  <a:ext uri="{FF2B5EF4-FFF2-40B4-BE49-F238E27FC236}">
                    <a16:creationId xmlns:a16="http://schemas.microsoft.com/office/drawing/2014/main" id="{45432356-4B34-F457-FEE8-758CE84FCB9E}"/>
                  </a:ext>
                </a:extLst>
              </p:cNvPr>
              <p:cNvSpPr/>
              <p:nvPr/>
            </p:nvSpPr>
            <p:spPr>
              <a:xfrm>
                <a:off x="1926252" y="2010660"/>
                <a:ext cx="68402" cy="1161"/>
              </a:xfrm>
              <a:custGeom>
                <a:avLst/>
                <a:gdLst>
                  <a:gd name="connsiteX0" fmla="*/ 68403 w 68402"/>
                  <a:gd name="connsiteY0" fmla="*/ 1162 h 1161"/>
                  <a:gd name="connsiteX1" fmla="*/ 0 w 68402"/>
                  <a:gd name="connsiteY1" fmla="*/ 0 h 1161"/>
                </a:gdLst>
                <a:ahLst/>
                <a:cxnLst>
                  <a:cxn ang="0">
                    <a:pos x="connsiteX0" y="connsiteY0"/>
                  </a:cxn>
                  <a:cxn ang="0">
                    <a:pos x="connsiteX1" y="connsiteY1"/>
                  </a:cxn>
                </a:cxnLst>
                <a:rect l="l" t="t" r="r" b="b"/>
                <a:pathLst>
                  <a:path w="68402" h="1161">
                    <a:moveTo>
                      <a:pt x="68403" y="116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57" name="Freeform: Shape 1056">
                <a:extLst>
                  <a:ext uri="{FF2B5EF4-FFF2-40B4-BE49-F238E27FC236}">
                    <a16:creationId xmlns:a16="http://schemas.microsoft.com/office/drawing/2014/main" id="{BABD9B52-B612-B9D9-BBC8-D01986C83952}"/>
                  </a:ext>
                </a:extLst>
              </p:cNvPr>
              <p:cNvSpPr/>
              <p:nvPr/>
            </p:nvSpPr>
            <p:spPr>
              <a:xfrm>
                <a:off x="1926252" y="2126749"/>
                <a:ext cx="70888" cy="1018"/>
              </a:xfrm>
              <a:custGeom>
                <a:avLst/>
                <a:gdLst>
                  <a:gd name="connsiteX0" fmla="*/ 70889 w 70888"/>
                  <a:gd name="connsiteY0" fmla="*/ 1018 h 1018"/>
                  <a:gd name="connsiteX1" fmla="*/ 0 w 70888"/>
                  <a:gd name="connsiteY1" fmla="*/ 0 h 1018"/>
                </a:gdLst>
                <a:ahLst/>
                <a:cxnLst>
                  <a:cxn ang="0">
                    <a:pos x="connsiteX0" y="connsiteY0"/>
                  </a:cxn>
                  <a:cxn ang="0">
                    <a:pos x="connsiteX1" y="connsiteY1"/>
                  </a:cxn>
                </a:cxnLst>
                <a:rect l="l" t="t" r="r" b="b"/>
                <a:pathLst>
                  <a:path w="70888" h="1018">
                    <a:moveTo>
                      <a:pt x="70889" y="101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58" name="Freeform: Shape 1057">
                <a:extLst>
                  <a:ext uri="{FF2B5EF4-FFF2-40B4-BE49-F238E27FC236}">
                    <a16:creationId xmlns:a16="http://schemas.microsoft.com/office/drawing/2014/main" id="{7BDFD352-F82C-C19D-C477-74A689B81DFB}"/>
                  </a:ext>
                </a:extLst>
              </p:cNvPr>
              <p:cNvSpPr/>
              <p:nvPr/>
            </p:nvSpPr>
            <p:spPr>
              <a:xfrm>
                <a:off x="1926252" y="2242838"/>
                <a:ext cx="72771" cy="902"/>
              </a:xfrm>
              <a:custGeom>
                <a:avLst/>
                <a:gdLst>
                  <a:gd name="connsiteX0" fmla="*/ 72771 w 72771"/>
                  <a:gd name="connsiteY0" fmla="*/ 903 h 902"/>
                  <a:gd name="connsiteX1" fmla="*/ 0 w 72771"/>
                  <a:gd name="connsiteY1" fmla="*/ 0 h 902"/>
                </a:gdLst>
                <a:ahLst/>
                <a:cxnLst>
                  <a:cxn ang="0">
                    <a:pos x="connsiteX0" y="connsiteY0"/>
                  </a:cxn>
                  <a:cxn ang="0">
                    <a:pos x="connsiteX1" y="connsiteY1"/>
                  </a:cxn>
                </a:cxnLst>
                <a:rect l="l" t="t" r="r" b="b"/>
                <a:pathLst>
                  <a:path w="72771" h="902">
                    <a:moveTo>
                      <a:pt x="72771" y="90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59" name="Freeform: Shape 1058">
                <a:extLst>
                  <a:ext uri="{FF2B5EF4-FFF2-40B4-BE49-F238E27FC236}">
                    <a16:creationId xmlns:a16="http://schemas.microsoft.com/office/drawing/2014/main" id="{E7E44508-DD47-2A4A-F3CD-E8232FA69858}"/>
                  </a:ext>
                </a:extLst>
              </p:cNvPr>
              <p:cNvSpPr/>
              <p:nvPr/>
            </p:nvSpPr>
            <p:spPr>
              <a:xfrm>
                <a:off x="1926252" y="2358927"/>
                <a:ext cx="74179" cy="799"/>
              </a:xfrm>
              <a:custGeom>
                <a:avLst/>
                <a:gdLst>
                  <a:gd name="connsiteX0" fmla="*/ 74179 w 74179"/>
                  <a:gd name="connsiteY0" fmla="*/ 800 h 799"/>
                  <a:gd name="connsiteX1" fmla="*/ 0 w 74179"/>
                  <a:gd name="connsiteY1" fmla="*/ 0 h 799"/>
                </a:gdLst>
                <a:ahLst/>
                <a:cxnLst>
                  <a:cxn ang="0">
                    <a:pos x="connsiteX0" y="connsiteY0"/>
                  </a:cxn>
                  <a:cxn ang="0">
                    <a:pos x="connsiteX1" y="connsiteY1"/>
                  </a:cxn>
                </a:cxnLst>
                <a:rect l="l" t="t" r="r" b="b"/>
                <a:pathLst>
                  <a:path w="74179" h="799">
                    <a:moveTo>
                      <a:pt x="74179" y="80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60" name="Freeform: Shape 1059">
                <a:extLst>
                  <a:ext uri="{FF2B5EF4-FFF2-40B4-BE49-F238E27FC236}">
                    <a16:creationId xmlns:a16="http://schemas.microsoft.com/office/drawing/2014/main" id="{C34E58ED-63AD-04AB-C0EC-C1EABADEDF60}"/>
                  </a:ext>
                </a:extLst>
              </p:cNvPr>
              <p:cNvSpPr/>
              <p:nvPr/>
            </p:nvSpPr>
            <p:spPr>
              <a:xfrm>
                <a:off x="2042338" y="501504"/>
                <a:ext cx="21872" cy="19051"/>
              </a:xfrm>
              <a:custGeom>
                <a:avLst/>
                <a:gdLst>
                  <a:gd name="connsiteX0" fmla="*/ 21872 w 21872"/>
                  <a:gd name="connsiteY0" fmla="*/ 19052 h 19051"/>
                  <a:gd name="connsiteX1" fmla="*/ 0 w 21872"/>
                  <a:gd name="connsiteY1" fmla="*/ 0 h 19051"/>
                </a:gdLst>
                <a:ahLst/>
                <a:cxnLst>
                  <a:cxn ang="0">
                    <a:pos x="connsiteX0" y="connsiteY0"/>
                  </a:cxn>
                  <a:cxn ang="0">
                    <a:pos x="connsiteX1" y="connsiteY1"/>
                  </a:cxn>
                </a:cxnLst>
                <a:rect l="l" t="t" r="r" b="b"/>
                <a:pathLst>
                  <a:path w="21872" h="19051">
                    <a:moveTo>
                      <a:pt x="21872" y="1905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61" name="Freeform: Shape 1060">
                <a:extLst>
                  <a:ext uri="{FF2B5EF4-FFF2-40B4-BE49-F238E27FC236}">
                    <a16:creationId xmlns:a16="http://schemas.microsoft.com/office/drawing/2014/main" id="{D58959F7-4514-8679-0973-232147AC79EB}"/>
                  </a:ext>
                </a:extLst>
              </p:cNvPr>
              <p:cNvSpPr/>
              <p:nvPr/>
            </p:nvSpPr>
            <p:spPr>
              <a:xfrm>
                <a:off x="2042338" y="617593"/>
                <a:ext cx="16547" cy="17545"/>
              </a:xfrm>
              <a:custGeom>
                <a:avLst/>
                <a:gdLst>
                  <a:gd name="connsiteX0" fmla="*/ 16547 w 16547"/>
                  <a:gd name="connsiteY0" fmla="*/ 17545 h 17545"/>
                  <a:gd name="connsiteX1" fmla="*/ 0 w 16547"/>
                  <a:gd name="connsiteY1" fmla="*/ 0 h 17545"/>
                </a:gdLst>
                <a:ahLst/>
                <a:cxnLst>
                  <a:cxn ang="0">
                    <a:pos x="connsiteX0" y="connsiteY0"/>
                  </a:cxn>
                  <a:cxn ang="0">
                    <a:pos x="connsiteX1" y="connsiteY1"/>
                  </a:cxn>
                </a:cxnLst>
                <a:rect l="l" t="t" r="r" b="b"/>
                <a:pathLst>
                  <a:path w="16547" h="17545">
                    <a:moveTo>
                      <a:pt x="16547" y="1754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62" name="Freeform: Shape 1061">
                <a:extLst>
                  <a:ext uri="{FF2B5EF4-FFF2-40B4-BE49-F238E27FC236}">
                    <a16:creationId xmlns:a16="http://schemas.microsoft.com/office/drawing/2014/main" id="{A42AA4BF-50DA-BA77-74F2-B3DC7D5F23E7}"/>
                  </a:ext>
                </a:extLst>
              </p:cNvPr>
              <p:cNvSpPr/>
              <p:nvPr/>
            </p:nvSpPr>
            <p:spPr>
              <a:xfrm>
                <a:off x="2042338" y="733682"/>
                <a:ext cx="13086" cy="15305"/>
              </a:xfrm>
              <a:custGeom>
                <a:avLst/>
                <a:gdLst>
                  <a:gd name="connsiteX0" fmla="*/ 13086 w 13086"/>
                  <a:gd name="connsiteY0" fmla="*/ 15306 h 15305"/>
                  <a:gd name="connsiteX1" fmla="*/ 0 w 13086"/>
                  <a:gd name="connsiteY1" fmla="*/ 0 h 15305"/>
                </a:gdLst>
                <a:ahLst/>
                <a:cxnLst>
                  <a:cxn ang="0">
                    <a:pos x="connsiteX0" y="connsiteY0"/>
                  </a:cxn>
                  <a:cxn ang="0">
                    <a:pos x="connsiteX1" y="connsiteY1"/>
                  </a:cxn>
                </a:cxnLst>
                <a:rect l="l" t="t" r="r" b="b"/>
                <a:pathLst>
                  <a:path w="13086" h="15305">
                    <a:moveTo>
                      <a:pt x="13086" y="1530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63" name="Freeform: Shape 1062">
                <a:extLst>
                  <a:ext uri="{FF2B5EF4-FFF2-40B4-BE49-F238E27FC236}">
                    <a16:creationId xmlns:a16="http://schemas.microsoft.com/office/drawing/2014/main" id="{C814D205-3C08-7B36-A8D5-3E3F19779883}"/>
                  </a:ext>
                </a:extLst>
              </p:cNvPr>
              <p:cNvSpPr/>
              <p:nvPr/>
            </p:nvSpPr>
            <p:spPr>
              <a:xfrm>
                <a:off x="2042338" y="849771"/>
                <a:ext cx="12329" cy="12720"/>
              </a:xfrm>
              <a:custGeom>
                <a:avLst/>
                <a:gdLst>
                  <a:gd name="connsiteX0" fmla="*/ 12330 w 12329"/>
                  <a:gd name="connsiteY0" fmla="*/ 12720 h 12720"/>
                  <a:gd name="connsiteX1" fmla="*/ 0 w 12329"/>
                  <a:gd name="connsiteY1" fmla="*/ 0 h 12720"/>
                </a:gdLst>
                <a:ahLst/>
                <a:cxnLst>
                  <a:cxn ang="0">
                    <a:pos x="connsiteX0" y="connsiteY0"/>
                  </a:cxn>
                  <a:cxn ang="0">
                    <a:pos x="connsiteX1" y="connsiteY1"/>
                  </a:cxn>
                </a:cxnLst>
                <a:rect l="l" t="t" r="r" b="b"/>
                <a:pathLst>
                  <a:path w="12329" h="12720">
                    <a:moveTo>
                      <a:pt x="12330" y="1272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64" name="Freeform: Shape 1063">
                <a:extLst>
                  <a:ext uri="{FF2B5EF4-FFF2-40B4-BE49-F238E27FC236}">
                    <a16:creationId xmlns:a16="http://schemas.microsoft.com/office/drawing/2014/main" id="{490186B4-B7BA-7F6C-AE77-1B1B5CB6118F}"/>
                  </a:ext>
                </a:extLst>
              </p:cNvPr>
              <p:cNvSpPr/>
              <p:nvPr/>
            </p:nvSpPr>
            <p:spPr>
              <a:xfrm>
                <a:off x="2042338" y="965859"/>
                <a:ext cx="14684" cy="10063"/>
              </a:xfrm>
              <a:custGeom>
                <a:avLst/>
                <a:gdLst>
                  <a:gd name="connsiteX0" fmla="*/ 14685 w 14684"/>
                  <a:gd name="connsiteY0" fmla="*/ 10064 h 10063"/>
                  <a:gd name="connsiteX1" fmla="*/ 0 w 14684"/>
                  <a:gd name="connsiteY1" fmla="*/ 0 h 10063"/>
                </a:gdLst>
                <a:ahLst/>
                <a:cxnLst>
                  <a:cxn ang="0">
                    <a:pos x="connsiteX0" y="connsiteY0"/>
                  </a:cxn>
                  <a:cxn ang="0">
                    <a:pos x="connsiteX1" y="connsiteY1"/>
                  </a:cxn>
                </a:cxnLst>
                <a:rect l="l" t="t" r="r" b="b"/>
                <a:pathLst>
                  <a:path w="14684" h="10063">
                    <a:moveTo>
                      <a:pt x="14685" y="1006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65" name="Freeform: Shape 1064">
                <a:extLst>
                  <a:ext uri="{FF2B5EF4-FFF2-40B4-BE49-F238E27FC236}">
                    <a16:creationId xmlns:a16="http://schemas.microsoft.com/office/drawing/2014/main" id="{3D69697D-8EB6-3505-F3A1-61CC6EE853C4}"/>
                  </a:ext>
                </a:extLst>
              </p:cNvPr>
              <p:cNvSpPr/>
              <p:nvPr/>
            </p:nvSpPr>
            <p:spPr>
              <a:xfrm>
                <a:off x="2042338" y="1081948"/>
                <a:ext cx="20100" cy="7575"/>
              </a:xfrm>
              <a:custGeom>
                <a:avLst/>
                <a:gdLst>
                  <a:gd name="connsiteX0" fmla="*/ 20100 w 20100"/>
                  <a:gd name="connsiteY0" fmla="*/ 7576 h 7575"/>
                  <a:gd name="connsiteX1" fmla="*/ 0 w 20100"/>
                  <a:gd name="connsiteY1" fmla="*/ 0 h 7575"/>
                </a:gdLst>
                <a:ahLst/>
                <a:cxnLst>
                  <a:cxn ang="0">
                    <a:pos x="connsiteX0" y="connsiteY0"/>
                  </a:cxn>
                  <a:cxn ang="0">
                    <a:pos x="connsiteX1" y="connsiteY1"/>
                  </a:cxn>
                </a:cxnLst>
                <a:rect l="l" t="t" r="r" b="b"/>
                <a:pathLst>
                  <a:path w="20100" h="7575">
                    <a:moveTo>
                      <a:pt x="20100" y="757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66" name="Freeform: Shape 1065">
                <a:extLst>
                  <a:ext uri="{FF2B5EF4-FFF2-40B4-BE49-F238E27FC236}">
                    <a16:creationId xmlns:a16="http://schemas.microsoft.com/office/drawing/2014/main" id="{7F576D75-BB8E-DC2A-8C20-781389ABFD9B}"/>
                  </a:ext>
                </a:extLst>
              </p:cNvPr>
              <p:cNvSpPr/>
              <p:nvPr/>
            </p:nvSpPr>
            <p:spPr>
              <a:xfrm>
                <a:off x="2042338" y="1198037"/>
                <a:ext cx="27802" cy="5468"/>
              </a:xfrm>
              <a:custGeom>
                <a:avLst/>
                <a:gdLst>
                  <a:gd name="connsiteX0" fmla="*/ 27802 w 27802"/>
                  <a:gd name="connsiteY0" fmla="*/ 5469 h 5468"/>
                  <a:gd name="connsiteX1" fmla="*/ 0 w 27802"/>
                  <a:gd name="connsiteY1" fmla="*/ 0 h 5468"/>
                </a:gdLst>
                <a:ahLst/>
                <a:cxnLst>
                  <a:cxn ang="0">
                    <a:pos x="connsiteX0" y="connsiteY0"/>
                  </a:cxn>
                  <a:cxn ang="0">
                    <a:pos x="connsiteX1" y="connsiteY1"/>
                  </a:cxn>
                </a:cxnLst>
                <a:rect l="l" t="t" r="r" b="b"/>
                <a:pathLst>
                  <a:path w="27802" h="5468">
                    <a:moveTo>
                      <a:pt x="27802" y="546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67" name="Freeform: Shape 1066">
                <a:extLst>
                  <a:ext uri="{FF2B5EF4-FFF2-40B4-BE49-F238E27FC236}">
                    <a16:creationId xmlns:a16="http://schemas.microsoft.com/office/drawing/2014/main" id="{1383CEE2-986D-EA13-A07D-9D827F3A18F2}"/>
                  </a:ext>
                </a:extLst>
              </p:cNvPr>
              <p:cNvSpPr/>
              <p:nvPr/>
            </p:nvSpPr>
            <p:spPr>
              <a:xfrm>
                <a:off x="2042338" y="1314126"/>
                <a:ext cx="36478" cy="3863"/>
              </a:xfrm>
              <a:custGeom>
                <a:avLst/>
                <a:gdLst>
                  <a:gd name="connsiteX0" fmla="*/ 36479 w 36478"/>
                  <a:gd name="connsiteY0" fmla="*/ 3863 h 3863"/>
                  <a:gd name="connsiteX1" fmla="*/ 0 w 36478"/>
                  <a:gd name="connsiteY1" fmla="*/ 0 h 3863"/>
                </a:gdLst>
                <a:ahLst/>
                <a:cxnLst>
                  <a:cxn ang="0">
                    <a:pos x="connsiteX0" y="connsiteY0"/>
                  </a:cxn>
                  <a:cxn ang="0">
                    <a:pos x="connsiteX1" y="connsiteY1"/>
                  </a:cxn>
                </a:cxnLst>
                <a:rect l="l" t="t" r="r" b="b"/>
                <a:pathLst>
                  <a:path w="36478" h="3863">
                    <a:moveTo>
                      <a:pt x="36479" y="386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68" name="Freeform: Shape 1067">
                <a:extLst>
                  <a:ext uri="{FF2B5EF4-FFF2-40B4-BE49-F238E27FC236}">
                    <a16:creationId xmlns:a16="http://schemas.microsoft.com/office/drawing/2014/main" id="{FDB46BCA-C282-94FC-CAD2-85B95B2435D0}"/>
                  </a:ext>
                </a:extLst>
              </p:cNvPr>
              <p:cNvSpPr/>
              <p:nvPr/>
            </p:nvSpPr>
            <p:spPr>
              <a:xfrm>
                <a:off x="2042338" y="1430215"/>
                <a:ext cx="44867" cy="2750"/>
              </a:xfrm>
              <a:custGeom>
                <a:avLst/>
                <a:gdLst>
                  <a:gd name="connsiteX0" fmla="*/ 44868 w 44867"/>
                  <a:gd name="connsiteY0" fmla="*/ 2750 h 2750"/>
                  <a:gd name="connsiteX1" fmla="*/ 0 w 44867"/>
                  <a:gd name="connsiteY1" fmla="*/ 0 h 2750"/>
                </a:gdLst>
                <a:ahLst/>
                <a:cxnLst>
                  <a:cxn ang="0">
                    <a:pos x="connsiteX0" y="connsiteY0"/>
                  </a:cxn>
                  <a:cxn ang="0">
                    <a:pos x="connsiteX1" y="connsiteY1"/>
                  </a:cxn>
                </a:cxnLst>
                <a:rect l="l" t="t" r="r" b="b"/>
                <a:pathLst>
                  <a:path w="44867" h="2750">
                    <a:moveTo>
                      <a:pt x="44868" y="275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69" name="Freeform: Shape 1068">
                <a:extLst>
                  <a:ext uri="{FF2B5EF4-FFF2-40B4-BE49-F238E27FC236}">
                    <a16:creationId xmlns:a16="http://schemas.microsoft.com/office/drawing/2014/main" id="{011C10A0-7F46-A667-FA16-5EA6AD80BCC3}"/>
                  </a:ext>
                </a:extLst>
              </p:cNvPr>
              <p:cNvSpPr/>
              <p:nvPr/>
            </p:nvSpPr>
            <p:spPr>
              <a:xfrm>
                <a:off x="2042338" y="1546304"/>
                <a:ext cx="52194" cy="2031"/>
              </a:xfrm>
              <a:custGeom>
                <a:avLst/>
                <a:gdLst>
                  <a:gd name="connsiteX0" fmla="*/ 52194 w 52194"/>
                  <a:gd name="connsiteY0" fmla="*/ 2031 h 2031"/>
                  <a:gd name="connsiteX1" fmla="*/ 0 w 52194"/>
                  <a:gd name="connsiteY1" fmla="*/ 0 h 2031"/>
                </a:gdLst>
                <a:ahLst/>
                <a:cxnLst>
                  <a:cxn ang="0">
                    <a:pos x="connsiteX0" y="connsiteY0"/>
                  </a:cxn>
                  <a:cxn ang="0">
                    <a:pos x="connsiteX1" y="connsiteY1"/>
                  </a:cxn>
                </a:cxnLst>
                <a:rect l="l" t="t" r="r" b="b"/>
                <a:pathLst>
                  <a:path w="52194" h="2031">
                    <a:moveTo>
                      <a:pt x="52194" y="203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70" name="Freeform: Shape 1069">
                <a:extLst>
                  <a:ext uri="{FF2B5EF4-FFF2-40B4-BE49-F238E27FC236}">
                    <a16:creationId xmlns:a16="http://schemas.microsoft.com/office/drawing/2014/main" id="{E411AD13-4C8D-87DA-E12E-E35361C529E8}"/>
                  </a:ext>
                </a:extLst>
              </p:cNvPr>
              <p:cNvSpPr/>
              <p:nvPr/>
            </p:nvSpPr>
            <p:spPr>
              <a:xfrm>
                <a:off x="2042338" y="1662393"/>
                <a:ext cx="58194" cy="1586"/>
              </a:xfrm>
              <a:custGeom>
                <a:avLst/>
                <a:gdLst>
                  <a:gd name="connsiteX0" fmla="*/ 58195 w 58194"/>
                  <a:gd name="connsiteY0" fmla="*/ 1586 h 1586"/>
                  <a:gd name="connsiteX1" fmla="*/ 0 w 58194"/>
                  <a:gd name="connsiteY1" fmla="*/ 0 h 1586"/>
                </a:gdLst>
                <a:ahLst/>
                <a:cxnLst>
                  <a:cxn ang="0">
                    <a:pos x="connsiteX0" y="connsiteY0"/>
                  </a:cxn>
                  <a:cxn ang="0">
                    <a:pos x="connsiteX1" y="connsiteY1"/>
                  </a:cxn>
                </a:cxnLst>
                <a:rect l="l" t="t" r="r" b="b"/>
                <a:pathLst>
                  <a:path w="58194" h="1586">
                    <a:moveTo>
                      <a:pt x="58195" y="158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71" name="Freeform: Shape 1070">
                <a:extLst>
                  <a:ext uri="{FF2B5EF4-FFF2-40B4-BE49-F238E27FC236}">
                    <a16:creationId xmlns:a16="http://schemas.microsoft.com/office/drawing/2014/main" id="{F45E7622-22D4-7137-B00D-357424874202}"/>
                  </a:ext>
                </a:extLst>
              </p:cNvPr>
              <p:cNvSpPr/>
              <p:nvPr/>
            </p:nvSpPr>
            <p:spPr>
              <a:xfrm>
                <a:off x="2042338" y="1778482"/>
                <a:ext cx="62929" cy="1313"/>
              </a:xfrm>
              <a:custGeom>
                <a:avLst/>
                <a:gdLst>
                  <a:gd name="connsiteX0" fmla="*/ 62930 w 62929"/>
                  <a:gd name="connsiteY0" fmla="*/ 1314 h 1313"/>
                  <a:gd name="connsiteX1" fmla="*/ 0 w 62929"/>
                  <a:gd name="connsiteY1" fmla="*/ 0 h 1313"/>
                </a:gdLst>
                <a:ahLst/>
                <a:cxnLst>
                  <a:cxn ang="0">
                    <a:pos x="connsiteX0" y="connsiteY0"/>
                  </a:cxn>
                  <a:cxn ang="0">
                    <a:pos x="connsiteX1" y="connsiteY1"/>
                  </a:cxn>
                </a:cxnLst>
                <a:rect l="l" t="t" r="r" b="b"/>
                <a:pathLst>
                  <a:path w="62929" h="1313">
                    <a:moveTo>
                      <a:pt x="62930" y="131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72" name="Freeform: Shape 1071">
                <a:extLst>
                  <a:ext uri="{FF2B5EF4-FFF2-40B4-BE49-F238E27FC236}">
                    <a16:creationId xmlns:a16="http://schemas.microsoft.com/office/drawing/2014/main" id="{C72D0A1D-D177-66E3-1269-30B12097C6DB}"/>
                  </a:ext>
                </a:extLst>
              </p:cNvPr>
              <p:cNvSpPr/>
              <p:nvPr/>
            </p:nvSpPr>
            <p:spPr>
              <a:xfrm>
                <a:off x="2042338" y="1894571"/>
                <a:ext cx="66592" cy="1142"/>
              </a:xfrm>
              <a:custGeom>
                <a:avLst/>
                <a:gdLst>
                  <a:gd name="connsiteX0" fmla="*/ 66592 w 66592"/>
                  <a:gd name="connsiteY0" fmla="*/ 1143 h 1142"/>
                  <a:gd name="connsiteX1" fmla="*/ 0 w 66592"/>
                  <a:gd name="connsiteY1" fmla="*/ 0 h 1142"/>
                </a:gdLst>
                <a:ahLst/>
                <a:cxnLst>
                  <a:cxn ang="0">
                    <a:pos x="connsiteX0" y="connsiteY0"/>
                  </a:cxn>
                  <a:cxn ang="0">
                    <a:pos x="connsiteX1" y="connsiteY1"/>
                  </a:cxn>
                </a:cxnLst>
                <a:rect l="l" t="t" r="r" b="b"/>
                <a:pathLst>
                  <a:path w="66592" h="1142">
                    <a:moveTo>
                      <a:pt x="66592" y="114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73" name="Freeform: Shape 1072">
                <a:extLst>
                  <a:ext uri="{FF2B5EF4-FFF2-40B4-BE49-F238E27FC236}">
                    <a16:creationId xmlns:a16="http://schemas.microsoft.com/office/drawing/2014/main" id="{75ABAF9B-DE82-D6E9-C138-3EB65F5263D7}"/>
                  </a:ext>
                </a:extLst>
              </p:cNvPr>
              <p:cNvSpPr/>
              <p:nvPr/>
            </p:nvSpPr>
            <p:spPr>
              <a:xfrm>
                <a:off x="2042338" y="2010660"/>
                <a:ext cx="69395" cy="1027"/>
              </a:xfrm>
              <a:custGeom>
                <a:avLst/>
                <a:gdLst>
                  <a:gd name="connsiteX0" fmla="*/ 69395 w 69395"/>
                  <a:gd name="connsiteY0" fmla="*/ 1027 h 1027"/>
                  <a:gd name="connsiteX1" fmla="*/ 0 w 69395"/>
                  <a:gd name="connsiteY1" fmla="*/ 0 h 1027"/>
                </a:gdLst>
                <a:ahLst/>
                <a:cxnLst>
                  <a:cxn ang="0">
                    <a:pos x="connsiteX0" y="connsiteY0"/>
                  </a:cxn>
                  <a:cxn ang="0">
                    <a:pos x="connsiteX1" y="connsiteY1"/>
                  </a:cxn>
                </a:cxnLst>
                <a:rect l="l" t="t" r="r" b="b"/>
                <a:pathLst>
                  <a:path w="69395" h="1027">
                    <a:moveTo>
                      <a:pt x="69395" y="102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74" name="Freeform: Shape 1073">
                <a:extLst>
                  <a:ext uri="{FF2B5EF4-FFF2-40B4-BE49-F238E27FC236}">
                    <a16:creationId xmlns:a16="http://schemas.microsoft.com/office/drawing/2014/main" id="{12665F2F-14C5-79E6-466A-0216F7BCC347}"/>
                  </a:ext>
                </a:extLst>
              </p:cNvPr>
              <p:cNvSpPr/>
              <p:nvPr/>
            </p:nvSpPr>
            <p:spPr>
              <a:xfrm>
                <a:off x="2042338" y="2126749"/>
                <a:ext cx="71527" cy="939"/>
              </a:xfrm>
              <a:custGeom>
                <a:avLst/>
                <a:gdLst>
                  <a:gd name="connsiteX0" fmla="*/ 71527 w 71527"/>
                  <a:gd name="connsiteY0" fmla="*/ 939 h 939"/>
                  <a:gd name="connsiteX1" fmla="*/ 0 w 71527"/>
                  <a:gd name="connsiteY1" fmla="*/ 0 h 939"/>
                </a:gdLst>
                <a:ahLst/>
                <a:cxnLst>
                  <a:cxn ang="0">
                    <a:pos x="connsiteX0" y="connsiteY0"/>
                  </a:cxn>
                  <a:cxn ang="0">
                    <a:pos x="connsiteX1" y="connsiteY1"/>
                  </a:cxn>
                </a:cxnLst>
                <a:rect l="l" t="t" r="r" b="b"/>
                <a:pathLst>
                  <a:path w="71527" h="939">
                    <a:moveTo>
                      <a:pt x="71527" y="93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75" name="Freeform: Shape 1074">
                <a:extLst>
                  <a:ext uri="{FF2B5EF4-FFF2-40B4-BE49-F238E27FC236}">
                    <a16:creationId xmlns:a16="http://schemas.microsoft.com/office/drawing/2014/main" id="{496C9BA7-F7C3-336D-E5D1-D04D1AF29811}"/>
                  </a:ext>
                </a:extLst>
              </p:cNvPr>
              <p:cNvSpPr/>
              <p:nvPr/>
            </p:nvSpPr>
            <p:spPr>
              <a:xfrm>
                <a:off x="2042338" y="2242838"/>
                <a:ext cx="73134" cy="861"/>
              </a:xfrm>
              <a:custGeom>
                <a:avLst/>
                <a:gdLst>
                  <a:gd name="connsiteX0" fmla="*/ 73135 w 73134"/>
                  <a:gd name="connsiteY0" fmla="*/ 862 h 861"/>
                  <a:gd name="connsiteX1" fmla="*/ 0 w 73134"/>
                  <a:gd name="connsiteY1" fmla="*/ 0 h 861"/>
                </a:gdLst>
                <a:ahLst/>
                <a:cxnLst>
                  <a:cxn ang="0">
                    <a:pos x="connsiteX0" y="connsiteY0"/>
                  </a:cxn>
                  <a:cxn ang="0">
                    <a:pos x="connsiteX1" y="connsiteY1"/>
                  </a:cxn>
                </a:cxnLst>
                <a:rect l="l" t="t" r="r" b="b"/>
                <a:pathLst>
                  <a:path w="73134" h="861">
                    <a:moveTo>
                      <a:pt x="73135" y="86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76" name="Freeform: Shape 1075">
                <a:extLst>
                  <a:ext uri="{FF2B5EF4-FFF2-40B4-BE49-F238E27FC236}">
                    <a16:creationId xmlns:a16="http://schemas.microsoft.com/office/drawing/2014/main" id="{750DED28-B320-B876-3260-B3BD77FF002F}"/>
                  </a:ext>
                </a:extLst>
              </p:cNvPr>
              <p:cNvSpPr/>
              <p:nvPr/>
            </p:nvSpPr>
            <p:spPr>
              <a:xfrm>
                <a:off x="2042338" y="2358927"/>
                <a:ext cx="74328" cy="785"/>
              </a:xfrm>
              <a:custGeom>
                <a:avLst/>
                <a:gdLst>
                  <a:gd name="connsiteX0" fmla="*/ 74329 w 74328"/>
                  <a:gd name="connsiteY0" fmla="*/ 785 h 785"/>
                  <a:gd name="connsiteX1" fmla="*/ 0 w 74328"/>
                  <a:gd name="connsiteY1" fmla="*/ 0 h 785"/>
                </a:gdLst>
                <a:ahLst/>
                <a:cxnLst>
                  <a:cxn ang="0">
                    <a:pos x="connsiteX0" y="connsiteY0"/>
                  </a:cxn>
                  <a:cxn ang="0">
                    <a:pos x="connsiteX1" y="connsiteY1"/>
                  </a:cxn>
                </a:cxnLst>
                <a:rect l="l" t="t" r="r" b="b"/>
                <a:pathLst>
                  <a:path w="74328" h="785">
                    <a:moveTo>
                      <a:pt x="74329" y="78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77" name="Freeform: Shape 1076">
                <a:extLst>
                  <a:ext uri="{FF2B5EF4-FFF2-40B4-BE49-F238E27FC236}">
                    <a16:creationId xmlns:a16="http://schemas.microsoft.com/office/drawing/2014/main" id="{581F4FC8-5619-B332-8238-142874DF228D}"/>
                  </a:ext>
                </a:extLst>
              </p:cNvPr>
              <p:cNvSpPr/>
              <p:nvPr/>
            </p:nvSpPr>
            <p:spPr>
              <a:xfrm>
                <a:off x="2158424" y="501504"/>
                <a:ext cx="28359" cy="16281"/>
              </a:xfrm>
              <a:custGeom>
                <a:avLst/>
                <a:gdLst>
                  <a:gd name="connsiteX0" fmla="*/ 28359 w 28359"/>
                  <a:gd name="connsiteY0" fmla="*/ 16281 h 16281"/>
                  <a:gd name="connsiteX1" fmla="*/ 0 w 28359"/>
                  <a:gd name="connsiteY1" fmla="*/ 0 h 16281"/>
                </a:gdLst>
                <a:ahLst/>
                <a:cxnLst>
                  <a:cxn ang="0">
                    <a:pos x="connsiteX0" y="connsiteY0"/>
                  </a:cxn>
                  <a:cxn ang="0">
                    <a:pos x="connsiteX1" y="connsiteY1"/>
                  </a:cxn>
                </a:cxnLst>
                <a:rect l="l" t="t" r="r" b="b"/>
                <a:pathLst>
                  <a:path w="28359" h="16281">
                    <a:moveTo>
                      <a:pt x="28359" y="1628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78" name="Freeform: Shape 1077">
                <a:extLst>
                  <a:ext uri="{FF2B5EF4-FFF2-40B4-BE49-F238E27FC236}">
                    <a16:creationId xmlns:a16="http://schemas.microsoft.com/office/drawing/2014/main" id="{B11E767E-5305-108A-41FA-8CCAF932E960}"/>
                  </a:ext>
                </a:extLst>
              </p:cNvPr>
              <p:cNvSpPr/>
              <p:nvPr/>
            </p:nvSpPr>
            <p:spPr>
              <a:xfrm>
                <a:off x="2158424" y="617593"/>
                <a:ext cx="22601" cy="14705"/>
              </a:xfrm>
              <a:custGeom>
                <a:avLst/>
                <a:gdLst>
                  <a:gd name="connsiteX0" fmla="*/ 22601 w 22601"/>
                  <a:gd name="connsiteY0" fmla="*/ 14705 h 14705"/>
                  <a:gd name="connsiteX1" fmla="*/ 0 w 22601"/>
                  <a:gd name="connsiteY1" fmla="*/ 0 h 14705"/>
                </a:gdLst>
                <a:ahLst/>
                <a:cxnLst>
                  <a:cxn ang="0">
                    <a:pos x="connsiteX0" y="connsiteY0"/>
                  </a:cxn>
                  <a:cxn ang="0">
                    <a:pos x="connsiteX1" y="connsiteY1"/>
                  </a:cxn>
                </a:cxnLst>
                <a:rect l="l" t="t" r="r" b="b"/>
                <a:pathLst>
                  <a:path w="22601" h="14705">
                    <a:moveTo>
                      <a:pt x="22601" y="1470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79" name="Freeform: Shape 1078">
                <a:extLst>
                  <a:ext uri="{FF2B5EF4-FFF2-40B4-BE49-F238E27FC236}">
                    <a16:creationId xmlns:a16="http://schemas.microsoft.com/office/drawing/2014/main" id="{E8311508-06B6-0249-2D2E-B7CADB0B91E1}"/>
                  </a:ext>
                </a:extLst>
              </p:cNvPr>
              <p:cNvSpPr/>
              <p:nvPr/>
            </p:nvSpPr>
            <p:spPr>
              <a:xfrm>
                <a:off x="2158424" y="733682"/>
                <a:ext cx="18444" cy="12632"/>
              </a:xfrm>
              <a:custGeom>
                <a:avLst/>
                <a:gdLst>
                  <a:gd name="connsiteX0" fmla="*/ 18445 w 18444"/>
                  <a:gd name="connsiteY0" fmla="*/ 12632 h 12632"/>
                  <a:gd name="connsiteX1" fmla="*/ 0 w 18444"/>
                  <a:gd name="connsiteY1" fmla="*/ 0 h 12632"/>
                </a:gdLst>
                <a:ahLst/>
                <a:cxnLst>
                  <a:cxn ang="0">
                    <a:pos x="connsiteX0" y="connsiteY0"/>
                  </a:cxn>
                  <a:cxn ang="0">
                    <a:pos x="connsiteX1" y="connsiteY1"/>
                  </a:cxn>
                </a:cxnLst>
                <a:rect l="l" t="t" r="r" b="b"/>
                <a:pathLst>
                  <a:path w="18444" h="12632">
                    <a:moveTo>
                      <a:pt x="18445" y="1263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80" name="Freeform: Shape 1079">
                <a:extLst>
                  <a:ext uri="{FF2B5EF4-FFF2-40B4-BE49-F238E27FC236}">
                    <a16:creationId xmlns:a16="http://schemas.microsoft.com/office/drawing/2014/main" id="{B41DAD76-F955-8333-343C-7B9B778D2A8C}"/>
                  </a:ext>
                </a:extLst>
              </p:cNvPr>
              <p:cNvSpPr/>
              <p:nvPr/>
            </p:nvSpPr>
            <p:spPr>
              <a:xfrm>
                <a:off x="2158424" y="849771"/>
                <a:ext cx="17097" cy="10346"/>
              </a:xfrm>
              <a:custGeom>
                <a:avLst/>
                <a:gdLst>
                  <a:gd name="connsiteX0" fmla="*/ 17097 w 17097"/>
                  <a:gd name="connsiteY0" fmla="*/ 10346 h 10346"/>
                  <a:gd name="connsiteX1" fmla="*/ 0 w 17097"/>
                  <a:gd name="connsiteY1" fmla="*/ 0 h 10346"/>
                </a:gdLst>
                <a:ahLst/>
                <a:cxnLst>
                  <a:cxn ang="0">
                    <a:pos x="connsiteX0" y="connsiteY0"/>
                  </a:cxn>
                  <a:cxn ang="0">
                    <a:pos x="connsiteX1" y="connsiteY1"/>
                  </a:cxn>
                </a:cxnLst>
                <a:rect l="l" t="t" r="r" b="b"/>
                <a:pathLst>
                  <a:path w="17097" h="10346">
                    <a:moveTo>
                      <a:pt x="17097" y="1034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81" name="Freeform: Shape 1080">
                <a:extLst>
                  <a:ext uri="{FF2B5EF4-FFF2-40B4-BE49-F238E27FC236}">
                    <a16:creationId xmlns:a16="http://schemas.microsoft.com/office/drawing/2014/main" id="{C6E6EF29-CA23-1381-D26E-E918E7690888}"/>
                  </a:ext>
                </a:extLst>
              </p:cNvPr>
              <p:cNvSpPr/>
              <p:nvPr/>
            </p:nvSpPr>
            <p:spPr>
              <a:xfrm>
                <a:off x="2158424" y="965859"/>
                <a:ext cx="19068" cy="8070"/>
              </a:xfrm>
              <a:custGeom>
                <a:avLst/>
                <a:gdLst>
                  <a:gd name="connsiteX0" fmla="*/ 19068 w 19068"/>
                  <a:gd name="connsiteY0" fmla="*/ 8071 h 8070"/>
                  <a:gd name="connsiteX1" fmla="*/ 0 w 19068"/>
                  <a:gd name="connsiteY1" fmla="*/ 0 h 8070"/>
                </a:gdLst>
                <a:ahLst/>
                <a:cxnLst>
                  <a:cxn ang="0">
                    <a:pos x="connsiteX0" y="connsiteY0"/>
                  </a:cxn>
                  <a:cxn ang="0">
                    <a:pos x="connsiteX1" y="connsiteY1"/>
                  </a:cxn>
                </a:cxnLst>
                <a:rect l="l" t="t" r="r" b="b"/>
                <a:pathLst>
                  <a:path w="19068" h="8070">
                    <a:moveTo>
                      <a:pt x="19068" y="807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82" name="Freeform: Shape 1081">
                <a:extLst>
                  <a:ext uri="{FF2B5EF4-FFF2-40B4-BE49-F238E27FC236}">
                    <a16:creationId xmlns:a16="http://schemas.microsoft.com/office/drawing/2014/main" id="{0F7F4370-A008-67FA-2786-BC28E4C63D2C}"/>
                  </a:ext>
                </a:extLst>
              </p:cNvPr>
              <p:cNvSpPr/>
              <p:nvPr/>
            </p:nvSpPr>
            <p:spPr>
              <a:xfrm>
                <a:off x="2158424" y="1081948"/>
                <a:ext cx="24193" cy="6011"/>
              </a:xfrm>
              <a:custGeom>
                <a:avLst/>
                <a:gdLst>
                  <a:gd name="connsiteX0" fmla="*/ 24193 w 24193"/>
                  <a:gd name="connsiteY0" fmla="*/ 6011 h 6011"/>
                  <a:gd name="connsiteX1" fmla="*/ 0 w 24193"/>
                  <a:gd name="connsiteY1" fmla="*/ 0 h 6011"/>
                </a:gdLst>
                <a:ahLst/>
                <a:cxnLst>
                  <a:cxn ang="0">
                    <a:pos x="connsiteX0" y="connsiteY0"/>
                  </a:cxn>
                  <a:cxn ang="0">
                    <a:pos x="connsiteX1" y="connsiteY1"/>
                  </a:cxn>
                </a:cxnLst>
                <a:rect l="l" t="t" r="r" b="b"/>
                <a:pathLst>
                  <a:path w="24193" h="6011">
                    <a:moveTo>
                      <a:pt x="24193" y="601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83" name="Freeform: Shape 1082">
                <a:extLst>
                  <a:ext uri="{FF2B5EF4-FFF2-40B4-BE49-F238E27FC236}">
                    <a16:creationId xmlns:a16="http://schemas.microsoft.com/office/drawing/2014/main" id="{C1153064-85FC-D207-C128-F52163F86CF9}"/>
                  </a:ext>
                </a:extLst>
              </p:cNvPr>
              <p:cNvSpPr/>
              <p:nvPr/>
            </p:nvSpPr>
            <p:spPr>
              <a:xfrm>
                <a:off x="2158424" y="1198037"/>
                <a:ext cx="31522" cy="4332"/>
              </a:xfrm>
              <a:custGeom>
                <a:avLst/>
                <a:gdLst>
                  <a:gd name="connsiteX0" fmla="*/ 31523 w 31522"/>
                  <a:gd name="connsiteY0" fmla="*/ 4332 h 4332"/>
                  <a:gd name="connsiteX1" fmla="*/ 0 w 31522"/>
                  <a:gd name="connsiteY1" fmla="*/ 0 h 4332"/>
                </a:gdLst>
                <a:ahLst/>
                <a:cxnLst>
                  <a:cxn ang="0">
                    <a:pos x="connsiteX0" y="connsiteY0"/>
                  </a:cxn>
                  <a:cxn ang="0">
                    <a:pos x="connsiteX1" y="connsiteY1"/>
                  </a:cxn>
                </a:cxnLst>
                <a:rect l="l" t="t" r="r" b="b"/>
                <a:pathLst>
                  <a:path w="31522" h="4332">
                    <a:moveTo>
                      <a:pt x="31523" y="433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84" name="Freeform: Shape 1083">
                <a:extLst>
                  <a:ext uri="{FF2B5EF4-FFF2-40B4-BE49-F238E27FC236}">
                    <a16:creationId xmlns:a16="http://schemas.microsoft.com/office/drawing/2014/main" id="{0AB83F19-092B-5A22-B784-170E58AD79B6}"/>
                  </a:ext>
                </a:extLst>
              </p:cNvPr>
              <p:cNvSpPr/>
              <p:nvPr/>
            </p:nvSpPr>
            <p:spPr>
              <a:xfrm>
                <a:off x="2158424" y="1314126"/>
                <a:ext cx="39669" cy="3098"/>
              </a:xfrm>
              <a:custGeom>
                <a:avLst/>
                <a:gdLst>
                  <a:gd name="connsiteX0" fmla="*/ 39669 w 39669"/>
                  <a:gd name="connsiteY0" fmla="*/ 3098 h 3098"/>
                  <a:gd name="connsiteX1" fmla="*/ 0 w 39669"/>
                  <a:gd name="connsiteY1" fmla="*/ 0 h 3098"/>
                </a:gdLst>
                <a:ahLst/>
                <a:cxnLst>
                  <a:cxn ang="0">
                    <a:pos x="connsiteX0" y="connsiteY0"/>
                  </a:cxn>
                  <a:cxn ang="0">
                    <a:pos x="connsiteX1" y="connsiteY1"/>
                  </a:cxn>
                </a:cxnLst>
                <a:rect l="l" t="t" r="r" b="b"/>
                <a:pathLst>
                  <a:path w="39669" h="3098">
                    <a:moveTo>
                      <a:pt x="39669" y="309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85" name="Freeform: Shape 1084">
                <a:extLst>
                  <a:ext uri="{FF2B5EF4-FFF2-40B4-BE49-F238E27FC236}">
                    <a16:creationId xmlns:a16="http://schemas.microsoft.com/office/drawing/2014/main" id="{B3DBBE10-CFC6-EFF9-4026-FCEDD35655BB}"/>
                  </a:ext>
                </a:extLst>
              </p:cNvPr>
              <p:cNvSpPr/>
              <p:nvPr/>
            </p:nvSpPr>
            <p:spPr>
              <a:xfrm>
                <a:off x="2158424" y="1430215"/>
                <a:ext cx="47431" cy="2267"/>
              </a:xfrm>
              <a:custGeom>
                <a:avLst/>
                <a:gdLst>
                  <a:gd name="connsiteX0" fmla="*/ 47432 w 47431"/>
                  <a:gd name="connsiteY0" fmla="*/ 2268 h 2267"/>
                  <a:gd name="connsiteX1" fmla="*/ 0 w 47431"/>
                  <a:gd name="connsiteY1" fmla="*/ 0 h 2267"/>
                </a:gdLst>
                <a:ahLst/>
                <a:cxnLst>
                  <a:cxn ang="0">
                    <a:pos x="connsiteX0" y="connsiteY0"/>
                  </a:cxn>
                  <a:cxn ang="0">
                    <a:pos x="connsiteX1" y="connsiteY1"/>
                  </a:cxn>
                </a:cxnLst>
                <a:rect l="l" t="t" r="r" b="b"/>
                <a:pathLst>
                  <a:path w="47431" h="2267">
                    <a:moveTo>
                      <a:pt x="47432" y="226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86" name="Freeform: Shape 1085">
                <a:extLst>
                  <a:ext uri="{FF2B5EF4-FFF2-40B4-BE49-F238E27FC236}">
                    <a16:creationId xmlns:a16="http://schemas.microsoft.com/office/drawing/2014/main" id="{02007D25-B84D-B058-9B3F-58339C7032B1}"/>
                  </a:ext>
                </a:extLst>
              </p:cNvPr>
              <p:cNvSpPr/>
              <p:nvPr/>
            </p:nvSpPr>
            <p:spPr>
              <a:xfrm>
                <a:off x="2158424" y="1546304"/>
                <a:ext cx="54137" cy="1741"/>
              </a:xfrm>
              <a:custGeom>
                <a:avLst/>
                <a:gdLst>
                  <a:gd name="connsiteX0" fmla="*/ 54138 w 54137"/>
                  <a:gd name="connsiteY0" fmla="*/ 1742 h 1741"/>
                  <a:gd name="connsiteX1" fmla="*/ 0 w 54137"/>
                  <a:gd name="connsiteY1" fmla="*/ 0 h 1741"/>
                </a:gdLst>
                <a:ahLst/>
                <a:cxnLst>
                  <a:cxn ang="0">
                    <a:pos x="connsiteX0" y="connsiteY0"/>
                  </a:cxn>
                  <a:cxn ang="0">
                    <a:pos x="connsiteX1" y="connsiteY1"/>
                  </a:cxn>
                </a:cxnLst>
                <a:rect l="l" t="t" r="r" b="b"/>
                <a:pathLst>
                  <a:path w="54137" h="1741">
                    <a:moveTo>
                      <a:pt x="54138" y="174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87" name="Freeform: Shape 1086">
                <a:extLst>
                  <a:ext uri="{FF2B5EF4-FFF2-40B4-BE49-F238E27FC236}">
                    <a16:creationId xmlns:a16="http://schemas.microsoft.com/office/drawing/2014/main" id="{5F181093-5AF8-36F6-016E-DC3D86E5F7C0}"/>
                  </a:ext>
                </a:extLst>
              </p:cNvPr>
              <p:cNvSpPr/>
              <p:nvPr/>
            </p:nvSpPr>
            <p:spPr>
              <a:xfrm>
                <a:off x="2158424" y="1662393"/>
                <a:ext cx="59596" cy="1418"/>
              </a:xfrm>
              <a:custGeom>
                <a:avLst/>
                <a:gdLst>
                  <a:gd name="connsiteX0" fmla="*/ 59597 w 59596"/>
                  <a:gd name="connsiteY0" fmla="*/ 1419 h 1418"/>
                  <a:gd name="connsiteX1" fmla="*/ 0 w 59596"/>
                  <a:gd name="connsiteY1" fmla="*/ 0 h 1418"/>
                </a:gdLst>
                <a:ahLst/>
                <a:cxnLst>
                  <a:cxn ang="0">
                    <a:pos x="connsiteX0" y="connsiteY0"/>
                  </a:cxn>
                  <a:cxn ang="0">
                    <a:pos x="connsiteX1" y="connsiteY1"/>
                  </a:cxn>
                </a:cxnLst>
                <a:rect l="l" t="t" r="r" b="b"/>
                <a:pathLst>
                  <a:path w="59596" h="1418">
                    <a:moveTo>
                      <a:pt x="59597" y="141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88" name="Freeform: Shape 1087">
                <a:extLst>
                  <a:ext uri="{FF2B5EF4-FFF2-40B4-BE49-F238E27FC236}">
                    <a16:creationId xmlns:a16="http://schemas.microsoft.com/office/drawing/2014/main" id="{75EC7827-5B48-904D-C003-A039BB8B1579}"/>
                  </a:ext>
                </a:extLst>
              </p:cNvPr>
              <p:cNvSpPr/>
              <p:nvPr/>
            </p:nvSpPr>
            <p:spPr>
              <a:xfrm>
                <a:off x="2158424" y="1778482"/>
                <a:ext cx="63893" cy="1219"/>
              </a:xfrm>
              <a:custGeom>
                <a:avLst/>
                <a:gdLst>
                  <a:gd name="connsiteX0" fmla="*/ 63893 w 63893"/>
                  <a:gd name="connsiteY0" fmla="*/ 1219 h 1219"/>
                  <a:gd name="connsiteX1" fmla="*/ 0 w 63893"/>
                  <a:gd name="connsiteY1" fmla="*/ 0 h 1219"/>
                </a:gdLst>
                <a:ahLst/>
                <a:cxnLst>
                  <a:cxn ang="0">
                    <a:pos x="connsiteX0" y="connsiteY0"/>
                  </a:cxn>
                  <a:cxn ang="0">
                    <a:pos x="connsiteX1" y="connsiteY1"/>
                  </a:cxn>
                </a:cxnLst>
                <a:rect l="l" t="t" r="r" b="b"/>
                <a:pathLst>
                  <a:path w="63893" h="1219">
                    <a:moveTo>
                      <a:pt x="63893" y="121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89" name="Freeform: Shape 1088">
                <a:extLst>
                  <a:ext uri="{FF2B5EF4-FFF2-40B4-BE49-F238E27FC236}">
                    <a16:creationId xmlns:a16="http://schemas.microsoft.com/office/drawing/2014/main" id="{A6168A97-64C2-90C1-9973-28429D5DD935}"/>
                  </a:ext>
                </a:extLst>
              </p:cNvPr>
              <p:cNvSpPr/>
              <p:nvPr/>
            </p:nvSpPr>
            <p:spPr>
              <a:xfrm>
                <a:off x="2158424" y="1894571"/>
                <a:ext cx="67215" cy="1089"/>
              </a:xfrm>
              <a:custGeom>
                <a:avLst/>
                <a:gdLst>
                  <a:gd name="connsiteX0" fmla="*/ 67216 w 67215"/>
                  <a:gd name="connsiteY0" fmla="*/ 1090 h 1089"/>
                  <a:gd name="connsiteX1" fmla="*/ 0 w 67215"/>
                  <a:gd name="connsiteY1" fmla="*/ 0 h 1089"/>
                </a:gdLst>
                <a:ahLst/>
                <a:cxnLst>
                  <a:cxn ang="0">
                    <a:pos x="connsiteX0" y="connsiteY0"/>
                  </a:cxn>
                  <a:cxn ang="0">
                    <a:pos x="connsiteX1" y="connsiteY1"/>
                  </a:cxn>
                </a:cxnLst>
                <a:rect l="l" t="t" r="r" b="b"/>
                <a:pathLst>
                  <a:path w="67215" h="1089">
                    <a:moveTo>
                      <a:pt x="67216" y="109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90" name="Freeform: Shape 1089">
                <a:extLst>
                  <a:ext uri="{FF2B5EF4-FFF2-40B4-BE49-F238E27FC236}">
                    <a16:creationId xmlns:a16="http://schemas.microsoft.com/office/drawing/2014/main" id="{381F75A8-8B92-2FBA-CC62-22E44256E031}"/>
                  </a:ext>
                </a:extLst>
              </p:cNvPr>
              <p:cNvSpPr/>
              <p:nvPr/>
            </p:nvSpPr>
            <p:spPr>
              <a:xfrm>
                <a:off x="2158424" y="2010660"/>
                <a:ext cx="69760" cy="997"/>
              </a:xfrm>
              <a:custGeom>
                <a:avLst/>
                <a:gdLst>
                  <a:gd name="connsiteX0" fmla="*/ 69761 w 69760"/>
                  <a:gd name="connsiteY0" fmla="*/ 997 h 997"/>
                  <a:gd name="connsiteX1" fmla="*/ 0 w 69760"/>
                  <a:gd name="connsiteY1" fmla="*/ 0 h 997"/>
                </a:gdLst>
                <a:ahLst/>
                <a:cxnLst>
                  <a:cxn ang="0">
                    <a:pos x="connsiteX0" y="connsiteY0"/>
                  </a:cxn>
                  <a:cxn ang="0">
                    <a:pos x="connsiteX1" y="connsiteY1"/>
                  </a:cxn>
                </a:cxnLst>
                <a:rect l="l" t="t" r="r" b="b"/>
                <a:pathLst>
                  <a:path w="69760" h="997">
                    <a:moveTo>
                      <a:pt x="69761" y="99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91" name="Freeform: Shape 1090">
                <a:extLst>
                  <a:ext uri="{FF2B5EF4-FFF2-40B4-BE49-F238E27FC236}">
                    <a16:creationId xmlns:a16="http://schemas.microsoft.com/office/drawing/2014/main" id="{E2FC7D07-E678-70F8-CFDA-8CBD3E3109EE}"/>
                  </a:ext>
                </a:extLst>
              </p:cNvPr>
              <p:cNvSpPr/>
              <p:nvPr/>
            </p:nvSpPr>
            <p:spPr>
              <a:xfrm>
                <a:off x="2158424" y="2126749"/>
                <a:ext cx="71696" cy="921"/>
              </a:xfrm>
              <a:custGeom>
                <a:avLst/>
                <a:gdLst>
                  <a:gd name="connsiteX0" fmla="*/ 71697 w 71696"/>
                  <a:gd name="connsiteY0" fmla="*/ 922 h 921"/>
                  <a:gd name="connsiteX1" fmla="*/ 0 w 71696"/>
                  <a:gd name="connsiteY1" fmla="*/ 0 h 921"/>
                </a:gdLst>
                <a:ahLst/>
                <a:cxnLst>
                  <a:cxn ang="0">
                    <a:pos x="connsiteX0" y="connsiteY0"/>
                  </a:cxn>
                  <a:cxn ang="0">
                    <a:pos x="connsiteX1" y="connsiteY1"/>
                  </a:cxn>
                </a:cxnLst>
                <a:rect l="l" t="t" r="r" b="b"/>
                <a:pathLst>
                  <a:path w="71696" h="921">
                    <a:moveTo>
                      <a:pt x="71697" y="92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92" name="Freeform: Shape 1091">
                <a:extLst>
                  <a:ext uri="{FF2B5EF4-FFF2-40B4-BE49-F238E27FC236}">
                    <a16:creationId xmlns:a16="http://schemas.microsoft.com/office/drawing/2014/main" id="{AF47AC75-BD37-BB1C-A55F-3F1465783ACF}"/>
                  </a:ext>
                </a:extLst>
              </p:cNvPr>
              <p:cNvSpPr/>
              <p:nvPr/>
            </p:nvSpPr>
            <p:spPr>
              <a:xfrm>
                <a:off x="2158424" y="2242838"/>
                <a:ext cx="73155" cy="851"/>
              </a:xfrm>
              <a:custGeom>
                <a:avLst/>
                <a:gdLst>
                  <a:gd name="connsiteX0" fmla="*/ 73155 w 73155"/>
                  <a:gd name="connsiteY0" fmla="*/ 851 h 851"/>
                  <a:gd name="connsiteX1" fmla="*/ 0 w 73155"/>
                  <a:gd name="connsiteY1" fmla="*/ 0 h 851"/>
                </a:gdLst>
                <a:ahLst/>
                <a:cxnLst>
                  <a:cxn ang="0">
                    <a:pos x="connsiteX0" y="connsiteY0"/>
                  </a:cxn>
                  <a:cxn ang="0">
                    <a:pos x="connsiteX1" y="connsiteY1"/>
                  </a:cxn>
                </a:cxnLst>
                <a:rect l="l" t="t" r="r" b="b"/>
                <a:pathLst>
                  <a:path w="73155" h="851">
                    <a:moveTo>
                      <a:pt x="73155" y="85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93" name="Freeform: Shape 1092">
                <a:extLst>
                  <a:ext uri="{FF2B5EF4-FFF2-40B4-BE49-F238E27FC236}">
                    <a16:creationId xmlns:a16="http://schemas.microsoft.com/office/drawing/2014/main" id="{9814757F-9972-C2B5-D634-7C6209053E61}"/>
                  </a:ext>
                </a:extLst>
              </p:cNvPr>
              <p:cNvSpPr/>
              <p:nvPr/>
            </p:nvSpPr>
            <p:spPr>
              <a:xfrm>
                <a:off x="2158424" y="2358927"/>
                <a:ext cx="74233" cy="779"/>
              </a:xfrm>
              <a:custGeom>
                <a:avLst/>
                <a:gdLst>
                  <a:gd name="connsiteX0" fmla="*/ 74234 w 74233"/>
                  <a:gd name="connsiteY0" fmla="*/ 779 h 779"/>
                  <a:gd name="connsiteX1" fmla="*/ 0 w 74233"/>
                  <a:gd name="connsiteY1" fmla="*/ 0 h 779"/>
                </a:gdLst>
                <a:ahLst/>
                <a:cxnLst>
                  <a:cxn ang="0">
                    <a:pos x="connsiteX0" y="connsiteY0"/>
                  </a:cxn>
                  <a:cxn ang="0">
                    <a:pos x="connsiteX1" y="connsiteY1"/>
                  </a:cxn>
                </a:cxnLst>
                <a:rect l="l" t="t" r="r" b="b"/>
                <a:pathLst>
                  <a:path w="74233" h="779">
                    <a:moveTo>
                      <a:pt x="74234" y="77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94" name="Freeform: Shape 1093">
                <a:extLst>
                  <a:ext uri="{FF2B5EF4-FFF2-40B4-BE49-F238E27FC236}">
                    <a16:creationId xmlns:a16="http://schemas.microsoft.com/office/drawing/2014/main" id="{785FD74C-2FED-BB25-CDB8-7AF4A2016DF1}"/>
                  </a:ext>
                </a:extLst>
              </p:cNvPr>
              <p:cNvSpPr/>
              <p:nvPr/>
            </p:nvSpPr>
            <p:spPr>
              <a:xfrm>
                <a:off x="2274510" y="501504"/>
                <a:ext cx="30935" cy="14469"/>
              </a:xfrm>
              <a:custGeom>
                <a:avLst/>
                <a:gdLst>
                  <a:gd name="connsiteX0" fmla="*/ 30935 w 30935"/>
                  <a:gd name="connsiteY0" fmla="*/ 14470 h 14469"/>
                  <a:gd name="connsiteX1" fmla="*/ 0 w 30935"/>
                  <a:gd name="connsiteY1" fmla="*/ 0 h 14469"/>
                </a:gdLst>
                <a:ahLst/>
                <a:cxnLst>
                  <a:cxn ang="0">
                    <a:pos x="connsiteX0" y="connsiteY0"/>
                  </a:cxn>
                  <a:cxn ang="0">
                    <a:pos x="connsiteX1" y="connsiteY1"/>
                  </a:cxn>
                </a:cxnLst>
                <a:rect l="l" t="t" r="r" b="b"/>
                <a:pathLst>
                  <a:path w="30935" h="14469">
                    <a:moveTo>
                      <a:pt x="30935" y="1447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95" name="Freeform: Shape 1094">
                <a:extLst>
                  <a:ext uri="{FF2B5EF4-FFF2-40B4-BE49-F238E27FC236}">
                    <a16:creationId xmlns:a16="http://schemas.microsoft.com/office/drawing/2014/main" id="{FFEB7604-AF88-EE88-8674-CAF7EB2005E5}"/>
                  </a:ext>
                </a:extLst>
              </p:cNvPr>
              <p:cNvSpPr/>
              <p:nvPr/>
            </p:nvSpPr>
            <p:spPr>
              <a:xfrm>
                <a:off x="2274510" y="617593"/>
                <a:ext cx="25605" cy="12867"/>
              </a:xfrm>
              <a:custGeom>
                <a:avLst/>
                <a:gdLst>
                  <a:gd name="connsiteX0" fmla="*/ 25605 w 25605"/>
                  <a:gd name="connsiteY0" fmla="*/ 12867 h 12867"/>
                  <a:gd name="connsiteX1" fmla="*/ 0 w 25605"/>
                  <a:gd name="connsiteY1" fmla="*/ 0 h 12867"/>
                </a:gdLst>
                <a:ahLst/>
                <a:cxnLst>
                  <a:cxn ang="0">
                    <a:pos x="connsiteX0" y="connsiteY0"/>
                  </a:cxn>
                  <a:cxn ang="0">
                    <a:pos x="connsiteX1" y="connsiteY1"/>
                  </a:cxn>
                </a:cxnLst>
                <a:rect l="l" t="t" r="r" b="b"/>
                <a:pathLst>
                  <a:path w="25605" h="12867">
                    <a:moveTo>
                      <a:pt x="25605" y="1286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96" name="Freeform: Shape 1095">
                <a:extLst>
                  <a:ext uri="{FF2B5EF4-FFF2-40B4-BE49-F238E27FC236}">
                    <a16:creationId xmlns:a16="http://schemas.microsoft.com/office/drawing/2014/main" id="{9DA4F3E8-2A0F-FA2B-EE68-618BF4F3A343}"/>
                  </a:ext>
                </a:extLst>
              </p:cNvPr>
              <p:cNvSpPr/>
              <p:nvPr/>
            </p:nvSpPr>
            <p:spPr>
              <a:xfrm>
                <a:off x="2274510" y="733682"/>
                <a:ext cx="21547" cy="10982"/>
              </a:xfrm>
              <a:custGeom>
                <a:avLst/>
                <a:gdLst>
                  <a:gd name="connsiteX0" fmla="*/ 21548 w 21547"/>
                  <a:gd name="connsiteY0" fmla="*/ 10982 h 10982"/>
                  <a:gd name="connsiteX1" fmla="*/ 0 w 21547"/>
                  <a:gd name="connsiteY1" fmla="*/ 0 h 10982"/>
                </a:gdLst>
                <a:ahLst/>
                <a:cxnLst>
                  <a:cxn ang="0">
                    <a:pos x="connsiteX0" y="connsiteY0"/>
                  </a:cxn>
                  <a:cxn ang="0">
                    <a:pos x="connsiteX1" y="connsiteY1"/>
                  </a:cxn>
                </a:cxnLst>
                <a:rect l="l" t="t" r="r" b="b"/>
                <a:pathLst>
                  <a:path w="21547" h="10982">
                    <a:moveTo>
                      <a:pt x="21548" y="1098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97" name="Freeform: Shape 1096">
                <a:extLst>
                  <a:ext uri="{FF2B5EF4-FFF2-40B4-BE49-F238E27FC236}">
                    <a16:creationId xmlns:a16="http://schemas.microsoft.com/office/drawing/2014/main" id="{BD014F25-1055-E276-7FB8-3635DA429DF2}"/>
                  </a:ext>
                </a:extLst>
              </p:cNvPr>
              <p:cNvSpPr/>
              <p:nvPr/>
            </p:nvSpPr>
            <p:spPr>
              <a:xfrm>
                <a:off x="2274510" y="849771"/>
                <a:ext cx="20100" cy="8992"/>
              </a:xfrm>
              <a:custGeom>
                <a:avLst/>
                <a:gdLst>
                  <a:gd name="connsiteX0" fmla="*/ 20100 w 20100"/>
                  <a:gd name="connsiteY0" fmla="*/ 8992 h 8992"/>
                  <a:gd name="connsiteX1" fmla="*/ 0 w 20100"/>
                  <a:gd name="connsiteY1" fmla="*/ 0 h 8992"/>
                </a:gdLst>
                <a:ahLst/>
                <a:cxnLst>
                  <a:cxn ang="0">
                    <a:pos x="connsiteX0" y="connsiteY0"/>
                  </a:cxn>
                  <a:cxn ang="0">
                    <a:pos x="connsiteX1" y="connsiteY1"/>
                  </a:cxn>
                </a:cxnLst>
                <a:rect l="l" t="t" r="r" b="b"/>
                <a:pathLst>
                  <a:path w="20100" h="8992">
                    <a:moveTo>
                      <a:pt x="20100" y="899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98" name="Freeform: Shape 1097">
                <a:extLst>
                  <a:ext uri="{FF2B5EF4-FFF2-40B4-BE49-F238E27FC236}">
                    <a16:creationId xmlns:a16="http://schemas.microsoft.com/office/drawing/2014/main" id="{75A6BD0C-B886-1FF8-1675-7FEB64199916}"/>
                  </a:ext>
                </a:extLst>
              </p:cNvPr>
              <p:cNvSpPr/>
              <p:nvPr/>
            </p:nvSpPr>
            <p:spPr>
              <a:xfrm>
                <a:off x="2274510" y="965859"/>
                <a:ext cx="21874" cy="7052"/>
              </a:xfrm>
              <a:custGeom>
                <a:avLst/>
                <a:gdLst>
                  <a:gd name="connsiteX0" fmla="*/ 21875 w 21874"/>
                  <a:gd name="connsiteY0" fmla="*/ 7052 h 7052"/>
                  <a:gd name="connsiteX1" fmla="*/ 0 w 21874"/>
                  <a:gd name="connsiteY1" fmla="*/ 0 h 7052"/>
                </a:gdLst>
                <a:ahLst/>
                <a:cxnLst>
                  <a:cxn ang="0">
                    <a:pos x="connsiteX0" y="connsiteY0"/>
                  </a:cxn>
                  <a:cxn ang="0">
                    <a:pos x="connsiteX1" y="connsiteY1"/>
                  </a:cxn>
                </a:cxnLst>
                <a:rect l="l" t="t" r="r" b="b"/>
                <a:pathLst>
                  <a:path w="21874" h="7052">
                    <a:moveTo>
                      <a:pt x="21875" y="705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99" name="Freeform: Shape 1098">
                <a:extLst>
                  <a:ext uri="{FF2B5EF4-FFF2-40B4-BE49-F238E27FC236}">
                    <a16:creationId xmlns:a16="http://schemas.microsoft.com/office/drawing/2014/main" id="{0616DFE1-4D26-6D38-395E-3424AE50D654}"/>
                  </a:ext>
                </a:extLst>
              </p:cNvPr>
              <p:cNvSpPr/>
              <p:nvPr/>
            </p:nvSpPr>
            <p:spPr>
              <a:xfrm>
                <a:off x="2274510" y="1081948"/>
                <a:ext cx="26717" cy="5318"/>
              </a:xfrm>
              <a:custGeom>
                <a:avLst/>
                <a:gdLst>
                  <a:gd name="connsiteX0" fmla="*/ 26718 w 26717"/>
                  <a:gd name="connsiteY0" fmla="*/ 5318 h 5318"/>
                  <a:gd name="connsiteX1" fmla="*/ 0 w 26717"/>
                  <a:gd name="connsiteY1" fmla="*/ 0 h 5318"/>
                </a:gdLst>
                <a:ahLst/>
                <a:cxnLst>
                  <a:cxn ang="0">
                    <a:pos x="connsiteX0" y="connsiteY0"/>
                  </a:cxn>
                  <a:cxn ang="0">
                    <a:pos x="connsiteX1" y="connsiteY1"/>
                  </a:cxn>
                </a:cxnLst>
                <a:rect l="l" t="t" r="r" b="b"/>
                <a:pathLst>
                  <a:path w="26717" h="5318">
                    <a:moveTo>
                      <a:pt x="26718" y="531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00" name="Freeform: Shape 1099">
                <a:extLst>
                  <a:ext uri="{FF2B5EF4-FFF2-40B4-BE49-F238E27FC236}">
                    <a16:creationId xmlns:a16="http://schemas.microsoft.com/office/drawing/2014/main" id="{6DEE7996-5EDA-93F3-4F14-9AF38D7DD2AB}"/>
                  </a:ext>
                </a:extLst>
              </p:cNvPr>
              <p:cNvSpPr/>
              <p:nvPr/>
            </p:nvSpPr>
            <p:spPr>
              <a:xfrm>
                <a:off x="2274510" y="1198037"/>
                <a:ext cx="33661" cy="3914"/>
              </a:xfrm>
              <a:custGeom>
                <a:avLst/>
                <a:gdLst>
                  <a:gd name="connsiteX0" fmla="*/ 33661 w 33661"/>
                  <a:gd name="connsiteY0" fmla="*/ 3915 h 3914"/>
                  <a:gd name="connsiteX1" fmla="*/ 0 w 33661"/>
                  <a:gd name="connsiteY1" fmla="*/ 0 h 3914"/>
                </a:gdLst>
                <a:ahLst/>
                <a:cxnLst>
                  <a:cxn ang="0">
                    <a:pos x="connsiteX0" y="connsiteY0"/>
                  </a:cxn>
                  <a:cxn ang="0">
                    <a:pos x="connsiteX1" y="connsiteY1"/>
                  </a:cxn>
                </a:cxnLst>
                <a:rect l="l" t="t" r="r" b="b"/>
                <a:pathLst>
                  <a:path w="33661" h="3914">
                    <a:moveTo>
                      <a:pt x="33661" y="391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01" name="Freeform: Shape 1100">
                <a:extLst>
                  <a:ext uri="{FF2B5EF4-FFF2-40B4-BE49-F238E27FC236}">
                    <a16:creationId xmlns:a16="http://schemas.microsoft.com/office/drawing/2014/main" id="{53EC63B8-E73B-558A-0511-0C9CD4BEA9FC}"/>
                  </a:ext>
                </a:extLst>
              </p:cNvPr>
              <p:cNvSpPr/>
              <p:nvPr/>
            </p:nvSpPr>
            <p:spPr>
              <a:xfrm>
                <a:off x="2274510" y="1314126"/>
                <a:ext cx="41348" cy="2883"/>
              </a:xfrm>
              <a:custGeom>
                <a:avLst/>
                <a:gdLst>
                  <a:gd name="connsiteX0" fmla="*/ 41348 w 41348"/>
                  <a:gd name="connsiteY0" fmla="*/ 2884 h 2883"/>
                  <a:gd name="connsiteX1" fmla="*/ 0 w 41348"/>
                  <a:gd name="connsiteY1" fmla="*/ 0 h 2883"/>
                </a:gdLst>
                <a:ahLst/>
                <a:cxnLst>
                  <a:cxn ang="0">
                    <a:pos x="connsiteX0" y="connsiteY0"/>
                  </a:cxn>
                  <a:cxn ang="0">
                    <a:pos x="connsiteX1" y="connsiteY1"/>
                  </a:cxn>
                </a:cxnLst>
                <a:rect l="l" t="t" r="r" b="b"/>
                <a:pathLst>
                  <a:path w="41348" h="2883">
                    <a:moveTo>
                      <a:pt x="41348" y="288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02" name="Freeform: Shape 1101">
                <a:extLst>
                  <a:ext uri="{FF2B5EF4-FFF2-40B4-BE49-F238E27FC236}">
                    <a16:creationId xmlns:a16="http://schemas.microsoft.com/office/drawing/2014/main" id="{10CDAC76-2779-F821-3A1D-618820BADB1C}"/>
                  </a:ext>
                </a:extLst>
              </p:cNvPr>
              <p:cNvSpPr/>
              <p:nvPr/>
            </p:nvSpPr>
            <p:spPr>
              <a:xfrm>
                <a:off x="2274510" y="1430215"/>
                <a:ext cx="48647" cy="2181"/>
              </a:xfrm>
              <a:custGeom>
                <a:avLst/>
                <a:gdLst>
                  <a:gd name="connsiteX0" fmla="*/ 48647 w 48647"/>
                  <a:gd name="connsiteY0" fmla="*/ 2182 h 2181"/>
                  <a:gd name="connsiteX1" fmla="*/ 0 w 48647"/>
                  <a:gd name="connsiteY1" fmla="*/ 0 h 2181"/>
                </a:gdLst>
                <a:ahLst/>
                <a:cxnLst>
                  <a:cxn ang="0">
                    <a:pos x="connsiteX0" y="connsiteY0"/>
                  </a:cxn>
                  <a:cxn ang="0">
                    <a:pos x="connsiteX1" y="connsiteY1"/>
                  </a:cxn>
                </a:cxnLst>
                <a:rect l="l" t="t" r="r" b="b"/>
                <a:pathLst>
                  <a:path w="48647" h="2181">
                    <a:moveTo>
                      <a:pt x="48647" y="218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03" name="Freeform: Shape 1102">
                <a:extLst>
                  <a:ext uri="{FF2B5EF4-FFF2-40B4-BE49-F238E27FC236}">
                    <a16:creationId xmlns:a16="http://schemas.microsoft.com/office/drawing/2014/main" id="{36197EFC-0C64-3485-66F1-CFDFB4CB0AF8}"/>
                  </a:ext>
                </a:extLst>
              </p:cNvPr>
              <p:cNvSpPr/>
              <p:nvPr/>
            </p:nvSpPr>
            <p:spPr>
              <a:xfrm>
                <a:off x="2274510" y="1546304"/>
                <a:ext cx="54947" cy="1725"/>
              </a:xfrm>
              <a:custGeom>
                <a:avLst/>
                <a:gdLst>
                  <a:gd name="connsiteX0" fmla="*/ 54947 w 54947"/>
                  <a:gd name="connsiteY0" fmla="*/ 1726 h 1725"/>
                  <a:gd name="connsiteX1" fmla="*/ 0 w 54947"/>
                  <a:gd name="connsiteY1" fmla="*/ 0 h 1725"/>
                </a:gdLst>
                <a:ahLst/>
                <a:cxnLst>
                  <a:cxn ang="0">
                    <a:pos x="connsiteX0" y="connsiteY0"/>
                  </a:cxn>
                  <a:cxn ang="0">
                    <a:pos x="connsiteX1" y="connsiteY1"/>
                  </a:cxn>
                </a:cxnLst>
                <a:rect l="l" t="t" r="r" b="b"/>
                <a:pathLst>
                  <a:path w="54947" h="1725">
                    <a:moveTo>
                      <a:pt x="54947" y="172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04" name="Freeform: Shape 1103">
                <a:extLst>
                  <a:ext uri="{FF2B5EF4-FFF2-40B4-BE49-F238E27FC236}">
                    <a16:creationId xmlns:a16="http://schemas.microsoft.com/office/drawing/2014/main" id="{A9074EC4-A821-B59A-9C47-91AC3B427627}"/>
                  </a:ext>
                </a:extLst>
              </p:cNvPr>
              <p:cNvSpPr/>
              <p:nvPr/>
            </p:nvSpPr>
            <p:spPr>
              <a:xfrm>
                <a:off x="2274510" y="1662393"/>
                <a:ext cx="60082" cy="1434"/>
              </a:xfrm>
              <a:custGeom>
                <a:avLst/>
                <a:gdLst>
                  <a:gd name="connsiteX0" fmla="*/ 60083 w 60082"/>
                  <a:gd name="connsiteY0" fmla="*/ 1434 h 1434"/>
                  <a:gd name="connsiteX1" fmla="*/ 0 w 60082"/>
                  <a:gd name="connsiteY1" fmla="*/ 0 h 1434"/>
                </a:gdLst>
                <a:ahLst/>
                <a:cxnLst>
                  <a:cxn ang="0">
                    <a:pos x="connsiteX0" y="connsiteY0"/>
                  </a:cxn>
                  <a:cxn ang="0">
                    <a:pos x="connsiteX1" y="connsiteY1"/>
                  </a:cxn>
                </a:cxnLst>
                <a:rect l="l" t="t" r="r" b="b"/>
                <a:pathLst>
                  <a:path w="60082" h="1434">
                    <a:moveTo>
                      <a:pt x="60083" y="143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05" name="Freeform: Shape 1104">
                <a:extLst>
                  <a:ext uri="{FF2B5EF4-FFF2-40B4-BE49-F238E27FC236}">
                    <a16:creationId xmlns:a16="http://schemas.microsoft.com/office/drawing/2014/main" id="{9162C99F-BFC8-3569-B3F9-EF33461B29C7}"/>
                  </a:ext>
                </a:extLst>
              </p:cNvPr>
              <p:cNvSpPr/>
              <p:nvPr/>
            </p:nvSpPr>
            <p:spPr>
              <a:xfrm>
                <a:off x="2274510" y="1778482"/>
                <a:ext cx="64137" cy="1243"/>
              </a:xfrm>
              <a:custGeom>
                <a:avLst/>
                <a:gdLst>
                  <a:gd name="connsiteX0" fmla="*/ 64137 w 64137"/>
                  <a:gd name="connsiteY0" fmla="*/ 1243 h 1243"/>
                  <a:gd name="connsiteX1" fmla="*/ 0 w 64137"/>
                  <a:gd name="connsiteY1" fmla="*/ 0 h 1243"/>
                </a:gdLst>
                <a:ahLst/>
                <a:cxnLst>
                  <a:cxn ang="0">
                    <a:pos x="connsiteX0" y="connsiteY0"/>
                  </a:cxn>
                  <a:cxn ang="0">
                    <a:pos x="connsiteX1" y="connsiteY1"/>
                  </a:cxn>
                </a:cxnLst>
                <a:rect l="l" t="t" r="r" b="b"/>
                <a:pathLst>
                  <a:path w="64137" h="1243">
                    <a:moveTo>
                      <a:pt x="64137" y="124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06" name="Freeform: Shape 1105">
                <a:extLst>
                  <a:ext uri="{FF2B5EF4-FFF2-40B4-BE49-F238E27FC236}">
                    <a16:creationId xmlns:a16="http://schemas.microsoft.com/office/drawing/2014/main" id="{9D846C3A-EC7F-051F-C44C-3E7621523200}"/>
                  </a:ext>
                </a:extLst>
              </p:cNvPr>
              <p:cNvSpPr/>
              <p:nvPr/>
            </p:nvSpPr>
            <p:spPr>
              <a:xfrm>
                <a:off x="2274510" y="1894571"/>
                <a:ext cx="67284" cy="1111"/>
              </a:xfrm>
              <a:custGeom>
                <a:avLst/>
                <a:gdLst>
                  <a:gd name="connsiteX0" fmla="*/ 67284 w 67284"/>
                  <a:gd name="connsiteY0" fmla="*/ 1112 h 1111"/>
                  <a:gd name="connsiteX1" fmla="*/ 0 w 67284"/>
                  <a:gd name="connsiteY1" fmla="*/ 0 h 1111"/>
                </a:gdLst>
                <a:ahLst/>
                <a:cxnLst>
                  <a:cxn ang="0">
                    <a:pos x="connsiteX0" y="connsiteY0"/>
                  </a:cxn>
                  <a:cxn ang="0">
                    <a:pos x="connsiteX1" y="connsiteY1"/>
                  </a:cxn>
                </a:cxnLst>
                <a:rect l="l" t="t" r="r" b="b"/>
                <a:pathLst>
                  <a:path w="67284" h="1111">
                    <a:moveTo>
                      <a:pt x="67284" y="111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07" name="Freeform: Shape 1106">
                <a:extLst>
                  <a:ext uri="{FF2B5EF4-FFF2-40B4-BE49-F238E27FC236}">
                    <a16:creationId xmlns:a16="http://schemas.microsoft.com/office/drawing/2014/main" id="{C320F18A-A581-A1B2-B970-C3860D10F32C}"/>
                  </a:ext>
                </a:extLst>
              </p:cNvPr>
              <p:cNvSpPr/>
              <p:nvPr/>
            </p:nvSpPr>
            <p:spPr>
              <a:xfrm>
                <a:off x="2274510" y="2010660"/>
                <a:ext cx="69704" cy="1011"/>
              </a:xfrm>
              <a:custGeom>
                <a:avLst/>
                <a:gdLst>
                  <a:gd name="connsiteX0" fmla="*/ 69704 w 69704"/>
                  <a:gd name="connsiteY0" fmla="*/ 1011 h 1011"/>
                  <a:gd name="connsiteX1" fmla="*/ 0 w 69704"/>
                  <a:gd name="connsiteY1" fmla="*/ 0 h 1011"/>
                </a:gdLst>
                <a:ahLst/>
                <a:cxnLst>
                  <a:cxn ang="0">
                    <a:pos x="connsiteX0" y="connsiteY0"/>
                  </a:cxn>
                  <a:cxn ang="0">
                    <a:pos x="connsiteX1" y="connsiteY1"/>
                  </a:cxn>
                </a:cxnLst>
                <a:rect l="l" t="t" r="r" b="b"/>
                <a:pathLst>
                  <a:path w="69704" h="1011">
                    <a:moveTo>
                      <a:pt x="69704" y="101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08" name="Freeform: Shape 1107">
                <a:extLst>
                  <a:ext uri="{FF2B5EF4-FFF2-40B4-BE49-F238E27FC236}">
                    <a16:creationId xmlns:a16="http://schemas.microsoft.com/office/drawing/2014/main" id="{FAA59566-AF56-256B-5691-1D5E51143D6A}"/>
                  </a:ext>
                </a:extLst>
              </p:cNvPr>
              <p:cNvSpPr/>
              <p:nvPr/>
            </p:nvSpPr>
            <p:spPr>
              <a:xfrm>
                <a:off x="2274510" y="2126749"/>
                <a:ext cx="71551" cy="926"/>
              </a:xfrm>
              <a:custGeom>
                <a:avLst/>
                <a:gdLst>
                  <a:gd name="connsiteX0" fmla="*/ 71551 w 71551"/>
                  <a:gd name="connsiteY0" fmla="*/ 927 h 926"/>
                  <a:gd name="connsiteX1" fmla="*/ 0 w 71551"/>
                  <a:gd name="connsiteY1" fmla="*/ 0 h 926"/>
                </a:gdLst>
                <a:ahLst/>
                <a:cxnLst>
                  <a:cxn ang="0">
                    <a:pos x="connsiteX0" y="connsiteY0"/>
                  </a:cxn>
                  <a:cxn ang="0">
                    <a:pos x="connsiteX1" y="connsiteY1"/>
                  </a:cxn>
                </a:cxnLst>
                <a:rect l="l" t="t" r="r" b="b"/>
                <a:pathLst>
                  <a:path w="71551" h="926">
                    <a:moveTo>
                      <a:pt x="71551" y="92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09" name="Freeform: Shape 1108">
                <a:extLst>
                  <a:ext uri="{FF2B5EF4-FFF2-40B4-BE49-F238E27FC236}">
                    <a16:creationId xmlns:a16="http://schemas.microsoft.com/office/drawing/2014/main" id="{F414B660-18C7-5995-CFF6-C93563AA9D3F}"/>
                  </a:ext>
                </a:extLst>
              </p:cNvPr>
              <p:cNvSpPr/>
              <p:nvPr/>
            </p:nvSpPr>
            <p:spPr>
              <a:xfrm>
                <a:off x="2274510" y="2242838"/>
                <a:ext cx="72945" cy="847"/>
              </a:xfrm>
              <a:custGeom>
                <a:avLst/>
                <a:gdLst>
                  <a:gd name="connsiteX0" fmla="*/ 72945 w 72945"/>
                  <a:gd name="connsiteY0" fmla="*/ 848 h 847"/>
                  <a:gd name="connsiteX1" fmla="*/ 0 w 72945"/>
                  <a:gd name="connsiteY1" fmla="*/ 0 h 847"/>
                </a:gdLst>
                <a:ahLst/>
                <a:cxnLst>
                  <a:cxn ang="0">
                    <a:pos x="connsiteX0" y="connsiteY0"/>
                  </a:cxn>
                  <a:cxn ang="0">
                    <a:pos x="connsiteX1" y="connsiteY1"/>
                  </a:cxn>
                </a:cxnLst>
                <a:rect l="l" t="t" r="r" b="b"/>
                <a:pathLst>
                  <a:path w="72945" h="847">
                    <a:moveTo>
                      <a:pt x="72945" y="84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10" name="Freeform: Shape 1109">
                <a:extLst>
                  <a:ext uri="{FF2B5EF4-FFF2-40B4-BE49-F238E27FC236}">
                    <a16:creationId xmlns:a16="http://schemas.microsoft.com/office/drawing/2014/main" id="{A23AE9DD-64C1-056D-6617-558B99747FA5}"/>
                  </a:ext>
                </a:extLst>
              </p:cNvPr>
              <p:cNvSpPr/>
              <p:nvPr/>
            </p:nvSpPr>
            <p:spPr>
              <a:xfrm>
                <a:off x="2274510" y="2358927"/>
                <a:ext cx="73974" cy="769"/>
              </a:xfrm>
              <a:custGeom>
                <a:avLst/>
                <a:gdLst>
                  <a:gd name="connsiteX0" fmla="*/ 73975 w 73974"/>
                  <a:gd name="connsiteY0" fmla="*/ 770 h 769"/>
                  <a:gd name="connsiteX1" fmla="*/ 0 w 73974"/>
                  <a:gd name="connsiteY1" fmla="*/ 0 h 769"/>
                </a:gdLst>
                <a:ahLst/>
                <a:cxnLst>
                  <a:cxn ang="0">
                    <a:pos x="connsiteX0" y="connsiteY0"/>
                  </a:cxn>
                  <a:cxn ang="0">
                    <a:pos x="connsiteX1" y="connsiteY1"/>
                  </a:cxn>
                </a:cxnLst>
                <a:rect l="l" t="t" r="r" b="b"/>
                <a:pathLst>
                  <a:path w="73974" h="769">
                    <a:moveTo>
                      <a:pt x="73975" y="77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11" name="Freeform: Shape 1110">
                <a:extLst>
                  <a:ext uri="{FF2B5EF4-FFF2-40B4-BE49-F238E27FC236}">
                    <a16:creationId xmlns:a16="http://schemas.microsoft.com/office/drawing/2014/main" id="{11CFE1B0-6F9A-814F-99BD-6AB5BECFA67E}"/>
                  </a:ext>
                </a:extLst>
              </p:cNvPr>
              <p:cNvSpPr/>
              <p:nvPr/>
            </p:nvSpPr>
            <p:spPr>
              <a:xfrm>
                <a:off x="2390596" y="501504"/>
                <a:ext cx="30364" cy="13405"/>
              </a:xfrm>
              <a:custGeom>
                <a:avLst/>
                <a:gdLst>
                  <a:gd name="connsiteX0" fmla="*/ 30364 w 30364"/>
                  <a:gd name="connsiteY0" fmla="*/ 13406 h 13405"/>
                  <a:gd name="connsiteX1" fmla="*/ 0 w 30364"/>
                  <a:gd name="connsiteY1" fmla="*/ 0 h 13405"/>
                </a:gdLst>
                <a:ahLst/>
                <a:cxnLst>
                  <a:cxn ang="0">
                    <a:pos x="connsiteX0" y="connsiteY0"/>
                  </a:cxn>
                  <a:cxn ang="0">
                    <a:pos x="connsiteX1" y="connsiteY1"/>
                  </a:cxn>
                </a:cxnLst>
                <a:rect l="l" t="t" r="r" b="b"/>
                <a:pathLst>
                  <a:path w="30364" h="13405">
                    <a:moveTo>
                      <a:pt x="30364" y="1340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12" name="Freeform: Shape 1111">
                <a:extLst>
                  <a:ext uri="{FF2B5EF4-FFF2-40B4-BE49-F238E27FC236}">
                    <a16:creationId xmlns:a16="http://schemas.microsoft.com/office/drawing/2014/main" id="{4C670FC4-424B-0347-2A67-0AAFE9E195E3}"/>
                  </a:ext>
                </a:extLst>
              </p:cNvPr>
              <p:cNvSpPr/>
              <p:nvPr/>
            </p:nvSpPr>
            <p:spPr>
              <a:xfrm>
                <a:off x="2390596" y="617593"/>
                <a:ext cx="25894" cy="11821"/>
              </a:xfrm>
              <a:custGeom>
                <a:avLst/>
                <a:gdLst>
                  <a:gd name="connsiteX0" fmla="*/ 25894 w 25894"/>
                  <a:gd name="connsiteY0" fmla="*/ 11822 h 11821"/>
                  <a:gd name="connsiteX1" fmla="*/ 0 w 25894"/>
                  <a:gd name="connsiteY1" fmla="*/ 0 h 11821"/>
                </a:gdLst>
                <a:ahLst/>
                <a:cxnLst>
                  <a:cxn ang="0">
                    <a:pos x="connsiteX0" y="connsiteY0"/>
                  </a:cxn>
                  <a:cxn ang="0">
                    <a:pos x="connsiteX1" y="connsiteY1"/>
                  </a:cxn>
                </a:cxnLst>
                <a:rect l="l" t="t" r="r" b="b"/>
                <a:pathLst>
                  <a:path w="25894" h="11821">
                    <a:moveTo>
                      <a:pt x="25894" y="1182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13" name="Freeform: Shape 1112">
                <a:extLst>
                  <a:ext uri="{FF2B5EF4-FFF2-40B4-BE49-F238E27FC236}">
                    <a16:creationId xmlns:a16="http://schemas.microsoft.com/office/drawing/2014/main" id="{2532B73E-1C65-FD5B-A567-8FBE74B0063E}"/>
                  </a:ext>
                </a:extLst>
              </p:cNvPr>
              <p:cNvSpPr/>
              <p:nvPr/>
            </p:nvSpPr>
            <p:spPr>
              <a:xfrm>
                <a:off x="2390596" y="733682"/>
                <a:ext cx="22461" cy="10111"/>
              </a:xfrm>
              <a:custGeom>
                <a:avLst/>
                <a:gdLst>
                  <a:gd name="connsiteX0" fmla="*/ 22462 w 22461"/>
                  <a:gd name="connsiteY0" fmla="*/ 10111 h 10111"/>
                  <a:gd name="connsiteX1" fmla="*/ 0 w 22461"/>
                  <a:gd name="connsiteY1" fmla="*/ 0 h 10111"/>
                </a:gdLst>
                <a:ahLst/>
                <a:cxnLst>
                  <a:cxn ang="0">
                    <a:pos x="connsiteX0" y="connsiteY0"/>
                  </a:cxn>
                  <a:cxn ang="0">
                    <a:pos x="connsiteX1" y="connsiteY1"/>
                  </a:cxn>
                </a:cxnLst>
                <a:rect l="l" t="t" r="r" b="b"/>
                <a:pathLst>
                  <a:path w="22461" h="10111">
                    <a:moveTo>
                      <a:pt x="22462" y="1011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14" name="Freeform: Shape 1113">
                <a:extLst>
                  <a:ext uri="{FF2B5EF4-FFF2-40B4-BE49-F238E27FC236}">
                    <a16:creationId xmlns:a16="http://schemas.microsoft.com/office/drawing/2014/main" id="{40CF823C-8614-C21B-A8DE-9F25E9913A89}"/>
                  </a:ext>
                </a:extLst>
              </p:cNvPr>
              <p:cNvSpPr/>
              <p:nvPr/>
            </p:nvSpPr>
            <p:spPr>
              <a:xfrm>
                <a:off x="2390596" y="849771"/>
                <a:ext cx="21318" cy="8370"/>
              </a:xfrm>
              <a:custGeom>
                <a:avLst/>
                <a:gdLst>
                  <a:gd name="connsiteX0" fmla="*/ 21319 w 21318"/>
                  <a:gd name="connsiteY0" fmla="*/ 8371 h 8370"/>
                  <a:gd name="connsiteX1" fmla="*/ 0 w 21318"/>
                  <a:gd name="connsiteY1" fmla="*/ 0 h 8370"/>
                </a:gdLst>
                <a:ahLst/>
                <a:cxnLst>
                  <a:cxn ang="0">
                    <a:pos x="connsiteX0" y="connsiteY0"/>
                  </a:cxn>
                  <a:cxn ang="0">
                    <a:pos x="connsiteX1" y="connsiteY1"/>
                  </a:cxn>
                </a:cxnLst>
                <a:rect l="l" t="t" r="r" b="b"/>
                <a:pathLst>
                  <a:path w="21318" h="8370">
                    <a:moveTo>
                      <a:pt x="21319" y="837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15" name="Freeform: Shape 1114">
                <a:extLst>
                  <a:ext uri="{FF2B5EF4-FFF2-40B4-BE49-F238E27FC236}">
                    <a16:creationId xmlns:a16="http://schemas.microsoft.com/office/drawing/2014/main" id="{BA477F55-25D0-BF38-0DBF-A6D61CBEB8F7}"/>
                  </a:ext>
                </a:extLst>
              </p:cNvPr>
              <p:cNvSpPr/>
              <p:nvPr/>
            </p:nvSpPr>
            <p:spPr>
              <a:xfrm>
                <a:off x="2390596" y="965859"/>
                <a:ext cx="23126" cy="6688"/>
              </a:xfrm>
              <a:custGeom>
                <a:avLst/>
                <a:gdLst>
                  <a:gd name="connsiteX0" fmla="*/ 23126 w 23126"/>
                  <a:gd name="connsiteY0" fmla="*/ 6688 h 6688"/>
                  <a:gd name="connsiteX1" fmla="*/ 0 w 23126"/>
                  <a:gd name="connsiteY1" fmla="*/ 0 h 6688"/>
                </a:gdLst>
                <a:ahLst/>
                <a:cxnLst>
                  <a:cxn ang="0">
                    <a:pos x="connsiteX0" y="connsiteY0"/>
                  </a:cxn>
                  <a:cxn ang="0">
                    <a:pos x="connsiteX1" y="connsiteY1"/>
                  </a:cxn>
                </a:cxnLst>
                <a:rect l="l" t="t" r="r" b="b"/>
                <a:pathLst>
                  <a:path w="23126" h="6688">
                    <a:moveTo>
                      <a:pt x="23126" y="668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16" name="Freeform: Shape 1115">
                <a:extLst>
                  <a:ext uri="{FF2B5EF4-FFF2-40B4-BE49-F238E27FC236}">
                    <a16:creationId xmlns:a16="http://schemas.microsoft.com/office/drawing/2014/main" id="{EC619DEA-355D-D1A3-A1F9-2A43C8E038BF}"/>
                  </a:ext>
                </a:extLst>
              </p:cNvPr>
              <p:cNvSpPr/>
              <p:nvPr/>
            </p:nvSpPr>
            <p:spPr>
              <a:xfrm>
                <a:off x="2390596" y="1081948"/>
                <a:ext cx="27798" cy="5174"/>
              </a:xfrm>
              <a:custGeom>
                <a:avLst/>
                <a:gdLst>
                  <a:gd name="connsiteX0" fmla="*/ 27798 w 27798"/>
                  <a:gd name="connsiteY0" fmla="*/ 5174 h 5174"/>
                  <a:gd name="connsiteX1" fmla="*/ 0 w 27798"/>
                  <a:gd name="connsiteY1" fmla="*/ 0 h 5174"/>
                </a:gdLst>
                <a:ahLst/>
                <a:cxnLst>
                  <a:cxn ang="0">
                    <a:pos x="connsiteX0" y="connsiteY0"/>
                  </a:cxn>
                  <a:cxn ang="0">
                    <a:pos x="connsiteX1" y="connsiteY1"/>
                  </a:cxn>
                </a:cxnLst>
                <a:rect l="l" t="t" r="r" b="b"/>
                <a:pathLst>
                  <a:path w="27798" h="5174">
                    <a:moveTo>
                      <a:pt x="27798" y="517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17" name="Freeform: Shape 1116">
                <a:extLst>
                  <a:ext uri="{FF2B5EF4-FFF2-40B4-BE49-F238E27FC236}">
                    <a16:creationId xmlns:a16="http://schemas.microsoft.com/office/drawing/2014/main" id="{D417C38D-9F2E-1819-ECC8-F634D901B25D}"/>
                  </a:ext>
                </a:extLst>
              </p:cNvPr>
              <p:cNvSpPr/>
              <p:nvPr/>
            </p:nvSpPr>
            <p:spPr>
              <a:xfrm>
                <a:off x="2390596" y="1198037"/>
                <a:ext cx="34445" cy="3927"/>
              </a:xfrm>
              <a:custGeom>
                <a:avLst/>
                <a:gdLst>
                  <a:gd name="connsiteX0" fmla="*/ 34446 w 34445"/>
                  <a:gd name="connsiteY0" fmla="*/ 3927 h 3927"/>
                  <a:gd name="connsiteX1" fmla="*/ 0 w 34445"/>
                  <a:gd name="connsiteY1" fmla="*/ 0 h 3927"/>
                </a:gdLst>
                <a:ahLst/>
                <a:cxnLst>
                  <a:cxn ang="0">
                    <a:pos x="connsiteX0" y="connsiteY0"/>
                  </a:cxn>
                  <a:cxn ang="0">
                    <a:pos x="connsiteX1" y="connsiteY1"/>
                  </a:cxn>
                </a:cxnLst>
                <a:rect l="l" t="t" r="r" b="b"/>
                <a:pathLst>
                  <a:path w="34445" h="3927">
                    <a:moveTo>
                      <a:pt x="34446" y="392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18" name="Freeform: Shape 1117">
                <a:extLst>
                  <a:ext uri="{FF2B5EF4-FFF2-40B4-BE49-F238E27FC236}">
                    <a16:creationId xmlns:a16="http://schemas.microsoft.com/office/drawing/2014/main" id="{2E41864E-2B65-B59A-4F47-534AA7C894F8}"/>
                  </a:ext>
                </a:extLst>
              </p:cNvPr>
              <p:cNvSpPr/>
              <p:nvPr/>
            </p:nvSpPr>
            <p:spPr>
              <a:xfrm>
                <a:off x="2390596" y="1314126"/>
                <a:ext cx="41801" cy="2983"/>
              </a:xfrm>
              <a:custGeom>
                <a:avLst/>
                <a:gdLst>
                  <a:gd name="connsiteX0" fmla="*/ 41801 w 41801"/>
                  <a:gd name="connsiteY0" fmla="*/ 2983 h 2983"/>
                  <a:gd name="connsiteX1" fmla="*/ 0 w 41801"/>
                  <a:gd name="connsiteY1" fmla="*/ 0 h 2983"/>
                </a:gdLst>
                <a:ahLst/>
                <a:cxnLst>
                  <a:cxn ang="0">
                    <a:pos x="connsiteX0" y="connsiteY0"/>
                  </a:cxn>
                  <a:cxn ang="0">
                    <a:pos x="connsiteX1" y="connsiteY1"/>
                  </a:cxn>
                </a:cxnLst>
                <a:rect l="l" t="t" r="r" b="b"/>
                <a:pathLst>
                  <a:path w="41801" h="2983">
                    <a:moveTo>
                      <a:pt x="41801" y="298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19" name="Freeform: Shape 1118">
                <a:extLst>
                  <a:ext uri="{FF2B5EF4-FFF2-40B4-BE49-F238E27FC236}">
                    <a16:creationId xmlns:a16="http://schemas.microsoft.com/office/drawing/2014/main" id="{C9351C8D-97B7-4DAC-49D3-259ECE1CCB3B}"/>
                  </a:ext>
                </a:extLst>
              </p:cNvPr>
              <p:cNvSpPr/>
              <p:nvPr/>
            </p:nvSpPr>
            <p:spPr>
              <a:xfrm>
                <a:off x="2390596" y="1430215"/>
                <a:ext cx="48806" cy="2313"/>
              </a:xfrm>
              <a:custGeom>
                <a:avLst/>
                <a:gdLst>
                  <a:gd name="connsiteX0" fmla="*/ 48806 w 48806"/>
                  <a:gd name="connsiteY0" fmla="*/ 2313 h 2313"/>
                  <a:gd name="connsiteX1" fmla="*/ 0 w 48806"/>
                  <a:gd name="connsiteY1" fmla="*/ 0 h 2313"/>
                </a:gdLst>
                <a:ahLst/>
                <a:cxnLst>
                  <a:cxn ang="0">
                    <a:pos x="connsiteX0" y="connsiteY0"/>
                  </a:cxn>
                  <a:cxn ang="0">
                    <a:pos x="connsiteX1" y="connsiteY1"/>
                  </a:cxn>
                </a:cxnLst>
                <a:rect l="l" t="t" r="r" b="b"/>
                <a:pathLst>
                  <a:path w="48806" h="2313">
                    <a:moveTo>
                      <a:pt x="48806" y="231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20" name="Freeform: Shape 1119">
                <a:extLst>
                  <a:ext uri="{FF2B5EF4-FFF2-40B4-BE49-F238E27FC236}">
                    <a16:creationId xmlns:a16="http://schemas.microsoft.com/office/drawing/2014/main" id="{BAD76DB8-31A5-9E3B-59F3-6D4E6A39A64F}"/>
                  </a:ext>
                </a:extLst>
              </p:cNvPr>
              <p:cNvSpPr/>
              <p:nvPr/>
            </p:nvSpPr>
            <p:spPr>
              <a:xfrm>
                <a:off x="2390596" y="1546304"/>
                <a:ext cx="54882" cy="1855"/>
              </a:xfrm>
              <a:custGeom>
                <a:avLst/>
                <a:gdLst>
                  <a:gd name="connsiteX0" fmla="*/ 54883 w 54882"/>
                  <a:gd name="connsiteY0" fmla="*/ 1855 h 1855"/>
                  <a:gd name="connsiteX1" fmla="*/ 0 w 54882"/>
                  <a:gd name="connsiteY1" fmla="*/ 0 h 1855"/>
                </a:gdLst>
                <a:ahLst/>
                <a:cxnLst>
                  <a:cxn ang="0">
                    <a:pos x="connsiteX0" y="connsiteY0"/>
                  </a:cxn>
                  <a:cxn ang="0">
                    <a:pos x="connsiteX1" y="connsiteY1"/>
                  </a:cxn>
                </a:cxnLst>
                <a:rect l="l" t="t" r="r" b="b"/>
                <a:pathLst>
                  <a:path w="54882" h="1855">
                    <a:moveTo>
                      <a:pt x="54883" y="185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21" name="Freeform: Shape 1120">
                <a:extLst>
                  <a:ext uri="{FF2B5EF4-FFF2-40B4-BE49-F238E27FC236}">
                    <a16:creationId xmlns:a16="http://schemas.microsoft.com/office/drawing/2014/main" id="{317BE6C1-310B-40CA-DCBF-04E88262C658}"/>
                  </a:ext>
                </a:extLst>
              </p:cNvPr>
              <p:cNvSpPr/>
              <p:nvPr/>
            </p:nvSpPr>
            <p:spPr>
              <a:xfrm>
                <a:off x="2390596" y="1662393"/>
                <a:ext cx="59867" cy="1543"/>
              </a:xfrm>
              <a:custGeom>
                <a:avLst/>
                <a:gdLst>
                  <a:gd name="connsiteX0" fmla="*/ 59867 w 59867"/>
                  <a:gd name="connsiteY0" fmla="*/ 1543 h 1543"/>
                  <a:gd name="connsiteX1" fmla="*/ 0 w 59867"/>
                  <a:gd name="connsiteY1" fmla="*/ 0 h 1543"/>
                </a:gdLst>
                <a:ahLst/>
                <a:cxnLst>
                  <a:cxn ang="0">
                    <a:pos x="connsiteX0" y="connsiteY0"/>
                  </a:cxn>
                  <a:cxn ang="0">
                    <a:pos x="connsiteX1" y="connsiteY1"/>
                  </a:cxn>
                </a:cxnLst>
                <a:rect l="l" t="t" r="r" b="b"/>
                <a:pathLst>
                  <a:path w="59867" h="1543">
                    <a:moveTo>
                      <a:pt x="59867" y="154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22" name="Freeform: Shape 1121">
                <a:extLst>
                  <a:ext uri="{FF2B5EF4-FFF2-40B4-BE49-F238E27FC236}">
                    <a16:creationId xmlns:a16="http://schemas.microsoft.com/office/drawing/2014/main" id="{D6AB675D-FDE7-9A87-B50C-DA8E31273F43}"/>
                  </a:ext>
                </a:extLst>
              </p:cNvPr>
              <p:cNvSpPr/>
              <p:nvPr/>
            </p:nvSpPr>
            <p:spPr>
              <a:xfrm>
                <a:off x="2390596" y="1778482"/>
                <a:ext cx="63829" cy="1326"/>
              </a:xfrm>
              <a:custGeom>
                <a:avLst/>
                <a:gdLst>
                  <a:gd name="connsiteX0" fmla="*/ 63830 w 63829"/>
                  <a:gd name="connsiteY0" fmla="*/ 1326 h 1326"/>
                  <a:gd name="connsiteX1" fmla="*/ 0 w 63829"/>
                  <a:gd name="connsiteY1" fmla="*/ 0 h 1326"/>
                </a:gdLst>
                <a:ahLst/>
                <a:cxnLst>
                  <a:cxn ang="0">
                    <a:pos x="connsiteX0" y="connsiteY0"/>
                  </a:cxn>
                  <a:cxn ang="0">
                    <a:pos x="connsiteX1" y="connsiteY1"/>
                  </a:cxn>
                </a:cxnLst>
                <a:rect l="l" t="t" r="r" b="b"/>
                <a:pathLst>
                  <a:path w="63829" h="1326">
                    <a:moveTo>
                      <a:pt x="63830" y="132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23" name="Freeform: Shape 1122">
                <a:extLst>
                  <a:ext uri="{FF2B5EF4-FFF2-40B4-BE49-F238E27FC236}">
                    <a16:creationId xmlns:a16="http://schemas.microsoft.com/office/drawing/2014/main" id="{99887CB8-1A26-01A4-DDA6-9E8C836317E4}"/>
                  </a:ext>
                </a:extLst>
              </p:cNvPr>
              <p:cNvSpPr/>
              <p:nvPr/>
            </p:nvSpPr>
            <p:spPr>
              <a:xfrm>
                <a:off x="2390596" y="1894571"/>
                <a:ext cx="66926" cy="1166"/>
              </a:xfrm>
              <a:custGeom>
                <a:avLst/>
                <a:gdLst>
                  <a:gd name="connsiteX0" fmla="*/ 66927 w 66926"/>
                  <a:gd name="connsiteY0" fmla="*/ 1167 h 1166"/>
                  <a:gd name="connsiteX1" fmla="*/ 0 w 66926"/>
                  <a:gd name="connsiteY1" fmla="*/ 0 h 1166"/>
                </a:gdLst>
                <a:ahLst/>
                <a:cxnLst>
                  <a:cxn ang="0">
                    <a:pos x="connsiteX0" y="connsiteY0"/>
                  </a:cxn>
                  <a:cxn ang="0">
                    <a:pos x="connsiteX1" y="connsiteY1"/>
                  </a:cxn>
                </a:cxnLst>
                <a:rect l="l" t="t" r="r" b="b"/>
                <a:pathLst>
                  <a:path w="66926" h="1166">
                    <a:moveTo>
                      <a:pt x="66927" y="116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24" name="Freeform: Shape 1123">
                <a:extLst>
                  <a:ext uri="{FF2B5EF4-FFF2-40B4-BE49-F238E27FC236}">
                    <a16:creationId xmlns:a16="http://schemas.microsoft.com/office/drawing/2014/main" id="{1EA49D6D-3D7C-987C-2E04-AF6DA332F8B4}"/>
                  </a:ext>
                </a:extLst>
              </p:cNvPr>
              <p:cNvSpPr/>
              <p:nvPr/>
            </p:nvSpPr>
            <p:spPr>
              <a:xfrm>
                <a:off x="2390596" y="2010660"/>
                <a:ext cx="69322" cy="1042"/>
              </a:xfrm>
              <a:custGeom>
                <a:avLst/>
                <a:gdLst>
                  <a:gd name="connsiteX0" fmla="*/ 69323 w 69322"/>
                  <a:gd name="connsiteY0" fmla="*/ 1042 h 1042"/>
                  <a:gd name="connsiteX1" fmla="*/ 0 w 69322"/>
                  <a:gd name="connsiteY1" fmla="*/ 0 h 1042"/>
                </a:gdLst>
                <a:ahLst/>
                <a:cxnLst>
                  <a:cxn ang="0">
                    <a:pos x="connsiteX0" y="connsiteY0"/>
                  </a:cxn>
                  <a:cxn ang="0">
                    <a:pos x="connsiteX1" y="connsiteY1"/>
                  </a:cxn>
                </a:cxnLst>
                <a:rect l="l" t="t" r="r" b="b"/>
                <a:pathLst>
                  <a:path w="69322" h="1042">
                    <a:moveTo>
                      <a:pt x="69323" y="104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25" name="Freeform: Shape 1124">
                <a:extLst>
                  <a:ext uri="{FF2B5EF4-FFF2-40B4-BE49-F238E27FC236}">
                    <a16:creationId xmlns:a16="http://schemas.microsoft.com/office/drawing/2014/main" id="{75BA718E-A521-7CDB-8127-C27333B603A9}"/>
                  </a:ext>
                </a:extLst>
              </p:cNvPr>
              <p:cNvSpPr/>
              <p:nvPr/>
            </p:nvSpPr>
            <p:spPr>
              <a:xfrm>
                <a:off x="2390596" y="2126749"/>
                <a:ext cx="71162" cy="937"/>
              </a:xfrm>
              <a:custGeom>
                <a:avLst/>
                <a:gdLst>
                  <a:gd name="connsiteX0" fmla="*/ 71162 w 71162"/>
                  <a:gd name="connsiteY0" fmla="*/ 937 h 937"/>
                  <a:gd name="connsiteX1" fmla="*/ 0 w 71162"/>
                  <a:gd name="connsiteY1" fmla="*/ 0 h 937"/>
                </a:gdLst>
                <a:ahLst/>
                <a:cxnLst>
                  <a:cxn ang="0">
                    <a:pos x="connsiteX0" y="connsiteY0"/>
                  </a:cxn>
                  <a:cxn ang="0">
                    <a:pos x="connsiteX1" y="connsiteY1"/>
                  </a:cxn>
                </a:cxnLst>
                <a:rect l="l" t="t" r="r" b="b"/>
                <a:pathLst>
                  <a:path w="71162" h="937">
                    <a:moveTo>
                      <a:pt x="71162" y="93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26" name="Freeform: Shape 1125">
                <a:extLst>
                  <a:ext uri="{FF2B5EF4-FFF2-40B4-BE49-F238E27FC236}">
                    <a16:creationId xmlns:a16="http://schemas.microsoft.com/office/drawing/2014/main" id="{42D88024-8B17-4A46-1ACE-AB49973AC5D8}"/>
                  </a:ext>
                </a:extLst>
              </p:cNvPr>
              <p:cNvSpPr/>
              <p:nvPr/>
            </p:nvSpPr>
            <p:spPr>
              <a:xfrm>
                <a:off x="2390596" y="2242838"/>
                <a:ext cx="72557" cy="841"/>
              </a:xfrm>
              <a:custGeom>
                <a:avLst/>
                <a:gdLst>
                  <a:gd name="connsiteX0" fmla="*/ 72557 w 72557"/>
                  <a:gd name="connsiteY0" fmla="*/ 842 h 841"/>
                  <a:gd name="connsiteX1" fmla="*/ 0 w 72557"/>
                  <a:gd name="connsiteY1" fmla="*/ 0 h 841"/>
                </a:gdLst>
                <a:ahLst/>
                <a:cxnLst>
                  <a:cxn ang="0">
                    <a:pos x="connsiteX0" y="connsiteY0"/>
                  </a:cxn>
                  <a:cxn ang="0">
                    <a:pos x="connsiteX1" y="connsiteY1"/>
                  </a:cxn>
                </a:cxnLst>
                <a:rect l="l" t="t" r="r" b="b"/>
                <a:pathLst>
                  <a:path w="72557" h="841">
                    <a:moveTo>
                      <a:pt x="72557" y="84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27" name="Freeform: Shape 1126">
                <a:extLst>
                  <a:ext uri="{FF2B5EF4-FFF2-40B4-BE49-F238E27FC236}">
                    <a16:creationId xmlns:a16="http://schemas.microsoft.com/office/drawing/2014/main" id="{BC9A83A4-5E12-BD07-742D-28143239D039}"/>
                  </a:ext>
                </a:extLst>
              </p:cNvPr>
              <p:cNvSpPr/>
              <p:nvPr/>
            </p:nvSpPr>
            <p:spPr>
              <a:xfrm>
                <a:off x="2390596" y="2358927"/>
                <a:ext cx="73590" cy="751"/>
              </a:xfrm>
              <a:custGeom>
                <a:avLst/>
                <a:gdLst>
                  <a:gd name="connsiteX0" fmla="*/ 73590 w 73590"/>
                  <a:gd name="connsiteY0" fmla="*/ 751 h 751"/>
                  <a:gd name="connsiteX1" fmla="*/ 0 w 73590"/>
                  <a:gd name="connsiteY1" fmla="*/ 0 h 751"/>
                </a:gdLst>
                <a:ahLst/>
                <a:cxnLst>
                  <a:cxn ang="0">
                    <a:pos x="connsiteX0" y="connsiteY0"/>
                  </a:cxn>
                  <a:cxn ang="0">
                    <a:pos x="connsiteX1" y="connsiteY1"/>
                  </a:cxn>
                </a:cxnLst>
                <a:rect l="l" t="t" r="r" b="b"/>
                <a:pathLst>
                  <a:path w="73590" h="751">
                    <a:moveTo>
                      <a:pt x="73590" y="75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28" name="Freeform: Shape 1127">
                <a:extLst>
                  <a:ext uri="{FF2B5EF4-FFF2-40B4-BE49-F238E27FC236}">
                    <a16:creationId xmlns:a16="http://schemas.microsoft.com/office/drawing/2014/main" id="{99042985-77E9-8F68-E147-635BDE45EA43}"/>
                  </a:ext>
                </a:extLst>
              </p:cNvPr>
              <p:cNvSpPr/>
              <p:nvPr/>
            </p:nvSpPr>
            <p:spPr>
              <a:xfrm>
                <a:off x="2506682" y="501504"/>
                <a:ext cx="27582" cy="12858"/>
              </a:xfrm>
              <a:custGeom>
                <a:avLst/>
                <a:gdLst>
                  <a:gd name="connsiteX0" fmla="*/ 27582 w 27582"/>
                  <a:gd name="connsiteY0" fmla="*/ 12858 h 12858"/>
                  <a:gd name="connsiteX1" fmla="*/ 0 w 27582"/>
                  <a:gd name="connsiteY1" fmla="*/ 0 h 12858"/>
                </a:gdLst>
                <a:ahLst/>
                <a:cxnLst>
                  <a:cxn ang="0">
                    <a:pos x="connsiteX0" y="connsiteY0"/>
                  </a:cxn>
                  <a:cxn ang="0">
                    <a:pos x="connsiteX1" y="connsiteY1"/>
                  </a:cxn>
                </a:cxnLst>
                <a:rect l="l" t="t" r="r" b="b"/>
                <a:pathLst>
                  <a:path w="27582" h="12858">
                    <a:moveTo>
                      <a:pt x="27582" y="1285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29" name="Freeform: Shape 1128">
                <a:extLst>
                  <a:ext uri="{FF2B5EF4-FFF2-40B4-BE49-F238E27FC236}">
                    <a16:creationId xmlns:a16="http://schemas.microsoft.com/office/drawing/2014/main" id="{54875670-EE4A-214F-9394-848B55EB7529}"/>
                  </a:ext>
                </a:extLst>
              </p:cNvPr>
              <p:cNvSpPr/>
              <p:nvPr/>
            </p:nvSpPr>
            <p:spPr>
              <a:xfrm>
                <a:off x="2506682" y="617593"/>
                <a:ext cx="24100" cy="11334"/>
              </a:xfrm>
              <a:custGeom>
                <a:avLst/>
                <a:gdLst>
                  <a:gd name="connsiteX0" fmla="*/ 24101 w 24100"/>
                  <a:gd name="connsiteY0" fmla="*/ 11334 h 11334"/>
                  <a:gd name="connsiteX1" fmla="*/ 0 w 24100"/>
                  <a:gd name="connsiteY1" fmla="*/ 0 h 11334"/>
                </a:gdLst>
                <a:ahLst/>
                <a:cxnLst>
                  <a:cxn ang="0">
                    <a:pos x="connsiteX0" y="connsiteY0"/>
                  </a:cxn>
                  <a:cxn ang="0">
                    <a:pos x="connsiteX1" y="connsiteY1"/>
                  </a:cxn>
                </a:cxnLst>
                <a:rect l="l" t="t" r="r" b="b"/>
                <a:pathLst>
                  <a:path w="24100" h="11334">
                    <a:moveTo>
                      <a:pt x="24101" y="1133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30" name="Freeform: Shape 1129">
                <a:extLst>
                  <a:ext uri="{FF2B5EF4-FFF2-40B4-BE49-F238E27FC236}">
                    <a16:creationId xmlns:a16="http://schemas.microsoft.com/office/drawing/2014/main" id="{27407CC5-6F87-5123-3DC3-1D12E251C15A}"/>
                  </a:ext>
                </a:extLst>
              </p:cNvPr>
              <p:cNvSpPr/>
              <p:nvPr/>
            </p:nvSpPr>
            <p:spPr>
              <a:xfrm>
                <a:off x="2506682" y="733682"/>
                <a:ext cx="21544" cy="9782"/>
              </a:xfrm>
              <a:custGeom>
                <a:avLst/>
                <a:gdLst>
                  <a:gd name="connsiteX0" fmla="*/ 21545 w 21544"/>
                  <a:gd name="connsiteY0" fmla="*/ 9782 h 9782"/>
                  <a:gd name="connsiteX1" fmla="*/ 0 w 21544"/>
                  <a:gd name="connsiteY1" fmla="*/ 0 h 9782"/>
                </a:gdLst>
                <a:ahLst/>
                <a:cxnLst>
                  <a:cxn ang="0">
                    <a:pos x="connsiteX0" y="connsiteY0"/>
                  </a:cxn>
                  <a:cxn ang="0">
                    <a:pos x="connsiteX1" y="connsiteY1"/>
                  </a:cxn>
                </a:cxnLst>
                <a:rect l="l" t="t" r="r" b="b"/>
                <a:pathLst>
                  <a:path w="21544" h="9782">
                    <a:moveTo>
                      <a:pt x="21545" y="978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31" name="Freeform: Shape 1130">
                <a:extLst>
                  <a:ext uri="{FF2B5EF4-FFF2-40B4-BE49-F238E27FC236}">
                    <a16:creationId xmlns:a16="http://schemas.microsoft.com/office/drawing/2014/main" id="{1FF00746-8142-57F4-589F-84337B68C887}"/>
                  </a:ext>
                </a:extLst>
              </p:cNvPr>
              <p:cNvSpPr/>
              <p:nvPr/>
            </p:nvSpPr>
            <p:spPr>
              <a:xfrm>
                <a:off x="2506682" y="849771"/>
                <a:ext cx="20952" cy="8240"/>
              </a:xfrm>
              <a:custGeom>
                <a:avLst/>
                <a:gdLst>
                  <a:gd name="connsiteX0" fmla="*/ 20952 w 20952"/>
                  <a:gd name="connsiteY0" fmla="*/ 8240 h 8240"/>
                  <a:gd name="connsiteX1" fmla="*/ 0 w 20952"/>
                  <a:gd name="connsiteY1" fmla="*/ 0 h 8240"/>
                </a:gdLst>
                <a:ahLst/>
                <a:cxnLst>
                  <a:cxn ang="0">
                    <a:pos x="connsiteX0" y="connsiteY0"/>
                  </a:cxn>
                  <a:cxn ang="0">
                    <a:pos x="connsiteX1" y="connsiteY1"/>
                  </a:cxn>
                </a:cxnLst>
                <a:rect l="l" t="t" r="r" b="b"/>
                <a:pathLst>
                  <a:path w="20952" h="8240">
                    <a:moveTo>
                      <a:pt x="20952" y="824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32" name="Freeform: Shape 1131">
                <a:extLst>
                  <a:ext uri="{FF2B5EF4-FFF2-40B4-BE49-F238E27FC236}">
                    <a16:creationId xmlns:a16="http://schemas.microsoft.com/office/drawing/2014/main" id="{2E621E52-00AE-33E6-71C7-9FFEACF0D991}"/>
                  </a:ext>
                </a:extLst>
              </p:cNvPr>
              <p:cNvSpPr/>
              <p:nvPr/>
            </p:nvSpPr>
            <p:spPr>
              <a:xfrm>
                <a:off x="2506682" y="965859"/>
                <a:ext cx="22966" cy="6745"/>
              </a:xfrm>
              <a:custGeom>
                <a:avLst/>
                <a:gdLst>
                  <a:gd name="connsiteX0" fmla="*/ 22966 w 22966"/>
                  <a:gd name="connsiteY0" fmla="*/ 6745 h 6745"/>
                  <a:gd name="connsiteX1" fmla="*/ 0 w 22966"/>
                  <a:gd name="connsiteY1" fmla="*/ 0 h 6745"/>
                </a:gdLst>
                <a:ahLst/>
                <a:cxnLst>
                  <a:cxn ang="0">
                    <a:pos x="connsiteX0" y="connsiteY0"/>
                  </a:cxn>
                  <a:cxn ang="0">
                    <a:pos x="connsiteX1" y="connsiteY1"/>
                  </a:cxn>
                </a:cxnLst>
                <a:rect l="l" t="t" r="r" b="b"/>
                <a:pathLst>
                  <a:path w="22966" h="6745">
                    <a:moveTo>
                      <a:pt x="22966" y="674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33" name="Freeform: Shape 1132">
                <a:extLst>
                  <a:ext uri="{FF2B5EF4-FFF2-40B4-BE49-F238E27FC236}">
                    <a16:creationId xmlns:a16="http://schemas.microsoft.com/office/drawing/2014/main" id="{3D8A3C06-245A-C057-3EEA-4CC85A0219D7}"/>
                  </a:ext>
                </a:extLst>
              </p:cNvPr>
              <p:cNvSpPr/>
              <p:nvPr/>
            </p:nvSpPr>
            <p:spPr>
              <a:xfrm>
                <a:off x="2506682" y="1081948"/>
                <a:ext cx="27582" cy="5369"/>
              </a:xfrm>
              <a:custGeom>
                <a:avLst/>
                <a:gdLst>
                  <a:gd name="connsiteX0" fmla="*/ 27583 w 27582"/>
                  <a:gd name="connsiteY0" fmla="*/ 5370 h 5369"/>
                  <a:gd name="connsiteX1" fmla="*/ 0 w 27582"/>
                  <a:gd name="connsiteY1" fmla="*/ 0 h 5369"/>
                </a:gdLst>
                <a:ahLst/>
                <a:cxnLst>
                  <a:cxn ang="0">
                    <a:pos x="connsiteX0" y="connsiteY0"/>
                  </a:cxn>
                  <a:cxn ang="0">
                    <a:pos x="connsiteX1" y="connsiteY1"/>
                  </a:cxn>
                </a:cxnLst>
                <a:rect l="l" t="t" r="r" b="b"/>
                <a:pathLst>
                  <a:path w="27582" h="5369">
                    <a:moveTo>
                      <a:pt x="27583" y="537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34" name="Freeform: Shape 1133">
                <a:extLst>
                  <a:ext uri="{FF2B5EF4-FFF2-40B4-BE49-F238E27FC236}">
                    <a16:creationId xmlns:a16="http://schemas.microsoft.com/office/drawing/2014/main" id="{9F79262B-B7B5-0552-C96F-FEFF523141F8}"/>
                  </a:ext>
                </a:extLst>
              </p:cNvPr>
              <p:cNvSpPr/>
              <p:nvPr/>
            </p:nvSpPr>
            <p:spPr>
              <a:xfrm>
                <a:off x="2506682" y="1198037"/>
                <a:ext cx="34039" cy="4194"/>
              </a:xfrm>
              <a:custGeom>
                <a:avLst/>
                <a:gdLst>
                  <a:gd name="connsiteX0" fmla="*/ 34039 w 34039"/>
                  <a:gd name="connsiteY0" fmla="*/ 4195 h 4194"/>
                  <a:gd name="connsiteX1" fmla="*/ 0 w 34039"/>
                  <a:gd name="connsiteY1" fmla="*/ 0 h 4194"/>
                </a:gdLst>
                <a:ahLst/>
                <a:cxnLst>
                  <a:cxn ang="0">
                    <a:pos x="connsiteX0" y="connsiteY0"/>
                  </a:cxn>
                  <a:cxn ang="0">
                    <a:pos x="connsiteX1" y="connsiteY1"/>
                  </a:cxn>
                </a:cxnLst>
                <a:rect l="l" t="t" r="r" b="b"/>
                <a:pathLst>
                  <a:path w="34039" h="4194">
                    <a:moveTo>
                      <a:pt x="34039" y="419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35" name="Freeform: Shape 1134">
                <a:extLst>
                  <a:ext uri="{FF2B5EF4-FFF2-40B4-BE49-F238E27FC236}">
                    <a16:creationId xmlns:a16="http://schemas.microsoft.com/office/drawing/2014/main" id="{8AC3B489-E43C-938D-22D1-18129F145BDF}"/>
                  </a:ext>
                </a:extLst>
              </p:cNvPr>
              <p:cNvSpPr/>
              <p:nvPr/>
            </p:nvSpPr>
            <p:spPr>
              <a:xfrm>
                <a:off x="2506682" y="1314126"/>
                <a:ext cx="41190" cy="3263"/>
              </a:xfrm>
              <a:custGeom>
                <a:avLst/>
                <a:gdLst>
                  <a:gd name="connsiteX0" fmla="*/ 41191 w 41190"/>
                  <a:gd name="connsiteY0" fmla="*/ 3264 h 3263"/>
                  <a:gd name="connsiteX1" fmla="*/ 0 w 41190"/>
                  <a:gd name="connsiteY1" fmla="*/ 0 h 3263"/>
                </a:gdLst>
                <a:ahLst/>
                <a:cxnLst>
                  <a:cxn ang="0">
                    <a:pos x="connsiteX0" y="connsiteY0"/>
                  </a:cxn>
                  <a:cxn ang="0">
                    <a:pos x="connsiteX1" y="connsiteY1"/>
                  </a:cxn>
                </a:cxnLst>
                <a:rect l="l" t="t" r="r" b="b"/>
                <a:pathLst>
                  <a:path w="41190" h="3263">
                    <a:moveTo>
                      <a:pt x="41191" y="326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36" name="Freeform: Shape 1135">
                <a:extLst>
                  <a:ext uri="{FF2B5EF4-FFF2-40B4-BE49-F238E27FC236}">
                    <a16:creationId xmlns:a16="http://schemas.microsoft.com/office/drawing/2014/main" id="{F69D707C-E9A0-B631-EB3F-7558D907EFB6}"/>
                  </a:ext>
                </a:extLst>
              </p:cNvPr>
              <p:cNvSpPr/>
              <p:nvPr/>
            </p:nvSpPr>
            <p:spPr>
              <a:xfrm>
                <a:off x="2506682" y="1430215"/>
                <a:ext cx="48050" cy="2567"/>
              </a:xfrm>
              <a:custGeom>
                <a:avLst/>
                <a:gdLst>
                  <a:gd name="connsiteX0" fmla="*/ 48051 w 48050"/>
                  <a:gd name="connsiteY0" fmla="*/ 2567 h 2567"/>
                  <a:gd name="connsiteX1" fmla="*/ 0 w 48050"/>
                  <a:gd name="connsiteY1" fmla="*/ 0 h 2567"/>
                </a:gdLst>
                <a:ahLst/>
                <a:cxnLst>
                  <a:cxn ang="0">
                    <a:pos x="connsiteX0" y="connsiteY0"/>
                  </a:cxn>
                  <a:cxn ang="0">
                    <a:pos x="connsiteX1" y="connsiteY1"/>
                  </a:cxn>
                </a:cxnLst>
                <a:rect l="l" t="t" r="r" b="b"/>
                <a:pathLst>
                  <a:path w="48050" h="2567">
                    <a:moveTo>
                      <a:pt x="48051" y="256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37" name="Freeform: Shape 1136">
                <a:extLst>
                  <a:ext uri="{FF2B5EF4-FFF2-40B4-BE49-F238E27FC236}">
                    <a16:creationId xmlns:a16="http://schemas.microsoft.com/office/drawing/2014/main" id="{E13329B5-72E1-E507-B2FB-E58D3B09F1C4}"/>
                  </a:ext>
                </a:extLst>
              </p:cNvPr>
              <p:cNvSpPr/>
              <p:nvPr/>
            </p:nvSpPr>
            <p:spPr>
              <a:xfrm>
                <a:off x="2506682" y="1546304"/>
                <a:ext cx="54058" cy="2063"/>
              </a:xfrm>
              <a:custGeom>
                <a:avLst/>
                <a:gdLst>
                  <a:gd name="connsiteX0" fmla="*/ 54059 w 54058"/>
                  <a:gd name="connsiteY0" fmla="*/ 2063 h 2063"/>
                  <a:gd name="connsiteX1" fmla="*/ 0 w 54058"/>
                  <a:gd name="connsiteY1" fmla="*/ 0 h 2063"/>
                </a:gdLst>
                <a:ahLst/>
                <a:cxnLst>
                  <a:cxn ang="0">
                    <a:pos x="connsiteX0" y="connsiteY0"/>
                  </a:cxn>
                  <a:cxn ang="0">
                    <a:pos x="connsiteX1" y="connsiteY1"/>
                  </a:cxn>
                </a:cxnLst>
                <a:rect l="l" t="t" r="r" b="b"/>
                <a:pathLst>
                  <a:path w="54058" h="2063">
                    <a:moveTo>
                      <a:pt x="54059" y="206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38" name="Freeform: Shape 1137">
                <a:extLst>
                  <a:ext uri="{FF2B5EF4-FFF2-40B4-BE49-F238E27FC236}">
                    <a16:creationId xmlns:a16="http://schemas.microsoft.com/office/drawing/2014/main" id="{4DF74C79-B0F7-42C0-1CB1-7EBA19C9BD92}"/>
                  </a:ext>
                </a:extLst>
              </p:cNvPr>
              <p:cNvSpPr/>
              <p:nvPr/>
            </p:nvSpPr>
            <p:spPr>
              <a:xfrm>
                <a:off x="2506682" y="1662393"/>
                <a:ext cx="59038" cy="1700"/>
              </a:xfrm>
              <a:custGeom>
                <a:avLst/>
                <a:gdLst>
                  <a:gd name="connsiteX0" fmla="*/ 59038 w 59038"/>
                  <a:gd name="connsiteY0" fmla="*/ 1701 h 1700"/>
                  <a:gd name="connsiteX1" fmla="*/ 0 w 59038"/>
                  <a:gd name="connsiteY1" fmla="*/ 0 h 1700"/>
                </a:gdLst>
                <a:ahLst/>
                <a:cxnLst>
                  <a:cxn ang="0">
                    <a:pos x="connsiteX0" y="connsiteY0"/>
                  </a:cxn>
                  <a:cxn ang="0">
                    <a:pos x="connsiteX1" y="connsiteY1"/>
                  </a:cxn>
                </a:cxnLst>
                <a:rect l="l" t="t" r="r" b="b"/>
                <a:pathLst>
                  <a:path w="59038" h="1700">
                    <a:moveTo>
                      <a:pt x="59038" y="170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39" name="Freeform: Shape 1138">
                <a:extLst>
                  <a:ext uri="{FF2B5EF4-FFF2-40B4-BE49-F238E27FC236}">
                    <a16:creationId xmlns:a16="http://schemas.microsoft.com/office/drawing/2014/main" id="{0B3C3A67-768A-055A-F7DB-88E312F394FC}"/>
                  </a:ext>
                </a:extLst>
              </p:cNvPr>
              <p:cNvSpPr/>
              <p:nvPr/>
            </p:nvSpPr>
            <p:spPr>
              <a:xfrm>
                <a:off x="2506682" y="1778482"/>
                <a:ext cx="63035" cy="1435"/>
              </a:xfrm>
              <a:custGeom>
                <a:avLst/>
                <a:gdLst>
                  <a:gd name="connsiteX0" fmla="*/ 63036 w 63035"/>
                  <a:gd name="connsiteY0" fmla="*/ 1435 h 1435"/>
                  <a:gd name="connsiteX1" fmla="*/ 0 w 63035"/>
                  <a:gd name="connsiteY1" fmla="*/ 0 h 1435"/>
                </a:gdLst>
                <a:ahLst/>
                <a:cxnLst>
                  <a:cxn ang="0">
                    <a:pos x="connsiteX0" y="connsiteY0"/>
                  </a:cxn>
                  <a:cxn ang="0">
                    <a:pos x="connsiteX1" y="connsiteY1"/>
                  </a:cxn>
                </a:cxnLst>
                <a:rect l="l" t="t" r="r" b="b"/>
                <a:pathLst>
                  <a:path w="63035" h="1435">
                    <a:moveTo>
                      <a:pt x="63036" y="143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40" name="Freeform: Shape 1139">
                <a:extLst>
                  <a:ext uri="{FF2B5EF4-FFF2-40B4-BE49-F238E27FC236}">
                    <a16:creationId xmlns:a16="http://schemas.microsoft.com/office/drawing/2014/main" id="{595CEFFC-22E8-7229-4B3D-782DED13BD7B}"/>
                  </a:ext>
                </a:extLst>
              </p:cNvPr>
              <p:cNvSpPr/>
              <p:nvPr/>
            </p:nvSpPr>
            <p:spPr>
              <a:xfrm>
                <a:off x="2506682" y="1894571"/>
                <a:ext cx="66188" cy="1234"/>
              </a:xfrm>
              <a:custGeom>
                <a:avLst/>
                <a:gdLst>
                  <a:gd name="connsiteX0" fmla="*/ 66189 w 66188"/>
                  <a:gd name="connsiteY0" fmla="*/ 1235 h 1234"/>
                  <a:gd name="connsiteX1" fmla="*/ 0 w 66188"/>
                  <a:gd name="connsiteY1" fmla="*/ 0 h 1234"/>
                </a:gdLst>
                <a:ahLst/>
                <a:cxnLst>
                  <a:cxn ang="0">
                    <a:pos x="connsiteX0" y="connsiteY0"/>
                  </a:cxn>
                  <a:cxn ang="0">
                    <a:pos x="connsiteX1" y="connsiteY1"/>
                  </a:cxn>
                </a:cxnLst>
                <a:rect l="l" t="t" r="r" b="b"/>
                <a:pathLst>
                  <a:path w="66188" h="1234">
                    <a:moveTo>
                      <a:pt x="66189" y="123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41" name="Freeform: Shape 1140">
                <a:extLst>
                  <a:ext uri="{FF2B5EF4-FFF2-40B4-BE49-F238E27FC236}">
                    <a16:creationId xmlns:a16="http://schemas.microsoft.com/office/drawing/2014/main" id="{0659F7D1-837A-2430-2E06-B8455DC1F260}"/>
                  </a:ext>
                </a:extLst>
              </p:cNvPr>
              <p:cNvSpPr/>
              <p:nvPr/>
            </p:nvSpPr>
            <p:spPr>
              <a:xfrm>
                <a:off x="2506682" y="2010660"/>
                <a:ext cx="68649" cy="1075"/>
              </a:xfrm>
              <a:custGeom>
                <a:avLst/>
                <a:gdLst>
                  <a:gd name="connsiteX0" fmla="*/ 68649 w 68649"/>
                  <a:gd name="connsiteY0" fmla="*/ 1076 h 1075"/>
                  <a:gd name="connsiteX1" fmla="*/ 0 w 68649"/>
                  <a:gd name="connsiteY1" fmla="*/ 0 h 1075"/>
                </a:gdLst>
                <a:ahLst/>
                <a:cxnLst>
                  <a:cxn ang="0">
                    <a:pos x="connsiteX0" y="connsiteY0"/>
                  </a:cxn>
                  <a:cxn ang="0">
                    <a:pos x="connsiteX1" y="connsiteY1"/>
                  </a:cxn>
                </a:cxnLst>
                <a:rect l="l" t="t" r="r" b="b"/>
                <a:pathLst>
                  <a:path w="68649" h="1075">
                    <a:moveTo>
                      <a:pt x="68649" y="107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42" name="Freeform: Shape 1141">
                <a:extLst>
                  <a:ext uri="{FF2B5EF4-FFF2-40B4-BE49-F238E27FC236}">
                    <a16:creationId xmlns:a16="http://schemas.microsoft.com/office/drawing/2014/main" id="{681E2464-C7ED-0256-1BCB-8CE87B39F108}"/>
                  </a:ext>
                </a:extLst>
              </p:cNvPr>
              <p:cNvSpPr/>
              <p:nvPr/>
            </p:nvSpPr>
            <p:spPr>
              <a:xfrm>
                <a:off x="2506682" y="2126749"/>
                <a:ext cx="70553" cy="943"/>
              </a:xfrm>
              <a:custGeom>
                <a:avLst/>
                <a:gdLst>
                  <a:gd name="connsiteX0" fmla="*/ 70553 w 70553"/>
                  <a:gd name="connsiteY0" fmla="*/ 943 h 943"/>
                  <a:gd name="connsiteX1" fmla="*/ 0 w 70553"/>
                  <a:gd name="connsiteY1" fmla="*/ 0 h 943"/>
                </a:gdLst>
                <a:ahLst/>
                <a:cxnLst>
                  <a:cxn ang="0">
                    <a:pos x="connsiteX0" y="connsiteY0"/>
                  </a:cxn>
                  <a:cxn ang="0">
                    <a:pos x="connsiteX1" y="connsiteY1"/>
                  </a:cxn>
                </a:cxnLst>
                <a:rect l="l" t="t" r="r" b="b"/>
                <a:pathLst>
                  <a:path w="70553" h="943">
                    <a:moveTo>
                      <a:pt x="70553" y="94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43" name="Freeform: Shape 1142">
                <a:extLst>
                  <a:ext uri="{FF2B5EF4-FFF2-40B4-BE49-F238E27FC236}">
                    <a16:creationId xmlns:a16="http://schemas.microsoft.com/office/drawing/2014/main" id="{B62EFAB9-80A8-3ECC-8933-8B40B14C2578}"/>
                  </a:ext>
                </a:extLst>
              </p:cNvPr>
              <p:cNvSpPr/>
              <p:nvPr/>
            </p:nvSpPr>
            <p:spPr>
              <a:xfrm>
                <a:off x="2506682" y="2242838"/>
                <a:ext cx="72006" cy="826"/>
              </a:xfrm>
              <a:custGeom>
                <a:avLst/>
                <a:gdLst>
                  <a:gd name="connsiteX0" fmla="*/ 72007 w 72006"/>
                  <a:gd name="connsiteY0" fmla="*/ 827 h 826"/>
                  <a:gd name="connsiteX1" fmla="*/ 0 w 72006"/>
                  <a:gd name="connsiteY1" fmla="*/ 0 h 826"/>
                </a:gdLst>
                <a:ahLst/>
                <a:cxnLst>
                  <a:cxn ang="0">
                    <a:pos x="connsiteX0" y="connsiteY0"/>
                  </a:cxn>
                  <a:cxn ang="0">
                    <a:pos x="connsiteX1" y="connsiteY1"/>
                  </a:cxn>
                </a:cxnLst>
                <a:rect l="l" t="t" r="r" b="b"/>
                <a:pathLst>
                  <a:path w="72006" h="826">
                    <a:moveTo>
                      <a:pt x="72007" y="82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44" name="Freeform: Shape 1143">
                <a:extLst>
                  <a:ext uri="{FF2B5EF4-FFF2-40B4-BE49-F238E27FC236}">
                    <a16:creationId xmlns:a16="http://schemas.microsoft.com/office/drawing/2014/main" id="{18185EF4-0291-E719-B49A-32FE0F855564}"/>
                  </a:ext>
                </a:extLst>
              </p:cNvPr>
              <p:cNvSpPr/>
              <p:nvPr/>
            </p:nvSpPr>
            <p:spPr>
              <a:xfrm>
                <a:off x="2506682" y="2358927"/>
                <a:ext cx="73089" cy="720"/>
              </a:xfrm>
              <a:custGeom>
                <a:avLst/>
                <a:gdLst>
                  <a:gd name="connsiteX0" fmla="*/ 73089 w 73089"/>
                  <a:gd name="connsiteY0" fmla="*/ 720 h 720"/>
                  <a:gd name="connsiteX1" fmla="*/ 0 w 73089"/>
                  <a:gd name="connsiteY1" fmla="*/ 0 h 720"/>
                </a:gdLst>
                <a:ahLst/>
                <a:cxnLst>
                  <a:cxn ang="0">
                    <a:pos x="connsiteX0" y="connsiteY0"/>
                  </a:cxn>
                  <a:cxn ang="0">
                    <a:pos x="connsiteX1" y="connsiteY1"/>
                  </a:cxn>
                </a:cxnLst>
                <a:rect l="l" t="t" r="r" b="b"/>
                <a:pathLst>
                  <a:path w="73089" h="720">
                    <a:moveTo>
                      <a:pt x="73089" y="72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45" name="Freeform: Shape 1144">
                <a:extLst>
                  <a:ext uri="{FF2B5EF4-FFF2-40B4-BE49-F238E27FC236}">
                    <a16:creationId xmlns:a16="http://schemas.microsoft.com/office/drawing/2014/main" id="{ED2E773A-95AD-C12B-34A9-EDC4E000F790}"/>
                  </a:ext>
                </a:extLst>
              </p:cNvPr>
              <p:cNvSpPr/>
              <p:nvPr/>
            </p:nvSpPr>
            <p:spPr>
              <a:xfrm>
                <a:off x="2622768" y="501504"/>
                <a:ext cx="23327" cy="12638"/>
              </a:xfrm>
              <a:custGeom>
                <a:avLst/>
                <a:gdLst>
                  <a:gd name="connsiteX0" fmla="*/ 23327 w 23327"/>
                  <a:gd name="connsiteY0" fmla="*/ 12639 h 12638"/>
                  <a:gd name="connsiteX1" fmla="*/ 0 w 23327"/>
                  <a:gd name="connsiteY1" fmla="*/ 0 h 12638"/>
                </a:gdLst>
                <a:ahLst/>
                <a:cxnLst>
                  <a:cxn ang="0">
                    <a:pos x="connsiteX0" y="connsiteY0"/>
                  </a:cxn>
                  <a:cxn ang="0">
                    <a:pos x="connsiteX1" y="connsiteY1"/>
                  </a:cxn>
                </a:cxnLst>
                <a:rect l="l" t="t" r="r" b="b"/>
                <a:pathLst>
                  <a:path w="23327" h="12638">
                    <a:moveTo>
                      <a:pt x="23327" y="1263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46" name="Freeform: Shape 1145">
                <a:extLst>
                  <a:ext uri="{FF2B5EF4-FFF2-40B4-BE49-F238E27FC236}">
                    <a16:creationId xmlns:a16="http://schemas.microsoft.com/office/drawing/2014/main" id="{35897859-915B-8FE0-FEBD-095E9CA33B06}"/>
                  </a:ext>
                </a:extLst>
              </p:cNvPr>
              <p:cNvSpPr/>
              <p:nvPr/>
            </p:nvSpPr>
            <p:spPr>
              <a:xfrm>
                <a:off x="2622768" y="617593"/>
                <a:ext cx="20801" cy="11207"/>
              </a:xfrm>
              <a:custGeom>
                <a:avLst/>
                <a:gdLst>
                  <a:gd name="connsiteX0" fmla="*/ 20802 w 20801"/>
                  <a:gd name="connsiteY0" fmla="*/ 11208 h 11207"/>
                  <a:gd name="connsiteX1" fmla="*/ 0 w 20801"/>
                  <a:gd name="connsiteY1" fmla="*/ 0 h 11207"/>
                </a:gdLst>
                <a:ahLst/>
                <a:cxnLst>
                  <a:cxn ang="0">
                    <a:pos x="connsiteX0" y="connsiteY0"/>
                  </a:cxn>
                  <a:cxn ang="0">
                    <a:pos x="connsiteX1" y="connsiteY1"/>
                  </a:cxn>
                </a:cxnLst>
                <a:rect l="l" t="t" r="r" b="b"/>
                <a:pathLst>
                  <a:path w="20801" h="11207">
                    <a:moveTo>
                      <a:pt x="20802" y="1120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47" name="Freeform: Shape 1146">
                <a:extLst>
                  <a:ext uri="{FF2B5EF4-FFF2-40B4-BE49-F238E27FC236}">
                    <a16:creationId xmlns:a16="http://schemas.microsoft.com/office/drawing/2014/main" id="{531F4FED-9A27-DB9A-F98B-6043CB70ACC7}"/>
                  </a:ext>
                </a:extLst>
              </p:cNvPr>
              <p:cNvSpPr/>
              <p:nvPr/>
            </p:nvSpPr>
            <p:spPr>
              <a:xfrm>
                <a:off x="2622768" y="733682"/>
                <a:ext cx="19174" cy="9798"/>
              </a:xfrm>
              <a:custGeom>
                <a:avLst/>
                <a:gdLst>
                  <a:gd name="connsiteX0" fmla="*/ 19175 w 19174"/>
                  <a:gd name="connsiteY0" fmla="*/ 9799 h 9798"/>
                  <a:gd name="connsiteX1" fmla="*/ 0 w 19174"/>
                  <a:gd name="connsiteY1" fmla="*/ 0 h 9798"/>
                </a:gdLst>
                <a:ahLst/>
                <a:cxnLst>
                  <a:cxn ang="0">
                    <a:pos x="connsiteX0" y="connsiteY0"/>
                  </a:cxn>
                  <a:cxn ang="0">
                    <a:pos x="connsiteX1" y="connsiteY1"/>
                  </a:cxn>
                </a:cxnLst>
                <a:rect l="l" t="t" r="r" b="b"/>
                <a:pathLst>
                  <a:path w="19174" h="9798">
                    <a:moveTo>
                      <a:pt x="19175" y="979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48" name="Freeform: Shape 1147">
                <a:extLst>
                  <a:ext uri="{FF2B5EF4-FFF2-40B4-BE49-F238E27FC236}">
                    <a16:creationId xmlns:a16="http://schemas.microsoft.com/office/drawing/2014/main" id="{525D438A-1FEE-FB8B-2BD3-5073E109E023}"/>
                  </a:ext>
                </a:extLst>
              </p:cNvPr>
              <p:cNvSpPr/>
              <p:nvPr/>
            </p:nvSpPr>
            <p:spPr>
              <a:xfrm>
                <a:off x="2622768" y="849771"/>
                <a:ext cx="19228" cy="8413"/>
              </a:xfrm>
              <a:custGeom>
                <a:avLst/>
                <a:gdLst>
                  <a:gd name="connsiteX0" fmla="*/ 19229 w 19228"/>
                  <a:gd name="connsiteY0" fmla="*/ 8413 h 8413"/>
                  <a:gd name="connsiteX1" fmla="*/ 0 w 19228"/>
                  <a:gd name="connsiteY1" fmla="*/ 0 h 8413"/>
                </a:gdLst>
                <a:ahLst/>
                <a:cxnLst>
                  <a:cxn ang="0">
                    <a:pos x="connsiteX0" y="connsiteY0"/>
                  </a:cxn>
                  <a:cxn ang="0">
                    <a:pos x="connsiteX1" y="connsiteY1"/>
                  </a:cxn>
                </a:cxnLst>
                <a:rect l="l" t="t" r="r" b="b"/>
                <a:pathLst>
                  <a:path w="19228" h="8413">
                    <a:moveTo>
                      <a:pt x="19229" y="841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49" name="Freeform: Shape 1148">
                <a:extLst>
                  <a:ext uri="{FF2B5EF4-FFF2-40B4-BE49-F238E27FC236}">
                    <a16:creationId xmlns:a16="http://schemas.microsoft.com/office/drawing/2014/main" id="{F48E46B9-F9AF-0BE4-00FF-ADB67AEA6285}"/>
                  </a:ext>
                </a:extLst>
              </p:cNvPr>
              <p:cNvSpPr/>
              <p:nvPr/>
            </p:nvSpPr>
            <p:spPr>
              <a:xfrm>
                <a:off x="2622768" y="965859"/>
                <a:ext cx="21541" cy="7051"/>
              </a:xfrm>
              <a:custGeom>
                <a:avLst/>
                <a:gdLst>
                  <a:gd name="connsiteX0" fmla="*/ 21541 w 21541"/>
                  <a:gd name="connsiteY0" fmla="*/ 7052 h 7051"/>
                  <a:gd name="connsiteX1" fmla="*/ 0 w 21541"/>
                  <a:gd name="connsiteY1" fmla="*/ 0 h 7051"/>
                </a:gdLst>
                <a:ahLst/>
                <a:cxnLst>
                  <a:cxn ang="0">
                    <a:pos x="connsiteX0" y="connsiteY0"/>
                  </a:cxn>
                  <a:cxn ang="0">
                    <a:pos x="connsiteX1" y="connsiteY1"/>
                  </a:cxn>
                </a:cxnLst>
                <a:rect l="l" t="t" r="r" b="b"/>
                <a:pathLst>
                  <a:path w="21541" h="7051">
                    <a:moveTo>
                      <a:pt x="21541" y="705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50" name="Freeform: Shape 1149">
                <a:extLst>
                  <a:ext uri="{FF2B5EF4-FFF2-40B4-BE49-F238E27FC236}">
                    <a16:creationId xmlns:a16="http://schemas.microsoft.com/office/drawing/2014/main" id="{F2AEB800-598B-9F25-0899-C3D1014B0241}"/>
                  </a:ext>
                </a:extLst>
              </p:cNvPr>
              <p:cNvSpPr/>
              <p:nvPr/>
            </p:nvSpPr>
            <p:spPr>
              <a:xfrm>
                <a:off x="2622768" y="1081948"/>
                <a:ext cx="26177" cy="5758"/>
              </a:xfrm>
              <a:custGeom>
                <a:avLst/>
                <a:gdLst>
                  <a:gd name="connsiteX0" fmla="*/ 26178 w 26177"/>
                  <a:gd name="connsiteY0" fmla="*/ 5759 h 5758"/>
                  <a:gd name="connsiteX1" fmla="*/ 0 w 26177"/>
                  <a:gd name="connsiteY1" fmla="*/ 0 h 5758"/>
                </a:gdLst>
                <a:ahLst/>
                <a:cxnLst>
                  <a:cxn ang="0">
                    <a:pos x="connsiteX0" y="connsiteY0"/>
                  </a:cxn>
                  <a:cxn ang="0">
                    <a:pos x="connsiteX1" y="connsiteY1"/>
                  </a:cxn>
                </a:cxnLst>
                <a:rect l="l" t="t" r="r" b="b"/>
                <a:pathLst>
                  <a:path w="26177" h="5758">
                    <a:moveTo>
                      <a:pt x="26178" y="575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51" name="Freeform: Shape 1150">
                <a:extLst>
                  <a:ext uri="{FF2B5EF4-FFF2-40B4-BE49-F238E27FC236}">
                    <a16:creationId xmlns:a16="http://schemas.microsoft.com/office/drawing/2014/main" id="{57E973D0-32E5-1823-C671-E75E8321929C}"/>
                  </a:ext>
                </a:extLst>
              </p:cNvPr>
              <p:cNvSpPr/>
              <p:nvPr/>
            </p:nvSpPr>
            <p:spPr>
              <a:xfrm>
                <a:off x="2622768" y="1198037"/>
                <a:ext cx="32522" cy="4604"/>
              </a:xfrm>
              <a:custGeom>
                <a:avLst/>
                <a:gdLst>
                  <a:gd name="connsiteX0" fmla="*/ 32523 w 32522"/>
                  <a:gd name="connsiteY0" fmla="*/ 4605 h 4604"/>
                  <a:gd name="connsiteX1" fmla="*/ 0 w 32522"/>
                  <a:gd name="connsiteY1" fmla="*/ 0 h 4604"/>
                </a:gdLst>
                <a:ahLst/>
                <a:cxnLst>
                  <a:cxn ang="0">
                    <a:pos x="connsiteX0" y="connsiteY0"/>
                  </a:cxn>
                  <a:cxn ang="0">
                    <a:pos x="connsiteX1" y="connsiteY1"/>
                  </a:cxn>
                </a:cxnLst>
                <a:rect l="l" t="t" r="r" b="b"/>
                <a:pathLst>
                  <a:path w="32522" h="4604">
                    <a:moveTo>
                      <a:pt x="32523" y="460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52" name="Freeform: Shape 1151">
                <a:extLst>
                  <a:ext uri="{FF2B5EF4-FFF2-40B4-BE49-F238E27FC236}">
                    <a16:creationId xmlns:a16="http://schemas.microsoft.com/office/drawing/2014/main" id="{FC7A6350-B7F1-CD29-4E64-3125035A997A}"/>
                  </a:ext>
                </a:extLst>
              </p:cNvPr>
              <p:cNvSpPr/>
              <p:nvPr/>
            </p:nvSpPr>
            <p:spPr>
              <a:xfrm>
                <a:off x="2622768" y="1314126"/>
                <a:ext cx="39572" cy="3642"/>
              </a:xfrm>
              <a:custGeom>
                <a:avLst/>
                <a:gdLst>
                  <a:gd name="connsiteX0" fmla="*/ 39572 w 39572"/>
                  <a:gd name="connsiteY0" fmla="*/ 3643 h 3642"/>
                  <a:gd name="connsiteX1" fmla="*/ 0 w 39572"/>
                  <a:gd name="connsiteY1" fmla="*/ 0 h 3642"/>
                </a:gdLst>
                <a:ahLst/>
                <a:cxnLst>
                  <a:cxn ang="0">
                    <a:pos x="connsiteX0" y="connsiteY0"/>
                  </a:cxn>
                  <a:cxn ang="0">
                    <a:pos x="connsiteX1" y="connsiteY1"/>
                  </a:cxn>
                </a:cxnLst>
                <a:rect l="l" t="t" r="r" b="b"/>
                <a:pathLst>
                  <a:path w="39572" h="3642">
                    <a:moveTo>
                      <a:pt x="39572" y="364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53" name="Freeform: Shape 1152">
                <a:extLst>
                  <a:ext uri="{FF2B5EF4-FFF2-40B4-BE49-F238E27FC236}">
                    <a16:creationId xmlns:a16="http://schemas.microsoft.com/office/drawing/2014/main" id="{7258A075-5A07-182D-2230-1A2DAECAC05B}"/>
                  </a:ext>
                </a:extLst>
              </p:cNvPr>
              <p:cNvSpPr/>
              <p:nvPr/>
            </p:nvSpPr>
            <p:spPr>
              <a:xfrm>
                <a:off x="2622768" y="1430215"/>
                <a:ext cx="46411" cy="2885"/>
              </a:xfrm>
              <a:custGeom>
                <a:avLst/>
                <a:gdLst>
                  <a:gd name="connsiteX0" fmla="*/ 46411 w 46411"/>
                  <a:gd name="connsiteY0" fmla="*/ 2886 h 2885"/>
                  <a:gd name="connsiteX1" fmla="*/ 0 w 46411"/>
                  <a:gd name="connsiteY1" fmla="*/ 0 h 2885"/>
                </a:gdLst>
                <a:ahLst/>
                <a:cxnLst>
                  <a:cxn ang="0">
                    <a:pos x="connsiteX0" y="connsiteY0"/>
                  </a:cxn>
                  <a:cxn ang="0">
                    <a:pos x="connsiteX1" y="connsiteY1"/>
                  </a:cxn>
                </a:cxnLst>
                <a:rect l="l" t="t" r="r" b="b"/>
                <a:pathLst>
                  <a:path w="46411" h="2885">
                    <a:moveTo>
                      <a:pt x="46411" y="288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54" name="Freeform: Shape 1153">
                <a:extLst>
                  <a:ext uri="{FF2B5EF4-FFF2-40B4-BE49-F238E27FC236}">
                    <a16:creationId xmlns:a16="http://schemas.microsoft.com/office/drawing/2014/main" id="{7DB91561-5EC8-A0A4-A645-8C1FBDFD4C41}"/>
                  </a:ext>
                </a:extLst>
              </p:cNvPr>
              <p:cNvSpPr/>
              <p:nvPr/>
            </p:nvSpPr>
            <p:spPr>
              <a:xfrm>
                <a:off x="2622768" y="1546304"/>
                <a:ext cx="52484" cy="2309"/>
              </a:xfrm>
              <a:custGeom>
                <a:avLst/>
                <a:gdLst>
                  <a:gd name="connsiteX0" fmla="*/ 52485 w 52484"/>
                  <a:gd name="connsiteY0" fmla="*/ 2310 h 2309"/>
                  <a:gd name="connsiteX1" fmla="*/ 0 w 52484"/>
                  <a:gd name="connsiteY1" fmla="*/ 0 h 2309"/>
                </a:gdLst>
                <a:ahLst/>
                <a:cxnLst>
                  <a:cxn ang="0">
                    <a:pos x="connsiteX0" y="connsiteY0"/>
                  </a:cxn>
                  <a:cxn ang="0">
                    <a:pos x="connsiteX1" y="connsiteY1"/>
                  </a:cxn>
                </a:cxnLst>
                <a:rect l="l" t="t" r="r" b="b"/>
                <a:pathLst>
                  <a:path w="52484" h="2309">
                    <a:moveTo>
                      <a:pt x="52485" y="231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55" name="Freeform: Shape 1154">
                <a:extLst>
                  <a:ext uri="{FF2B5EF4-FFF2-40B4-BE49-F238E27FC236}">
                    <a16:creationId xmlns:a16="http://schemas.microsoft.com/office/drawing/2014/main" id="{4B90DE4C-1D04-F5FA-2981-56A4EAA69579}"/>
                  </a:ext>
                </a:extLst>
              </p:cNvPr>
              <p:cNvSpPr/>
              <p:nvPr/>
            </p:nvSpPr>
            <p:spPr>
              <a:xfrm>
                <a:off x="2622768" y="1662393"/>
                <a:ext cx="57589" cy="1877"/>
              </a:xfrm>
              <a:custGeom>
                <a:avLst/>
                <a:gdLst>
                  <a:gd name="connsiteX0" fmla="*/ 57589 w 57589"/>
                  <a:gd name="connsiteY0" fmla="*/ 1878 h 1877"/>
                  <a:gd name="connsiteX1" fmla="*/ 0 w 57589"/>
                  <a:gd name="connsiteY1" fmla="*/ 0 h 1877"/>
                </a:gdLst>
                <a:ahLst/>
                <a:cxnLst>
                  <a:cxn ang="0">
                    <a:pos x="connsiteX0" y="connsiteY0"/>
                  </a:cxn>
                  <a:cxn ang="0">
                    <a:pos x="connsiteX1" y="connsiteY1"/>
                  </a:cxn>
                </a:cxnLst>
                <a:rect l="l" t="t" r="r" b="b"/>
                <a:pathLst>
                  <a:path w="57589" h="1877">
                    <a:moveTo>
                      <a:pt x="57589" y="187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56" name="Freeform: Shape 1155">
                <a:extLst>
                  <a:ext uri="{FF2B5EF4-FFF2-40B4-BE49-F238E27FC236}">
                    <a16:creationId xmlns:a16="http://schemas.microsoft.com/office/drawing/2014/main" id="{4052B67F-851B-B7EC-32CD-36A8799DB231}"/>
                  </a:ext>
                </a:extLst>
              </p:cNvPr>
              <p:cNvSpPr/>
              <p:nvPr/>
            </p:nvSpPr>
            <p:spPr>
              <a:xfrm>
                <a:off x="2622768" y="1778482"/>
                <a:ext cx="61740" cy="1551"/>
              </a:xfrm>
              <a:custGeom>
                <a:avLst/>
                <a:gdLst>
                  <a:gd name="connsiteX0" fmla="*/ 61741 w 61740"/>
                  <a:gd name="connsiteY0" fmla="*/ 1552 h 1551"/>
                  <a:gd name="connsiteX1" fmla="*/ 0 w 61740"/>
                  <a:gd name="connsiteY1" fmla="*/ 0 h 1551"/>
                </a:gdLst>
                <a:ahLst/>
                <a:cxnLst>
                  <a:cxn ang="0">
                    <a:pos x="connsiteX0" y="connsiteY0"/>
                  </a:cxn>
                  <a:cxn ang="0">
                    <a:pos x="connsiteX1" y="connsiteY1"/>
                  </a:cxn>
                </a:cxnLst>
                <a:rect l="l" t="t" r="r" b="b"/>
                <a:pathLst>
                  <a:path w="61740" h="1551">
                    <a:moveTo>
                      <a:pt x="61741" y="155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57" name="Freeform: Shape 1156">
                <a:extLst>
                  <a:ext uri="{FF2B5EF4-FFF2-40B4-BE49-F238E27FC236}">
                    <a16:creationId xmlns:a16="http://schemas.microsoft.com/office/drawing/2014/main" id="{572597F6-A32C-A879-80D1-ED13FDB67480}"/>
                  </a:ext>
                </a:extLst>
              </p:cNvPr>
              <p:cNvSpPr/>
              <p:nvPr/>
            </p:nvSpPr>
            <p:spPr>
              <a:xfrm>
                <a:off x="2622768" y="1894571"/>
                <a:ext cx="65053" cy="1300"/>
              </a:xfrm>
              <a:custGeom>
                <a:avLst/>
                <a:gdLst>
                  <a:gd name="connsiteX0" fmla="*/ 65054 w 65053"/>
                  <a:gd name="connsiteY0" fmla="*/ 1301 h 1300"/>
                  <a:gd name="connsiteX1" fmla="*/ 0 w 65053"/>
                  <a:gd name="connsiteY1" fmla="*/ 0 h 1300"/>
                </a:gdLst>
                <a:ahLst/>
                <a:cxnLst>
                  <a:cxn ang="0">
                    <a:pos x="connsiteX0" y="connsiteY0"/>
                  </a:cxn>
                  <a:cxn ang="0">
                    <a:pos x="connsiteX1" y="connsiteY1"/>
                  </a:cxn>
                </a:cxnLst>
                <a:rect l="l" t="t" r="r" b="b"/>
                <a:pathLst>
                  <a:path w="65053" h="1300">
                    <a:moveTo>
                      <a:pt x="65054" y="130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58" name="Freeform: Shape 1157">
                <a:extLst>
                  <a:ext uri="{FF2B5EF4-FFF2-40B4-BE49-F238E27FC236}">
                    <a16:creationId xmlns:a16="http://schemas.microsoft.com/office/drawing/2014/main" id="{6D48570E-42A3-9D33-B484-28DF78B0360B}"/>
                  </a:ext>
                </a:extLst>
              </p:cNvPr>
              <p:cNvSpPr/>
              <p:nvPr/>
            </p:nvSpPr>
            <p:spPr>
              <a:xfrm>
                <a:off x="2622768" y="2010660"/>
                <a:ext cx="67667" cy="1101"/>
              </a:xfrm>
              <a:custGeom>
                <a:avLst/>
                <a:gdLst>
                  <a:gd name="connsiteX0" fmla="*/ 67667 w 67667"/>
                  <a:gd name="connsiteY0" fmla="*/ 1101 h 1101"/>
                  <a:gd name="connsiteX1" fmla="*/ 0 w 67667"/>
                  <a:gd name="connsiteY1" fmla="*/ 0 h 1101"/>
                </a:gdLst>
                <a:ahLst/>
                <a:cxnLst>
                  <a:cxn ang="0">
                    <a:pos x="connsiteX0" y="connsiteY0"/>
                  </a:cxn>
                  <a:cxn ang="0">
                    <a:pos x="connsiteX1" y="connsiteY1"/>
                  </a:cxn>
                </a:cxnLst>
                <a:rect l="l" t="t" r="r" b="b"/>
                <a:pathLst>
                  <a:path w="67667" h="1101">
                    <a:moveTo>
                      <a:pt x="67667" y="110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59" name="Freeform: Shape 1158">
                <a:extLst>
                  <a:ext uri="{FF2B5EF4-FFF2-40B4-BE49-F238E27FC236}">
                    <a16:creationId xmlns:a16="http://schemas.microsoft.com/office/drawing/2014/main" id="{62F881B7-0F37-5C6C-349B-95385FEBCE58}"/>
                  </a:ext>
                </a:extLst>
              </p:cNvPr>
              <p:cNvSpPr/>
              <p:nvPr/>
            </p:nvSpPr>
            <p:spPr>
              <a:xfrm>
                <a:off x="2622768" y="2126749"/>
                <a:ext cx="69708" cy="937"/>
              </a:xfrm>
              <a:custGeom>
                <a:avLst/>
                <a:gdLst>
                  <a:gd name="connsiteX0" fmla="*/ 69709 w 69708"/>
                  <a:gd name="connsiteY0" fmla="*/ 937 h 937"/>
                  <a:gd name="connsiteX1" fmla="*/ 0 w 69708"/>
                  <a:gd name="connsiteY1" fmla="*/ 0 h 937"/>
                </a:gdLst>
                <a:ahLst/>
                <a:cxnLst>
                  <a:cxn ang="0">
                    <a:pos x="connsiteX0" y="connsiteY0"/>
                  </a:cxn>
                  <a:cxn ang="0">
                    <a:pos x="connsiteX1" y="connsiteY1"/>
                  </a:cxn>
                </a:cxnLst>
                <a:rect l="l" t="t" r="r" b="b"/>
                <a:pathLst>
                  <a:path w="69708" h="937">
                    <a:moveTo>
                      <a:pt x="69709" y="93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0" name="Freeform: Shape 1159">
                <a:extLst>
                  <a:ext uri="{FF2B5EF4-FFF2-40B4-BE49-F238E27FC236}">
                    <a16:creationId xmlns:a16="http://schemas.microsoft.com/office/drawing/2014/main" id="{8393F2E7-CEC6-289F-E6F6-CBF22A140F65}"/>
                  </a:ext>
                </a:extLst>
              </p:cNvPr>
              <p:cNvSpPr/>
              <p:nvPr/>
            </p:nvSpPr>
            <p:spPr>
              <a:xfrm>
                <a:off x="2622768" y="2242838"/>
                <a:ext cx="71281" cy="796"/>
              </a:xfrm>
              <a:custGeom>
                <a:avLst/>
                <a:gdLst>
                  <a:gd name="connsiteX0" fmla="*/ 71281 w 71281"/>
                  <a:gd name="connsiteY0" fmla="*/ 797 h 796"/>
                  <a:gd name="connsiteX1" fmla="*/ 0 w 71281"/>
                  <a:gd name="connsiteY1" fmla="*/ 0 h 796"/>
                </a:gdLst>
                <a:ahLst/>
                <a:cxnLst>
                  <a:cxn ang="0">
                    <a:pos x="connsiteX0" y="connsiteY0"/>
                  </a:cxn>
                  <a:cxn ang="0">
                    <a:pos x="connsiteX1" y="connsiteY1"/>
                  </a:cxn>
                </a:cxnLst>
                <a:rect l="l" t="t" r="r" b="b"/>
                <a:pathLst>
                  <a:path w="71281" h="796">
                    <a:moveTo>
                      <a:pt x="71281" y="79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1" name="Freeform: Shape 1160">
                <a:extLst>
                  <a:ext uri="{FF2B5EF4-FFF2-40B4-BE49-F238E27FC236}">
                    <a16:creationId xmlns:a16="http://schemas.microsoft.com/office/drawing/2014/main" id="{E94EE8E9-187A-DF6B-97DD-D28602031FA7}"/>
                  </a:ext>
                </a:extLst>
              </p:cNvPr>
              <p:cNvSpPr/>
              <p:nvPr/>
            </p:nvSpPr>
            <p:spPr>
              <a:xfrm>
                <a:off x="2622768" y="2358927"/>
                <a:ext cx="72463" cy="672"/>
              </a:xfrm>
              <a:custGeom>
                <a:avLst/>
                <a:gdLst>
                  <a:gd name="connsiteX0" fmla="*/ 72463 w 72463"/>
                  <a:gd name="connsiteY0" fmla="*/ 672 h 672"/>
                  <a:gd name="connsiteX1" fmla="*/ 0 w 72463"/>
                  <a:gd name="connsiteY1" fmla="*/ 0 h 672"/>
                </a:gdLst>
                <a:ahLst/>
                <a:cxnLst>
                  <a:cxn ang="0">
                    <a:pos x="connsiteX0" y="connsiteY0"/>
                  </a:cxn>
                  <a:cxn ang="0">
                    <a:pos x="connsiteX1" y="connsiteY1"/>
                  </a:cxn>
                </a:cxnLst>
                <a:rect l="l" t="t" r="r" b="b"/>
                <a:pathLst>
                  <a:path w="72463" h="672">
                    <a:moveTo>
                      <a:pt x="72463" y="67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2" name="Freeform: Shape 1161">
                <a:extLst>
                  <a:ext uri="{FF2B5EF4-FFF2-40B4-BE49-F238E27FC236}">
                    <a16:creationId xmlns:a16="http://schemas.microsoft.com/office/drawing/2014/main" id="{5A2A96AF-9CFC-9592-5E36-AFB2FE3F8142}"/>
                  </a:ext>
                </a:extLst>
              </p:cNvPr>
              <p:cNvSpPr/>
              <p:nvPr/>
            </p:nvSpPr>
            <p:spPr>
              <a:xfrm>
                <a:off x="2738854" y="501504"/>
                <a:ext cx="18123" cy="12591"/>
              </a:xfrm>
              <a:custGeom>
                <a:avLst/>
                <a:gdLst>
                  <a:gd name="connsiteX0" fmla="*/ 18123 w 18123"/>
                  <a:gd name="connsiteY0" fmla="*/ 12592 h 12591"/>
                  <a:gd name="connsiteX1" fmla="*/ 0 w 18123"/>
                  <a:gd name="connsiteY1" fmla="*/ 0 h 12591"/>
                </a:gdLst>
                <a:ahLst/>
                <a:cxnLst>
                  <a:cxn ang="0">
                    <a:pos x="connsiteX0" y="connsiteY0"/>
                  </a:cxn>
                  <a:cxn ang="0">
                    <a:pos x="connsiteX1" y="connsiteY1"/>
                  </a:cxn>
                </a:cxnLst>
                <a:rect l="l" t="t" r="r" b="b"/>
                <a:pathLst>
                  <a:path w="18123" h="12591">
                    <a:moveTo>
                      <a:pt x="18123" y="1259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3" name="Freeform: Shape 1162">
                <a:extLst>
                  <a:ext uri="{FF2B5EF4-FFF2-40B4-BE49-F238E27FC236}">
                    <a16:creationId xmlns:a16="http://schemas.microsoft.com/office/drawing/2014/main" id="{E937B913-0AD8-D90C-010C-1EE85AD69097}"/>
                  </a:ext>
                </a:extLst>
              </p:cNvPr>
              <p:cNvSpPr/>
              <p:nvPr/>
            </p:nvSpPr>
            <p:spPr>
              <a:xfrm>
                <a:off x="2738854" y="617593"/>
                <a:ext cx="16442" cy="11276"/>
              </a:xfrm>
              <a:custGeom>
                <a:avLst/>
                <a:gdLst>
                  <a:gd name="connsiteX0" fmla="*/ 16442 w 16442"/>
                  <a:gd name="connsiteY0" fmla="*/ 11276 h 11276"/>
                  <a:gd name="connsiteX1" fmla="*/ 0 w 16442"/>
                  <a:gd name="connsiteY1" fmla="*/ 0 h 11276"/>
                </a:gdLst>
                <a:ahLst/>
                <a:cxnLst>
                  <a:cxn ang="0">
                    <a:pos x="connsiteX0" y="connsiteY0"/>
                  </a:cxn>
                  <a:cxn ang="0">
                    <a:pos x="connsiteX1" y="connsiteY1"/>
                  </a:cxn>
                </a:cxnLst>
                <a:rect l="l" t="t" r="r" b="b"/>
                <a:pathLst>
                  <a:path w="16442" h="11276">
                    <a:moveTo>
                      <a:pt x="16442" y="1127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4" name="Freeform: Shape 1163">
                <a:extLst>
                  <a:ext uri="{FF2B5EF4-FFF2-40B4-BE49-F238E27FC236}">
                    <a16:creationId xmlns:a16="http://schemas.microsoft.com/office/drawing/2014/main" id="{4AB8047C-57BD-292C-FC61-3792E3ED3F9D}"/>
                  </a:ext>
                </a:extLst>
              </p:cNvPr>
              <p:cNvSpPr/>
              <p:nvPr/>
            </p:nvSpPr>
            <p:spPr>
              <a:xfrm>
                <a:off x="2738854" y="733682"/>
                <a:ext cx="15672" cy="9996"/>
              </a:xfrm>
              <a:custGeom>
                <a:avLst/>
                <a:gdLst>
                  <a:gd name="connsiteX0" fmla="*/ 15672 w 15672"/>
                  <a:gd name="connsiteY0" fmla="*/ 9996 h 9996"/>
                  <a:gd name="connsiteX1" fmla="*/ 0 w 15672"/>
                  <a:gd name="connsiteY1" fmla="*/ 0 h 9996"/>
                </a:gdLst>
                <a:ahLst/>
                <a:cxnLst>
                  <a:cxn ang="0">
                    <a:pos x="connsiteX0" y="connsiteY0"/>
                  </a:cxn>
                  <a:cxn ang="0">
                    <a:pos x="connsiteX1" y="connsiteY1"/>
                  </a:cxn>
                </a:cxnLst>
                <a:rect l="l" t="t" r="r" b="b"/>
                <a:pathLst>
                  <a:path w="15672" h="9996">
                    <a:moveTo>
                      <a:pt x="15672" y="999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5" name="Freeform: Shape 1164">
                <a:extLst>
                  <a:ext uri="{FF2B5EF4-FFF2-40B4-BE49-F238E27FC236}">
                    <a16:creationId xmlns:a16="http://schemas.microsoft.com/office/drawing/2014/main" id="{D0E1DEB3-BC3B-49C9-2675-D679C235E86E}"/>
                  </a:ext>
                </a:extLst>
              </p:cNvPr>
              <p:cNvSpPr/>
              <p:nvPr/>
            </p:nvSpPr>
            <p:spPr>
              <a:xfrm>
                <a:off x="2738854" y="849771"/>
                <a:ext cx="16352" cy="8734"/>
              </a:xfrm>
              <a:custGeom>
                <a:avLst/>
                <a:gdLst>
                  <a:gd name="connsiteX0" fmla="*/ 16352 w 16352"/>
                  <a:gd name="connsiteY0" fmla="*/ 8735 h 8734"/>
                  <a:gd name="connsiteX1" fmla="*/ 0 w 16352"/>
                  <a:gd name="connsiteY1" fmla="*/ 0 h 8734"/>
                </a:gdLst>
                <a:ahLst/>
                <a:cxnLst>
                  <a:cxn ang="0">
                    <a:pos x="connsiteX0" y="connsiteY0"/>
                  </a:cxn>
                  <a:cxn ang="0">
                    <a:pos x="connsiteX1" y="connsiteY1"/>
                  </a:cxn>
                </a:cxnLst>
                <a:rect l="l" t="t" r="r" b="b"/>
                <a:pathLst>
                  <a:path w="16352" h="8734">
                    <a:moveTo>
                      <a:pt x="16352" y="873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6" name="Freeform: Shape 1165">
                <a:extLst>
                  <a:ext uri="{FF2B5EF4-FFF2-40B4-BE49-F238E27FC236}">
                    <a16:creationId xmlns:a16="http://schemas.microsoft.com/office/drawing/2014/main" id="{67A40A48-69F2-AADE-0DE9-5963F80E4518}"/>
                  </a:ext>
                </a:extLst>
              </p:cNvPr>
              <p:cNvSpPr/>
              <p:nvPr/>
            </p:nvSpPr>
            <p:spPr>
              <a:xfrm>
                <a:off x="2738854" y="965859"/>
                <a:ext cx="18969" cy="7469"/>
              </a:xfrm>
              <a:custGeom>
                <a:avLst/>
                <a:gdLst>
                  <a:gd name="connsiteX0" fmla="*/ 18970 w 18969"/>
                  <a:gd name="connsiteY0" fmla="*/ 7469 h 7469"/>
                  <a:gd name="connsiteX1" fmla="*/ 0 w 18969"/>
                  <a:gd name="connsiteY1" fmla="*/ 0 h 7469"/>
                </a:gdLst>
                <a:ahLst/>
                <a:cxnLst>
                  <a:cxn ang="0">
                    <a:pos x="connsiteX0" y="connsiteY0"/>
                  </a:cxn>
                  <a:cxn ang="0">
                    <a:pos x="connsiteX1" y="connsiteY1"/>
                  </a:cxn>
                </a:cxnLst>
                <a:rect l="l" t="t" r="r" b="b"/>
                <a:pathLst>
                  <a:path w="18969" h="7469">
                    <a:moveTo>
                      <a:pt x="18970" y="746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7" name="Freeform: Shape 1166">
                <a:extLst>
                  <a:ext uri="{FF2B5EF4-FFF2-40B4-BE49-F238E27FC236}">
                    <a16:creationId xmlns:a16="http://schemas.microsoft.com/office/drawing/2014/main" id="{DEA78779-A041-770F-9C58-E47FAA35A832}"/>
                  </a:ext>
                </a:extLst>
              </p:cNvPr>
              <p:cNvSpPr/>
              <p:nvPr/>
            </p:nvSpPr>
            <p:spPr>
              <a:xfrm>
                <a:off x="2738854" y="1081948"/>
                <a:ext cx="23641" cy="6225"/>
              </a:xfrm>
              <a:custGeom>
                <a:avLst/>
                <a:gdLst>
                  <a:gd name="connsiteX0" fmla="*/ 23642 w 23641"/>
                  <a:gd name="connsiteY0" fmla="*/ 6225 h 6225"/>
                  <a:gd name="connsiteX1" fmla="*/ 0 w 23641"/>
                  <a:gd name="connsiteY1" fmla="*/ 0 h 6225"/>
                </a:gdLst>
                <a:ahLst/>
                <a:cxnLst>
                  <a:cxn ang="0">
                    <a:pos x="connsiteX0" y="connsiteY0"/>
                  </a:cxn>
                  <a:cxn ang="0">
                    <a:pos x="connsiteX1" y="connsiteY1"/>
                  </a:cxn>
                </a:cxnLst>
                <a:rect l="l" t="t" r="r" b="b"/>
                <a:pathLst>
                  <a:path w="23641" h="6225">
                    <a:moveTo>
                      <a:pt x="23642" y="622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8" name="Freeform: Shape 1167">
                <a:extLst>
                  <a:ext uri="{FF2B5EF4-FFF2-40B4-BE49-F238E27FC236}">
                    <a16:creationId xmlns:a16="http://schemas.microsoft.com/office/drawing/2014/main" id="{72A92214-4C61-FB14-1AD3-961BA6889133}"/>
                  </a:ext>
                </a:extLst>
              </p:cNvPr>
              <p:cNvSpPr/>
              <p:nvPr/>
            </p:nvSpPr>
            <p:spPr>
              <a:xfrm>
                <a:off x="2738854" y="1198037"/>
                <a:ext cx="29907" cy="5065"/>
              </a:xfrm>
              <a:custGeom>
                <a:avLst/>
                <a:gdLst>
                  <a:gd name="connsiteX0" fmla="*/ 29907 w 29907"/>
                  <a:gd name="connsiteY0" fmla="*/ 5066 h 5065"/>
                  <a:gd name="connsiteX1" fmla="*/ 0 w 29907"/>
                  <a:gd name="connsiteY1" fmla="*/ 0 h 5065"/>
                </a:gdLst>
                <a:ahLst/>
                <a:cxnLst>
                  <a:cxn ang="0">
                    <a:pos x="connsiteX0" y="connsiteY0"/>
                  </a:cxn>
                  <a:cxn ang="0">
                    <a:pos x="connsiteX1" y="connsiteY1"/>
                  </a:cxn>
                </a:cxnLst>
                <a:rect l="l" t="t" r="r" b="b"/>
                <a:pathLst>
                  <a:path w="29907" h="5065">
                    <a:moveTo>
                      <a:pt x="29907" y="506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9" name="Freeform: Shape 1168">
                <a:extLst>
                  <a:ext uri="{FF2B5EF4-FFF2-40B4-BE49-F238E27FC236}">
                    <a16:creationId xmlns:a16="http://schemas.microsoft.com/office/drawing/2014/main" id="{CBDCDDBB-1CF2-D850-4322-E4F67A1186C1}"/>
                  </a:ext>
                </a:extLst>
              </p:cNvPr>
              <p:cNvSpPr/>
              <p:nvPr/>
            </p:nvSpPr>
            <p:spPr>
              <a:xfrm>
                <a:off x="2738854" y="1314126"/>
                <a:ext cx="36914" cy="4053"/>
              </a:xfrm>
              <a:custGeom>
                <a:avLst/>
                <a:gdLst>
                  <a:gd name="connsiteX0" fmla="*/ 36914 w 36914"/>
                  <a:gd name="connsiteY0" fmla="*/ 4054 h 4053"/>
                  <a:gd name="connsiteX1" fmla="*/ 0 w 36914"/>
                  <a:gd name="connsiteY1" fmla="*/ 0 h 4053"/>
                </a:gdLst>
                <a:ahLst/>
                <a:cxnLst>
                  <a:cxn ang="0">
                    <a:pos x="connsiteX0" y="connsiteY0"/>
                  </a:cxn>
                  <a:cxn ang="0">
                    <a:pos x="connsiteX1" y="connsiteY1"/>
                  </a:cxn>
                </a:cxnLst>
                <a:rect l="l" t="t" r="r" b="b"/>
                <a:pathLst>
                  <a:path w="36914" h="4053">
                    <a:moveTo>
                      <a:pt x="36914" y="405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70" name="Freeform: Shape 1169">
                <a:extLst>
                  <a:ext uri="{FF2B5EF4-FFF2-40B4-BE49-F238E27FC236}">
                    <a16:creationId xmlns:a16="http://schemas.microsoft.com/office/drawing/2014/main" id="{943E342C-944C-74A8-A73D-CD87D72922B6}"/>
                  </a:ext>
                </a:extLst>
              </p:cNvPr>
              <p:cNvSpPr/>
              <p:nvPr/>
            </p:nvSpPr>
            <p:spPr>
              <a:xfrm>
                <a:off x="2738854" y="1430215"/>
                <a:ext cx="43822" cy="3219"/>
              </a:xfrm>
              <a:custGeom>
                <a:avLst/>
                <a:gdLst>
                  <a:gd name="connsiteX0" fmla="*/ 43823 w 43822"/>
                  <a:gd name="connsiteY0" fmla="*/ 3220 h 3219"/>
                  <a:gd name="connsiteX1" fmla="*/ 0 w 43822"/>
                  <a:gd name="connsiteY1" fmla="*/ 0 h 3219"/>
                </a:gdLst>
                <a:ahLst/>
                <a:cxnLst>
                  <a:cxn ang="0">
                    <a:pos x="connsiteX0" y="connsiteY0"/>
                  </a:cxn>
                  <a:cxn ang="0">
                    <a:pos x="connsiteX1" y="connsiteY1"/>
                  </a:cxn>
                </a:cxnLst>
                <a:rect l="l" t="t" r="r" b="b"/>
                <a:pathLst>
                  <a:path w="43822" h="3219">
                    <a:moveTo>
                      <a:pt x="43823" y="322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71" name="Freeform: Shape 1170">
                <a:extLst>
                  <a:ext uri="{FF2B5EF4-FFF2-40B4-BE49-F238E27FC236}">
                    <a16:creationId xmlns:a16="http://schemas.microsoft.com/office/drawing/2014/main" id="{E526733C-486D-A5D0-3EE2-18D9F37602C7}"/>
                  </a:ext>
                </a:extLst>
              </p:cNvPr>
              <p:cNvSpPr/>
              <p:nvPr/>
            </p:nvSpPr>
            <p:spPr>
              <a:xfrm>
                <a:off x="2738854" y="1546304"/>
                <a:ext cx="50075" cy="2560"/>
              </a:xfrm>
              <a:custGeom>
                <a:avLst/>
                <a:gdLst>
                  <a:gd name="connsiteX0" fmla="*/ 50076 w 50075"/>
                  <a:gd name="connsiteY0" fmla="*/ 2561 h 2560"/>
                  <a:gd name="connsiteX1" fmla="*/ 0 w 50075"/>
                  <a:gd name="connsiteY1" fmla="*/ 0 h 2560"/>
                </a:gdLst>
                <a:ahLst/>
                <a:cxnLst>
                  <a:cxn ang="0">
                    <a:pos x="connsiteX0" y="connsiteY0"/>
                  </a:cxn>
                  <a:cxn ang="0">
                    <a:pos x="connsiteX1" y="connsiteY1"/>
                  </a:cxn>
                </a:cxnLst>
                <a:rect l="l" t="t" r="r" b="b"/>
                <a:pathLst>
                  <a:path w="50075" h="2560">
                    <a:moveTo>
                      <a:pt x="50076" y="256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72" name="Freeform: Shape 1171">
                <a:extLst>
                  <a:ext uri="{FF2B5EF4-FFF2-40B4-BE49-F238E27FC236}">
                    <a16:creationId xmlns:a16="http://schemas.microsoft.com/office/drawing/2014/main" id="{7F44F860-2E64-23B3-AE6A-805C1A15A798}"/>
                  </a:ext>
                </a:extLst>
              </p:cNvPr>
              <p:cNvSpPr/>
              <p:nvPr/>
            </p:nvSpPr>
            <p:spPr>
              <a:xfrm>
                <a:off x="2738854" y="1662393"/>
                <a:ext cx="55429" cy="2049"/>
              </a:xfrm>
              <a:custGeom>
                <a:avLst/>
                <a:gdLst>
                  <a:gd name="connsiteX0" fmla="*/ 55430 w 55429"/>
                  <a:gd name="connsiteY0" fmla="*/ 2050 h 2049"/>
                  <a:gd name="connsiteX1" fmla="*/ 0 w 55429"/>
                  <a:gd name="connsiteY1" fmla="*/ 0 h 2049"/>
                </a:gdLst>
                <a:ahLst/>
                <a:cxnLst>
                  <a:cxn ang="0">
                    <a:pos x="connsiteX0" y="connsiteY0"/>
                  </a:cxn>
                  <a:cxn ang="0">
                    <a:pos x="connsiteX1" y="connsiteY1"/>
                  </a:cxn>
                </a:cxnLst>
                <a:rect l="l" t="t" r="r" b="b"/>
                <a:pathLst>
                  <a:path w="55429" h="2049">
                    <a:moveTo>
                      <a:pt x="55430" y="205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73" name="Freeform: Shape 1172">
                <a:extLst>
                  <a:ext uri="{FF2B5EF4-FFF2-40B4-BE49-F238E27FC236}">
                    <a16:creationId xmlns:a16="http://schemas.microsoft.com/office/drawing/2014/main" id="{E615A00F-ABE6-95EC-D99C-3020CA5438DE}"/>
                  </a:ext>
                </a:extLst>
              </p:cNvPr>
              <p:cNvSpPr/>
              <p:nvPr/>
            </p:nvSpPr>
            <p:spPr>
              <a:xfrm>
                <a:off x="2738854" y="1778482"/>
                <a:ext cx="59858" cy="1656"/>
              </a:xfrm>
              <a:custGeom>
                <a:avLst/>
                <a:gdLst>
                  <a:gd name="connsiteX0" fmla="*/ 59858 w 59858"/>
                  <a:gd name="connsiteY0" fmla="*/ 1656 h 1656"/>
                  <a:gd name="connsiteX1" fmla="*/ 0 w 59858"/>
                  <a:gd name="connsiteY1" fmla="*/ 0 h 1656"/>
                </a:gdLst>
                <a:ahLst/>
                <a:cxnLst>
                  <a:cxn ang="0">
                    <a:pos x="connsiteX0" y="connsiteY0"/>
                  </a:cxn>
                  <a:cxn ang="0">
                    <a:pos x="connsiteX1" y="connsiteY1"/>
                  </a:cxn>
                </a:cxnLst>
                <a:rect l="l" t="t" r="r" b="b"/>
                <a:pathLst>
                  <a:path w="59858" h="1656">
                    <a:moveTo>
                      <a:pt x="59858" y="165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74" name="Freeform: Shape 1173">
                <a:extLst>
                  <a:ext uri="{FF2B5EF4-FFF2-40B4-BE49-F238E27FC236}">
                    <a16:creationId xmlns:a16="http://schemas.microsoft.com/office/drawing/2014/main" id="{79361F10-E37A-7801-92F5-F09FA31E0F95}"/>
                  </a:ext>
                </a:extLst>
              </p:cNvPr>
              <p:cNvSpPr/>
              <p:nvPr/>
            </p:nvSpPr>
            <p:spPr>
              <a:xfrm>
                <a:off x="2738854" y="1894571"/>
                <a:ext cx="63445" cy="1349"/>
              </a:xfrm>
              <a:custGeom>
                <a:avLst/>
                <a:gdLst>
                  <a:gd name="connsiteX0" fmla="*/ 63446 w 63445"/>
                  <a:gd name="connsiteY0" fmla="*/ 1350 h 1349"/>
                  <a:gd name="connsiteX1" fmla="*/ 0 w 63445"/>
                  <a:gd name="connsiteY1" fmla="*/ 0 h 1349"/>
                </a:gdLst>
                <a:ahLst/>
                <a:cxnLst>
                  <a:cxn ang="0">
                    <a:pos x="connsiteX0" y="connsiteY0"/>
                  </a:cxn>
                  <a:cxn ang="0">
                    <a:pos x="connsiteX1" y="connsiteY1"/>
                  </a:cxn>
                </a:cxnLst>
                <a:rect l="l" t="t" r="r" b="b"/>
                <a:pathLst>
                  <a:path w="63445" h="1349">
                    <a:moveTo>
                      <a:pt x="63446" y="135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75" name="Freeform: Shape 1174">
                <a:extLst>
                  <a:ext uri="{FF2B5EF4-FFF2-40B4-BE49-F238E27FC236}">
                    <a16:creationId xmlns:a16="http://schemas.microsoft.com/office/drawing/2014/main" id="{0A16E4B0-11A7-5289-D050-A73406A8B44B}"/>
                  </a:ext>
                </a:extLst>
              </p:cNvPr>
              <p:cNvSpPr/>
              <p:nvPr/>
            </p:nvSpPr>
            <p:spPr>
              <a:xfrm>
                <a:off x="2738854" y="2010660"/>
                <a:ext cx="66312" cy="1106"/>
              </a:xfrm>
              <a:custGeom>
                <a:avLst/>
                <a:gdLst>
                  <a:gd name="connsiteX0" fmla="*/ 66313 w 66312"/>
                  <a:gd name="connsiteY0" fmla="*/ 1106 h 1106"/>
                  <a:gd name="connsiteX1" fmla="*/ 0 w 66312"/>
                  <a:gd name="connsiteY1" fmla="*/ 0 h 1106"/>
                </a:gdLst>
                <a:ahLst/>
                <a:cxnLst>
                  <a:cxn ang="0">
                    <a:pos x="connsiteX0" y="connsiteY0"/>
                  </a:cxn>
                  <a:cxn ang="0">
                    <a:pos x="connsiteX1" y="connsiteY1"/>
                  </a:cxn>
                </a:cxnLst>
                <a:rect l="l" t="t" r="r" b="b"/>
                <a:pathLst>
                  <a:path w="66312" h="1106">
                    <a:moveTo>
                      <a:pt x="66313" y="110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76" name="Freeform: Shape 1175">
                <a:extLst>
                  <a:ext uri="{FF2B5EF4-FFF2-40B4-BE49-F238E27FC236}">
                    <a16:creationId xmlns:a16="http://schemas.microsoft.com/office/drawing/2014/main" id="{5C01709F-FDAA-1721-2210-8B0EEBABD153}"/>
                  </a:ext>
                </a:extLst>
              </p:cNvPr>
              <p:cNvSpPr/>
              <p:nvPr/>
            </p:nvSpPr>
            <p:spPr>
              <a:xfrm>
                <a:off x="2738854" y="2126749"/>
                <a:ext cx="68578" cy="908"/>
              </a:xfrm>
              <a:custGeom>
                <a:avLst/>
                <a:gdLst>
                  <a:gd name="connsiteX0" fmla="*/ 68579 w 68578"/>
                  <a:gd name="connsiteY0" fmla="*/ 908 h 908"/>
                  <a:gd name="connsiteX1" fmla="*/ 0 w 68578"/>
                  <a:gd name="connsiteY1" fmla="*/ 0 h 908"/>
                </a:gdLst>
                <a:ahLst/>
                <a:cxnLst>
                  <a:cxn ang="0">
                    <a:pos x="connsiteX0" y="connsiteY0"/>
                  </a:cxn>
                  <a:cxn ang="0">
                    <a:pos x="connsiteX1" y="connsiteY1"/>
                  </a:cxn>
                </a:cxnLst>
                <a:rect l="l" t="t" r="r" b="b"/>
                <a:pathLst>
                  <a:path w="68578" h="908">
                    <a:moveTo>
                      <a:pt x="68579" y="90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77" name="Freeform: Shape 1176">
                <a:extLst>
                  <a:ext uri="{FF2B5EF4-FFF2-40B4-BE49-F238E27FC236}">
                    <a16:creationId xmlns:a16="http://schemas.microsoft.com/office/drawing/2014/main" id="{C327C46F-7896-44F2-64E4-C7BBB7C17F9C}"/>
                  </a:ext>
                </a:extLst>
              </p:cNvPr>
              <p:cNvSpPr/>
              <p:nvPr/>
            </p:nvSpPr>
            <p:spPr>
              <a:xfrm>
                <a:off x="2738854" y="2242838"/>
                <a:ext cx="70343" cy="742"/>
              </a:xfrm>
              <a:custGeom>
                <a:avLst/>
                <a:gdLst>
                  <a:gd name="connsiteX0" fmla="*/ 70344 w 70343"/>
                  <a:gd name="connsiteY0" fmla="*/ 742 h 742"/>
                  <a:gd name="connsiteX1" fmla="*/ 0 w 70343"/>
                  <a:gd name="connsiteY1" fmla="*/ 0 h 742"/>
                </a:gdLst>
                <a:ahLst/>
                <a:cxnLst>
                  <a:cxn ang="0">
                    <a:pos x="connsiteX0" y="connsiteY0"/>
                  </a:cxn>
                  <a:cxn ang="0">
                    <a:pos x="connsiteX1" y="connsiteY1"/>
                  </a:cxn>
                </a:cxnLst>
                <a:rect l="l" t="t" r="r" b="b"/>
                <a:pathLst>
                  <a:path w="70343" h="742">
                    <a:moveTo>
                      <a:pt x="70344" y="74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78" name="Freeform: Shape 1177">
                <a:extLst>
                  <a:ext uri="{FF2B5EF4-FFF2-40B4-BE49-F238E27FC236}">
                    <a16:creationId xmlns:a16="http://schemas.microsoft.com/office/drawing/2014/main" id="{868662EE-E1EB-C4D6-9A7E-FE4A4C9FBF21}"/>
                  </a:ext>
                </a:extLst>
              </p:cNvPr>
              <p:cNvSpPr/>
              <p:nvPr/>
            </p:nvSpPr>
            <p:spPr>
              <a:xfrm>
                <a:off x="2738854" y="2358927"/>
                <a:ext cx="71685" cy="598"/>
              </a:xfrm>
              <a:custGeom>
                <a:avLst/>
                <a:gdLst>
                  <a:gd name="connsiteX0" fmla="*/ 71686 w 71685"/>
                  <a:gd name="connsiteY0" fmla="*/ 599 h 598"/>
                  <a:gd name="connsiteX1" fmla="*/ 0 w 71685"/>
                  <a:gd name="connsiteY1" fmla="*/ 0 h 598"/>
                </a:gdLst>
                <a:ahLst/>
                <a:cxnLst>
                  <a:cxn ang="0">
                    <a:pos x="connsiteX0" y="connsiteY0"/>
                  </a:cxn>
                  <a:cxn ang="0">
                    <a:pos x="connsiteX1" y="connsiteY1"/>
                  </a:cxn>
                </a:cxnLst>
                <a:rect l="l" t="t" r="r" b="b"/>
                <a:pathLst>
                  <a:path w="71685" h="598">
                    <a:moveTo>
                      <a:pt x="71686" y="59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79" name="Freeform: Shape 1178">
                <a:extLst>
                  <a:ext uri="{FF2B5EF4-FFF2-40B4-BE49-F238E27FC236}">
                    <a16:creationId xmlns:a16="http://schemas.microsoft.com/office/drawing/2014/main" id="{90D66257-82BC-32E3-4263-DC9E9D428CE5}"/>
                  </a:ext>
                </a:extLst>
              </p:cNvPr>
              <p:cNvSpPr/>
              <p:nvPr/>
            </p:nvSpPr>
            <p:spPr>
              <a:xfrm>
                <a:off x="2854940" y="501504"/>
                <a:ext cx="12355" cy="12574"/>
              </a:xfrm>
              <a:custGeom>
                <a:avLst/>
                <a:gdLst>
                  <a:gd name="connsiteX0" fmla="*/ 12355 w 12355"/>
                  <a:gd name="connsiteY0" fmla="*/ 12575 h 12574"/>
                  <a:gd name="connsiteX1" fmla="*/ 0 w 12355"/>
                  <a:gd name="connsiteY1" fmla="*/ 0 h 12574"/>
                </a:gdLst>
                <a:ahLst/>
                <a:cxnLst>
                  <a:cxn ang="0">
                    <a:pos x="connsiteX0" y="connsiteY0"/>
                  </a:cxn>
                  <a:cxn ang="0">
                    <a:pos x="connsiteX1" y="connsiteY1"/>
                  </a:cxn>
                </a:cxnLst>
                <a:rect l="l" t="t" r="r" b="b"/>
                <a:pathLst>
                  <a:path w="12355" h="12574">
                    <a:moveTo>
                      <a:pt x="12355" y="1257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80" name="Freeform: Shape 1179">
                <a:extLst>
                  <a:ext uri="{FF2B5EF4-FFF2-40B4-BE49-F238E27FC236}">
                    <a16:creationId xmlns:a16="http://schemas.microsoft.com/office/drawing/2014/main" id="{C7E73A78-ED2F-4B7B-528E-8250898D3637}"/>
                  </a:ext>
                </a:extLst>
              </p:cNvPr>
              <p:cNvSpPr/>
              <p:nvPr/>
            </p:nvSpPr>
            <p:spPr>
              <a:xfrm>
                <a:off x="2854940" y="617593"/>
                <a:ext cx="11372" cy="11385"/>
              </a:xfrm>
              <a:custGeom>
                <a:avLst/>
                <a:gdLst>
                  <a:gd name="connsiteX0" fmla="*/ 11372 w 11372"/>
                  <a:gd name="connsiteY0" fmla="*/ 11385 h 11385"/>
                  <a:gd name="connsiteX1" fmla="*/ 0 w 11372"/>
                  <a:gd name="connsiteY1" fmla="*/ 0 h 11385"/>
                </a:gdLst>
                <a:ahLst/>
                <a:cxnLst>
                  <a:cxn ang="0">
                    <a:pos x="connsiteX0" y="connsiteY0"/>
                  </a:cxn>
                  <a:cxn ang="0">
                    <a:pos x="connsiteX1" y="connsiteY1"/>
                  </a:cxn>
                </a:cxnLst>
                <a:rect l="l" t="t" r="r" b="b"/>
                <a:pathLst>
                  <a:path w="11372" h="11385">
                    <a:moveTo>
                      <a:pt x="11372" y="1138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81" name="Freeform: Shape 1180">
                <a:extLst>
                  <a:ext uri="{FF2B5EF4-FFF2-40B4-BE49-F238E27FC236}">
                    <a16:creationId xmlns:a16="http://schemas.microsoft.com/office/drawing/2014/main" id="{27A2877B-6072-EB0D-7DD6-FF3D73B546D2}"/>
                  </a:ext>
                </a:extLst>
              </p:cNvPr>
              <p:cNvSpPr/>
              <p:nvPr/>
            </p:nvSpPr>
            <p:spPr>
              <a:xfrm>
                <a:off x="2854940" y="733682"/>
                <a:ext cx="11309" cy="10221"/>
              </a:xfrm>
              <a:custGeom>
                <a:avLst/>
                <a:gdLst>
                  <a:gd name="connsiteX0" fmla="*/ 11310 w 11309"/>
                  <a:gd name="connsiteY0" fmla="*/ 10221 h 10221"/>
                  <a:gd name="connsiteX1" fmla="*/ 0 w 11309"/>
                  <a:gd name="connsiteY1" fmla="*/ 0 h 10221"/>
                </a:gdLst>
                <a:ahLst/>
                <a:cxnLst>
                  <a:cxn ang="0">
                    <a:pos x="connsiteX0" y="connsiteY0"/>
                  </a:cxn>
                  <a:cxn ang="0">
                    <a:pos x="connsiteX1" y="connsiteY1"/>
                  </a:cxn>
                </a:cxnLst>
                <a:rect l="l" t="t" r="r" b="b"/>
                <a:pathLst>
                  <a:path w="11309" h="10221">
                    <a:moveTo>
                      <a:pt x="11310" y="1022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82" name="Freeform: Shape 1181">
                <a:extLst>
                  <a:ext uri="{FF2B5EF4-FFF2-40B4-BE49-F238E27FC236}">
                    <a16:creationId xmlns:a16="http://schemas.microsoft.com/office/drawing/2014/main" id="{1E48470C-61FF-687E-B6AA-CC7756850DCC}"/>
                  </a:ext>
                </a:extLst>
              </p:cNvPr>
              <p:cNvSpPr/>
              <p:nvPr/>
            </p:nvSpPr>
            <p:spPr>
              <a:xfrm>
                <a:off x="2854940" y="849771"/>
                <a:ext cx="12506" cy="9056"/>
              </a:xfrm>
              <a:custGeom>
                <a:avLst/>
                <a:gdLst>
                  <a:gd name="connsiteX0" fmla="*/ 12506 w 12506"/>
                  <a:gd name="connsiteY0" fmla="*/ 9057 h 9056"/>
                  <a:gd name="connsiteX1" fmla="*/ 0 w 12506"/>
                  <a:gd name="connsiteY1" fmla="*/ 0 h 9056"/>
                </a:gdLst>
                <a:ahLst/>
                <a:cxnLst>
                  <a:cxn ang="0">
                    <a:pos x="connsiteX0" y="connsiteY0"/>
                  </a:cxn>
                  <a:cxn ang="0">
                    <a:pos x="connsiteX1" y="connsiteY1"/>
                  </a:cxn>
                </a:cxnLst>
                <a:rect l="l" t="t" r="r" b="b"/>
                <a:pathLst>
                  <a:path w="12506" h="9056">
                    <a:moveTo>
                      <a:pt x="12506" y="905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83" name="Freeform: Shape 1182">
                <a:extLst>
                  <a:ext uri="{FF2B5EF4-FFF2-40B4-BE49-F238E27FC236}">
                    <a16:creationId xmlns:a16="http://schemas.microsoft.com/office/drawing/2014/main" id="{D1F68173-9BDF-4409-D0A3-D64C2F9F9BF5}"/>
                  </a:ext>
                </a:extLst>
              </p:cNvPr>
              <p:cNvSpPr/>
              <p:nvPr/>
            </p:nvSpPr>
            <p:spPr>
              <a:xfrm>
                <a:off x="2854940" y="965859"/>
                <a:ext cx="15353" cy="7863"/>
              </a:xfrm>
              <a:custGeom>
                <a:avLst/>
                <a:gdLst>
                  <a:gd name="connsiteX0" fmla="*/ 15354 w 15353"/>
                  <a:gd name="connsiteY0" fmla="*/ 7864 h 7863"/>
                  <a:gd name="connsiteX1" fmla="*/ 0 w 15353"/>
                  <a:gd name="connsiteY1" fmla="*/ 0 h 7863"/>
                </a:gdLst>
                <a:ahLst/>
                <a:cxnLst>
                  <a:cxn ang="0">
                    <a:pos x="connsiteX0" y="connsiteY0"/>
                  </a:cxn>
                  <a:cxn ang="0">
                    <a:pos x="connsiteX1" y="connsiteY1"/>
                  </a:cxn>
                </a:cxnLst>
                <a:rect l="l" t="t" r="r" b="b"/>
                <a:pathLst>
                  <a:path w="15353" h="7863">
                    <a:moveTo>
                      <a:pt x="15354" y="786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84" name="Freeform: Shape 1183">
                <a:extLst>
                  <a:ext uri="{FF2B5EF4-FFF2-40B4-BE49-F238E27FC236}">
                    <a16:creationId xmlns:a16="http://schemas.microsoft.com/office/drawing/2014/main" id="{E8AF24B1-5AA2-F26B-BB3C-20549B1E1805}"/>
                  </a:ext>
                </a:extLst>
              </p:cNvPr>
              <p:cNvSpPr/>
              <p:nvPr/>
            </p:nvSpPr>
            <p:spPr>
              <a:xfrm>
                <a:off x="2854940" y="1081948"/>
                <a:ext cx="20007" cy="6654"/>
              </a:xfrm>
              <a:custGeom>
                <a:avLst/>
                <a:gdLst>
                  <a:gd name="connsiteX0" fmla="*/ 20007 w 20007"/>
                  <a:gd name="connsiteY0" fmla="*/ 6655 h 6654"/>
                  <a:gd name="connsiteX1" fmla="*/ 0 w 20007"/>
                  <a:gd name="connsiteY1" fmla="*/ 0 h 6654"/>
                </a:gdLst>
                <a:ahLst/>
                <a:cxnLst>
                  <a:cxn ang="0">
                    <a:pos x="connsiteX0" y="connsiteY0"/>
                  </a:cxn>
                  <a:cxn ang="0">
                    <a:pos x="connsiteX1" y="connsiteY1"/>
                  </a:cxn>
                </a:cxnLst>
                <a:rect l="l" t="t" r="r" b="b"/>
                <a:pathLst>
                  <a:path w="20007" h="6654">
                    <a:moveTo>
                      <a:pt x="20007" y="665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85" name="Freeform: Shape 1184">
                <a:extLst>
                  <a:ext uri="{FF2B5EF4-FFF2-40B4-BE49-F238E27FC236}">
                    <a16:creationId xmlns:a16="http://schemas.microsoft.com/office/drawing/2014/main" id="{5B47A0B8-B4D7-9896-83CE-3EF56C6CFAAA}"/>
                  </a:ext>
                </a:extLst>
              </p:cNvPr>
              <p:cNvSpPr/>
              <p:nvPr/>
            </p:nvSpPr>
            <p:spPr>
              <a:xfrm>
                <a:off x="2854940" y="1198037"/>
                <a:ext cx="26156" cy="5485"/>
              </a:xfrm>
              <a:custGeom>
                <a:avLst/>
                <a:gdLst>
                  <a:gd name="connsiteX0" fmla="*/ 26157 w 26156"/>
                  <a:gd name="connsiteY0" fmla="*/ 5486 h 5485"/>
                  <a:gd name="connsiteX1" fmla="*/ 0 w 26156"/>
                  <a:gd name="connsiteY1" fmla="*/ 0 h 5485"/>
                </a:gdLst>
                <a:ahLst/>
                <a:cxnLst>
                  <a:cxn ang="0">
                    <a:pos x="connsiteX0" y="connsiteY0"/>
                  </a:cxn>
                  <a:cxn ang="0">
                    <a:pos x="connsiteX1" y="connsiteY1"/>
                  </a:cxn>
                </a:cxnLst>
                <a:rect l="l" t="t" r="r" b="b"/>
                <a:pathLst>
                  <a:path w="26156" h="5485">
                    <a:moveTo>
                      <a:pt x="26157" y="548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86" name="Freeform: Shape 1185">
                <a:extLst>
                  <a:ext uri="{FF2B5EF4-FFF2-40B4-BE49-F238E27FC236}">
                    <a16:creationId xmlns:a16="http://schemas.microsoft.com/office/drawing/2014/main" id="{289F7EC6-2A2B-2313-095F-C6ECFAB2564D}"/>
                  </a:ext>
                </a:extLst>
              </p:cNvPr>
              <p:cNvSpPr/>
              <p:nvPr/>
            </p:nvSpPr>
            <p:spPr>
              <a:xfrm>
                <a:off x="2854940" y="1314126"/>
                <a:ext cx="33117" cy="4423"/>
              </a:xfrm>
              <a:custGeom>
                <a:avLst/>
                <a:gdLst>
                  <a:gd name="connsiteX0" fmla="*/ 33117 w 33117"/>
                  <a:gd name="connsiteY0" fmla="*/ 4424 h 4423"/>
                  <a:gd name="connsiteX1" fmla="*/ 0 w 33117"/>
                  <a:gd name="connsiteY1" fmla="*/ 0 h 4423"/>
                </a:gdLst>
                <a:ahLst/>
                <a:cxnLst>
                  <a:cxn ang="0">
                    <a:pos x="connsiteX0" y="connsiteY0"/>
                  </a:cxn>
                  <a:cxn ang="0">
                    <a:pos x="connsiteX1" y="connsiteY1"/>
                  </a:cxn>
                </a:cxnLst>
                <a:rect l="l" t="t" r="r" b="b"/>
                <a:pathLst>
                  <a:path w="33117" h="4423">
                    <a:moveTo>
                      <a:pt x="33117" y="442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87" name="Freeform: Shape 1186">
                <a:extLst>
                  <a:ext uri="{FF2B5EF4-FFF2-40B4-BE49-F238E27FC236}">
                    <a16:creationId xmlns:a16="http://schemas.microsoft.com/office/drawing/2014/main" id="{5A77CDBF-B359-2EA8-37A3-6E89A4BDD4B0}"/>
                  </a:ext>
                </a:extLst>
              </p:cNvPr>
              <p:cNvSpPr/>
              <p:nvPr/>
            </p:nvSpPr>
            <p:spPr>
              <a:xfrm>
                <a:off x="2854940" y="1430215"/>
                <a:ext cx="40137" cy="3515"/>
              </a:xfrm>
              <a:custGeom>
                <a:avLst/>
                <a:gdLst>
                  <a:gd name="connsiteX0" fmla="*/ 40138 w 40137"/>
                  <a:gd name="connsiteY0" fmla="*/ 3515 h 3515"/>
                  <a:gd name="connsiteX1" fmla="*/ 0 w 40137"/>
                  <a:gd name="connsiteY1" fmla="*/ 0 h 3515"/>
                </a:gdLst>
                <a:ahLst/>
                <a:cxnLst>
                  <a:cxn ang="0">
                    <a:pos x="connsiteX0" y="connsiteY0"/>
                  </a:cxn>
                  <a:cxn ang="0">
                    <a:pos x="connsiteX1" y="connsiteY1"/>
                  </a:cxn>
                </a:cxnLst>
                <a:rect l="l" t="t" r="r" b="b"/>
                <a:pathLst>
                  <a:path w="40137" h="3515">
                    <a:moveTo>
                      <a:pt x="40138" y="351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88" name="Freeform: Shape 1187">
                <a:extLst>
                  <a:ext uri="{FF2B5EF4-FFF2-40B4-BE49-F238E27FC236}">
                    <a16:creationId xmlns:a16="http://schemas.microsoft.com/office/drawing/2014/main" id="{C1365A49-44D8-CAF2-274D-E66644745128}"/>
                  </a:ext>
                </a:extLst>
              </p:cNvPr>
              <p:cNvSpPr/>
              <p:nvPr/>
            </p:nvSpPr>
            <p:spPr>
              <a:xfrm>
                <a:off x="2854940" y="1546304"/>
                <a:ext cx="46656" cy="2772"/>
              </a:xfrm>
              <a:custGeom>
                <a:avLst/>
                <a:gdLst>
                  <a:gd name="connsiteX0" fmla="*/ 46657 w 46656"/>
                  <a:gd name="connsiteY0" fmla="*/ 2773 h 2772"/>
                  <a:gd name="connsiteX1" fmla="*/ 0 w 46656"/>
                  <a:gd name="connsiteY1" fmla="*/ 0 h 2772"/>
                </a:gdLst>
                <a:ahLst/>
                <a:cxnLst>
                  <a:cxn ang="0">
                    <a:pos x="connsiteX0" y="connsiteY0"/>
                  </a:cxn>
                  <a:cxn ang="0">
                    <a:pos x="connsiteX1" y="connsiteY1"/>
                  </a:cxn>
                </a:cxnLst>
                <a:rect l="l" t="t" r="r" b="b"/>
                <a:pathLst>
                  <a:path w="46656" h="2772">
                    <a:moveTo>
                      <a:pt x="46657" y="277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89" name="Freeform: Shape 1188">
                <a:extLst>
                  <a:ext uri="{FF2B5EF4-FFF2-40B4-BE49-F238E27FC236}">
                    <a16:creationId xmlns:a16="http://schemas.microsoft.com/office/drawing/2014/main" id="{AFCFC1D8-E353-CE9A-7340-F804FD516F4B}"/>
                  </a:ext>
                </a:extLst>
              </p:cNvPr>
              <p:cNvSpPr/>
              <p:nvPr/>
            </p:nvSpPr>
            <p:spPr>
              <a:xfrm>
                <a:off x="2854940" y="1662393"/>
                <a:ext cx="52378" cy="2182"/>
              </a:xfrm>
              <a:custGeom>
                <a:avLst/>
                <a:gdLst>
                  <a:gd name="connsiteX0" fmla="*/ 52378 w 52378"/>
                  <a:gd name="connsiteY0" fmla="*/ 2183 h 2182"/>
                  <a:gd name="connsiteX1" fmla="*/ 0 w 52378"/>
                  <a:gd name="connsiteY1" fmla="*/ 0 h 2182"/>
                </a:gdLst>
                <a:ahLst/>
                <a:cxnLst>
                  <a:cxn ang="0">
                    <a:pos x="connsiteX0" y="connsiteY0"/>
                  </a:cxn>
                  <a:cxn ang="0">
                    <a:pos x="connsiteX1" y="connsiteY1"/>
                  </a:cxn>
                </a:cxnLst>
                <a:rect l="l" t="t" r="r" b="b"/>
                <a:pathLst>
                  <a:path w="52378" h="2182">
                    <a:moveTo>
                      <a:pt x="52378" y="218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90" name="Freeform: Shape 1189">
                <a:extLst>
                  <a:ext uri="{FF2B5EF4-FFF2-40B4-BE49-F238E27FC236}">
                    <a16:creationId xmlns:a16="http://schemas.microsoft.com/office/drawing/2014/main" id="{485A7AC6-6830-2D05-82B3-AA391D425ACA}"/>
                  </a:ext>
                </a:extLst>
              </p:cNvPr>
              <p:cNvSpPr/>
              <p:nvPr/>
            </p:nvSpPr>
            <p:spPr>
              <a:xfrm>
                <a:off x="2854940" y="1778482"/>
                <a:ext cx="57218" cy="1720"/>
              </a:xfrm>
              <a:custGeom>
                <a:avLst/>
                <a:gdLst>
                  <a:gd name="connsiteX0" fmla="*/ 57218 w 57218"/>
                  <a:gd name="connsiteY0" fmla="*/ 1721 h 1720"/>
                  <a:gd name="connsiteX1" fmla="*/ 0 w 57218"/>
                  <a:gd name="connsiteY1" fmla="*/ 0 h 1720"/>
                </a:gdLst>
                <a:ahLst/>
                <a:cxnLst>
                  <a:cxn ang="0">
                    <a:pos x="connsiteX0" y="connsiteY0"/>
                  </a:cxn>
                  <a:cxn ang="0">
                    <a:pos x="connsiteX1" y="connsiteY1"/>
                  </a:cxn>
                </a:cxnLst>
                <a:rect l="l" t="t" r="r" b="b"/>
                <a:pathLst>
                  <a:path w="57218" h="1720">
                    <a:moveTo>
                      <a:pt x="57218" y="172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91" name="Freeform: Shape 1190">
                <a:extLst>
                  <a:ext uri="{FF2B5EF4-FFF2-40B4-BE49-F238E27FC236}">
                    <a16:creationId xmlns:a16="http://schemas.microsoft.com/office/drawing/2014/main" id="{64021D8C-A9DC-BE7F-27C6-94D8F1900FA8}"/>
                  </a:ext>
                </a:extLst>
              </p:cNvPr>
              <p:cNvSpPr/>
              <p:nvPr/>
            </p:nvSpPr>
            <p:spPr>
              <a:xfrm>
                <a:off x="2854940" y="1894571"/>
                <a:ext cx="61214" cy="1358"/>
              </a:xfrm>
              <a:custGeom>
                <a:avLst/>
                <a:gdLst>
                  <a:gd name="connsiteX0" fmla="*/ 61214 w 61214"/>
                  <a:gd name="connsiteY0" fmla="*/ 1358 h 1358"/>
                  <a:gd name="connsiteX1" fmla="*/ 0 w 61214"/>
                  <a:gd name="connsiteY1" fmla="*/ 0 h 1358"/>
                </a:gdLst>
                <a:ahLst/>
                <a:cxnLst>
                  <a:cxn ang="0">
                    <a:pos x="connsiteX0" y="connsiteY0"/>
                  </a:cxn>
                  <a:cxn ang="0">
                    <a:pos x="connsiteX1" y="connsiteY1"/>
                  </a:cxn>
                </a:cxnLst>
                <a:rect l="l" t="t" r="r" b="b"/>
                <a:pathLst>
                  <a:path w="61214" h="1358">
                    <a:moveTo>
                      <a:pt x="61214" y="135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92" name="Freeform: Shape 1191">
                <a:extLst>
                  <a:ext uri="{FF2B5EF4-FFF2-40B4-BE49-F238E27FC236}">
                    <a16:creationId xmlns:a16="http://schemas.microsoft.com/office/drawing/2014/main" id="{D5F8A10E-7AB5-E6A6-2257-C52EE4C998F8}"/>
                  </a:ext>
                </a:extLst>
              </p:cNvPr>
              <p:cNvSpPr/>
              <p:nvPr/>
            </p:nvSpPr>
            <p:spPr>
              <a:xfrm>
                <a:off x="2854940" y="2010660"/>
                <a:ext cx="64462" cy="1070"/>
              </a:xfrm>
              <a:custGeom>
                <a:avLst/>
                <a:gdLst>
                  <a:gd name="connsiteX0" fmla="*/ 64462 w 64462"/>
                  <a:gd name="connsiteY0" fmla="*/ 1071 h 1070"/>
                  <a:gd name="connsiteX1" fmla="*/ 0 w 64462"/>
                  <a:gd name="connsiteY1" fmla="*/ 0 h 1070"/>
                </a:gdLst>
                <a:ahLst/>
                <a:cxnLst>
                  <a:cxn ang="0">
                    <a:pos x="connsiteX0" y="connsiteY0"/>
                  </a:cxn>
                  <a:cxn ang="0">
                    <a:pos x="connsiteX1" y="connsiteY1"/>
                  </a:cxn>
                </a:cxnLst>
                <a:rect l="l" t="t" r="r" b="b"/>
                <a:pathLst>
                  <a:path w="64462" h="1070">
                    <a:moveTo>
                      <a:pt x="64462" y="107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93" name="Freeform: Shape 1192">
                <a:extLst>
                  <a:ext uri="{FF2B5EF4-FFF2-40B4-BE49-F238E27FC236}">
                    <a16:creationId xmlns:a16="http://schemas.microsoft.com/office/drawing/2014/main" id="{B10F9E89-9E8B-18CF-91D1-F87345138123}"/>
                  </a:ext>
                </a:extLst>
              </p:cNvPr>
              <p:cNvSpPr/>
              <p:nvPr/>
            </p:nvSpPr>
            <p:spPr>
              <a:xfrm>
                <a:off x="2854940" y="2126749"/>
                <a:ext cx="67067" cy="839"/>
              </a:xfrm>
              <a:custGeom>
                <a:avLst/>
                <a:gdLst>
                  <a:gd name="connsiteX0" fmla="*/ 67067 w 67067"/>
                  <a:gd name="connsiteY0" fmla="*/ 840 h 839"/>
                  <a:gd name="connsiteX1" fmla="*/ 0 w 67067"/>
                  <a:gd name="connsiteY1" fmla="*/ 0 h 839"/>
                </a:gdLst>
                <a:ahLst/>
                <a:cxnLst>
                  <a:cxn ang="0">
                    <a:pos x="connsiteX0" y="connsiteY0"/>
                  </a:cxn>
                  <a:cxn ang="0">
                    <a:pos x="connsiteX1" y="connsiteY1"/>
                  </a:cxn>
                </a:cxnLst>
                <a:rect l="l" t="t" r="r" b="b"/>
                <a:pathLst>
                  <a:path w="67067" h="839">
                    <a:moveTo>
                      <a:pt x="67067" y="84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94" name="Freeform: Shape 1193">
                <a:extLst>
                  <a:ext uri="{FF2B5EF4-FFF2-40B4-BE49-F238E27FC236}">
                    <a16:creationId xmlns:a16="http://schemas.microsoft.com/office/drawing/2014/main" id="{D138D2F2-A1B3-11E0-EB41-2CEA6E5E3706}"/>
                  </a:ext>
                </a:extLst>
              </p:cNvPr>
              <p:cNvSpPr/>
              <p:nvPr/>
            </p:nvSpPr>
            <p:spPr>
              <a:xfrm>
                <a:off x="2854940" y="2242838"/>
                <a:ext cx="69123" cy="648"/>
              </a:xfrm>
              <a:custGeom>
                <a:avLst/>
                <a:gdLst>
                  <a:gd name="connsiteX0" fmla="*/ 69124 w 69123"/>
                  <a:gd name="connsiteY0" fmla="*/ 649 h 648"/>
                  <a:gd name="connsiteX1" fmla="*/ 0 w 69123"/>
                  <a:gd name="connsiteY1" fmla="*/ 0 h 648"/>
                </a:gdLst>
                <a:ahLst/>
                <a:cxnLst>
                  <a:cxn ang="0">
                    <a:pos x="connsiteX0" y="connsiteY0"/>
                  </a:cxn>
                  <a:cxn ang="0">
                    <a:pos x="connsiteX1" y="connsiteY1"/>
                  </a:cxn>
                </a:cxnLst>
                <a:rect l="l" t="t" r="r" b="b"/>
                <a:pathLst>
                  <a:path w="69123" h="648">
                    <a:moveTo>
                      <a:pt x="69124" y="64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95" name="Freeform: Shape 1194">
                <a:extLst>
                  <a:ext uri="{FF2B5EF4-FFF2-40B4-BE49-F238E27FC236}">
                    <a16:creationId xmlns:a16="http://schemas.microsoft.com/office/drawing/2014/main" id="{E699DCE3-11B0-C175-A532-DCB0EEFDCB51}"/>
                  </a:ext>
                </a:extLst>
              </p:cNvPr>
              <p:cNvSpPr/>
              <p:nvPr/>
            </p:nvSpPr>
            <p:spPr>
              <a:xfrm>
                <a:off x="2854940" y="2358927"/>
                <a:ext cx="70708" cy="487"/>
              </a:xfrm>
              <a:custGeom>
                <a:avLst/>
                <a:gdLst>
                  <a:gd name="connsiteX0" fmla="*/ 70709 w 70708"/>
                  <a:gd name="connsiteY0" fmla="*/ 488 h 487"/>
                  <a:gd name="connsiteX1" fmla="*/ 0 w 70708"/>
                  <a:gd name="connsiteY1" fmla="*/ 0 h 487"/>
                </a:gdLst>
                <a:ahLst/>
                <a:cxnLst>
                  <a:cxn ang="0">
                    <a:pos x="connsiteX0" y="connsiteY0"/>
                  </a:cxn>
                  <a:cxn ang="0">
                    <a:pos x="connsiteX1" y="connsiteY1"/>
                  </a:cxn>
                </a:cxnLst>
                <a:rect l="l" t="t" r="r" b="b"/>
                <a:pathLst>
                  <a:path w="70708" h="487">
                    <a:moveTo>
                      <a:pt x="70709" y="48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96" name="Freeform: Shape 1195">
                <a:extLst>
                  <a:ext uri="{FF2B5EF4-FFF2-40B4-BE49-F238E27FC236}">
                    <a16:creationId xmlns:a16="http://schemas.microsoft.com/office/drawing/2014/main" id="{FA2B0BF5-5447-36CD-7F1C-7AB9403E4001}"/>
                  </a:ext>
                </a:extLst>
              </p:cNvPr>
              <p:cNvSpPr/>
              <p:nvPr/>
            </p:nvSpPr>
            <p:spPr>
              <a:xfrm>
                <a:off x="2971026" y="501504"/>
                <a:ext cx="6358" cy="12433"/>
              </a:xfrm>
              <a:custGeom>
                <a:avLst/>
                <a:gdLst>
                  <a:gd name="connsiteX0" fmla="*/ 6358 w 6358"/>
                  <a:gd name="connsiteY0" fmla="*/ 12433 h 12433"/>
                  <a:gd name="connsiteX1" fmla="*/ 0 w 6358"/>
                  <a:gd name="connsiteY1" fmla="*/ 0 h 12433"/>
                </a:gdLst>
                <a:ahLst/>
                <a:cxnLst>
                  <a:cxn ang="0">
                    <a:pos x="connsiteX0" y="connsiteY0"/>
                  </a:cxn>
                  <a:cxn ang="0">
                    <a:pos x="connsiteX1" y="connsiteY1"/>
                  </a:cxn>
                </a:cxnLst>
                <a:rect l="l" t="t" r="r" b="b"/>
                <a:pathLst>
                  <a:path w="6358" h="12433">
                    <a:moveTo>
                      <a:pt x="6358" y="1243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97" name="Freeform: Shape 1196">
                <a:extLst>
                  <a:ext uri="{FF2B5EF4-FFF2-40B4-BE49-F238E27FC236}">
                    <a16:creationId xmlns:a16="http://schemas.microsoft.com/office/drawing/2014/main" id="{782E24DD-0132-9EE5-0113-93EA125CBF4F}"/>
                  </a:ext>
                </a:extLst>
              </p:cNvPr>
              <p:cNvSpPr/>
              <p:nvPr/>
            </p:nvSpPr>
            <p:spPr>
              <a:xfrm>
                <a:off x="2971026" y="617593"/>
                <a:ext cx="5915" cy="11371"/>
              </a:xfrm>
              <a:custGeom>
                <a:avLst/>
                <a:gdLst>
                  <a:gd name="connsiteX0" fmla="*/ 5915 w 5915"/>
                  <a:gd name="connsiteY0" fmla="*/ 11372 h 11371"/>
                  <a:gd name="connsiteX1" fmla="*/ 0 w 5915"/>
                  <a:gd name="connsiteY1" fmla="*/ 0 h 11371"/>
                </a:gdLst>
                <a:ahLst/>
                <a:cxnLst>
                  <a:cxn ang="0">
                    <a:pos x="connsiteX0" y="connsiteY0"/>
                  </a:cxn>
                  <a:cxn ang="0">
                    <a:pos x="connsiteX1" y="connsiteY1"/>
                  </a:cxn>
                </a:cxnLst>
                <a:rect l="l" t="t" r="r" b="b"/>
                <a:pathLst>
                  <a:path w="5915" h="11371">
                    <a:moveTo>
                      <a:pt x="5915" y="1137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98" name="Freeform: Shape 1197">
                <a:extLst>
                  <a:ext uri="{FF2B5EF4-FFF2-40B4-BE49-F238E27FC236}">
                    <a16:creationId xmlns:a16="http://schemas.microsoft.com/office/drawing/2014/main" id="{330BA064-2290-1D92-4606-CCF425D803B0}"/>
                  </a:ext>
                </a:extLst>
              </p:cNvPr>
              <p:cNvSpPr/>
              <p:nvPr/>
            </p:nvSpPr>
            <p:spPr>
              <a:xfrm>
                <a:off x="2971026" y="733682"/>
                <a:ext cx="6366" cy="10307"/>
              </a:xfrm>
              <a:custGeom>
                <a:avLst/>
                <a:gdLst>
                  <a:gd name="connsiteX0" fmla="*/ 6367 w 6366"/>
                  <a:gd name="connsiteY0" fmla="*/ 10308 h 10307"/>
                  <a:gd name="connsiteX1" fmla="*/ 0 w 6366"/>
                  <a:gd name="connsiteY1" fmla="*/ 0 h 10307"/>
                </a:gdLst>
                <a:ahLst/>
                <a:cxnLst>
                  <a:cxn ang="0">
                    <a:pos x="connsiteX0" y="connsiteY0"/>
                  </a:cxn>
                  <a:cxn ang="0">
                    <a:pos x="connsiteX1" y="connsiteY1"/>
                  </a:cxn>
                </a:cxnLst>
                <a:rect l="l" t="t" r="r" b="b"/>
                <a:pathLst>
                  <a:path w="6366" h="10307">
                    <a:moveTo>
                      <a:pt x="6367" y="1030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99" name="Freeform: Shape 1198">
                <a:extLst>
                  <a:ext uri="{FF2B5EF4-FFF2-40B4-BE49-F238E27FC236}">
                    <a16:creationId xmlns:a16="http://schemas.microsoft.com/office/drawing/2014/main" id="{C170AAF1-C0A9-A3F8-C103-5145AB964F02}"/>
                  </a:ext>
                </a:extLst>
              </p:cNvPr>
              <p:cNvSpPr/>
              <p:nvPr/>
            </p:nvSpPr>
            <p:spPr>
              <a:xfrm>
                <a:off x="2971026" y="849771"/>
                <a:ext cx="7904" cy="9221"/>
              </a:xfrm>
              <a:custGeom>
                <a:avLst/>
                <a:gdLst>
                  <a:gd name="connsiteX0" fmla="*/ 7904 w 7904"/>
                  <a:gd name="connsiteY0" fmla="*/ 9221 h 9221"/>
                  <a:gd name="connsiteX1" fmla="*/ 0 w 7904"/>
                  <a:gd name="connsiteY1" fmla="*/ 0 h 9221"/>
                </a:gdLst>
                <a:ahLst/>
                <a:cxnLst>
                  <a:cxn ang="0">
                    <a:pos x="connsiteX0" y="connsiteY0"/>
                  </a:cxn>
                  <a:cxn ang="0">
                    <a:pos x="connsiteX1" y="connsiteY1"/>
                  </a:cxn>
                </a:cxnLst>
                <a:rect l="l" t="t" r="r" b="b"/>
                <a:pathLst>
                  <a:path w="7904" h="9221">
                    <a:moveTo>
                      <a:pt x="7904" y="922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00" name="Freeform: Shape 1199">
                <a:extLst>
                  <a:ext uri="{FF2B5EF4-FFF2-40B4-BE49-F238E27FC236}">
                    <a16:creationId xmlns:a16="http://schemas.microsoft.com/office/drawing/2014/main" id="{574CB151-99A6-3345-E553-30A55F9E51D0}"/>
                  </a:ext>
                </a:extLst>
              </p:cNvPr>
              <p:cNvSpPr/>
              <p:nvPr/>
            </p:nvSpPr>
            <p:spPr>
              <a:xfrm>
                <a:off x="2971026" y="965859"/>
                <a:ext cx="10832" cy="8086"/>
              </a:xfrm>
              <a:custGeom>
                <a:avLst/>
                <a:gdLst>
                  <a:gd name="connsiteX0" fmla="*/ 10832 w 10832"/>
                  <a:gd name="connsiteY0" fmla="*/ 8087 h 8086"/>
                  <a:gd name="connsiteX1" fmla="*/ 0 w 10832"/>
                  <a:gd name="connsiteY1" fmla="*/ 0 h 8086"/>
                </a:gdLst>
                <a:ahLst/>
                <a:cxnLst>
                  <a:cxn ang="0">
                    <a:pos x="connsiteX0" y="connsiteY0"/>
                  </a:cxn>
                  <a:cxn ang="0">
                    <a:pos x="connsiteX1" y="connsiteY1"/>
                  </a:cxn>
                </a:cxnLst>
                <a:rect l="l" t="t" r="r" b="b"/>
                <a:pathLst>
                  <a:path w="10832" h="8086">
                    <a:moveTo>
                      <a:pt x="10832" y="808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01" name="Freeform: Shape 1200">
                <a:extLst>
                  <a:ext uri="{FF2B5EF4-FFF2-40B4-BE49-F238E27FC236}">
                    <a16:creationId xmlns:a16="http://schemas.microsoft.com/office/drawing/2014/main" id="{659FB7E3-175C-8394-C409-20390E4AF7C1}"/>
                  </a:ext>
                </a:extLst>
              </p:cNvPr>
              <p:cNvSpPr/>
              <p:nvPr/>
            </p:nvSpPr>
            <p:spPr>
              <a:xfrm>
                <a:off x="2971026" y="1081948"/>
                <a:ext cx="15331" cy="6912"/>
              </a:xfrm>
              <a:custGeom>
                <a:avLst/>
                <a:gdLst>
                  <a:gd name="connsiteX0" fmla="*/ 15331 w 15331"/>
                  <a:gd name="connsiteY0" fmla="*/ 6913 h 6912"/>
                  <a:gd name="connsiteX1" fmla="*/ 0 w 15331"/>
                  <a:gd name="connsiteY1" fmla="*/ 0 h 6912"/>
                </a:gdLst>
                <a:ahLst/>
                <a:cxnLst>
                  <a:cxn ang="0">
                    <a:pos x="connsiteX0" y="connsiteY0"/>
                  </a:cxn>
                  <a:cxn ang="0">
                    <a:pos x="connsiteX1" y="connsiteY1"/>
                  </a:cxn>
                </a:cxnLst>
                <a:rect l="l" t="t" r="r" b="b"/>
                <a:pathLst>
                  <a:path w="15331" h="6912">
                    <a:moveTo>
                      <a:pt x="15331" y="691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02" name="Freeform: Shape 1201">
                <a:extLst>
                  <a:ext uri="{FF2B5EF4-FFF2-40B4-BE49-F238E27FC236}">
                    <a16:creationId xmlns:a16="http://schemas.microsoft.com/office/drawing/2014/main" id="{71E2F464-12F4-B8D8-A983-C3AB91134E09}"/>
                  </a:ext>
                </a:extLst>
              </p:cNvPr>
              <p:cNvSpPr/>
              <p:nvPr/>
            </p:nvSpPr>
            <p:spPr>
              <a:xfrm>
                <a:off x="2971026" y="1198037"/>
                <a:ext cx="21238" cy="5747"/>
              </a:xfrm>
              <a:custGeom>
                <a:avLst/>
                <a:gdLst>
                  <a:gd name="connsiteX0" fmla="*/ 21239 w 21238"/>
                  <a:gd name="connsiteY0" fmla="*/ 5747 h 5747"/>
                  <a:gd name="connsiteX1" fmla="*/ 0 w 21238"/>
                  <a:gd name="connsiteY1" fmla="*/ 0 h 5747"/>
                </a:gdLst>
                <a:ahLst/>
                <a:cxnLst>
                  <a:cxn ang="0">
                    <a:pos x="connsiteX0" y="connsiteY0"/>
                  </a:cxn>
                  <a:cxn ang="0">
                    <a:pos x="connsiteX1" y="connsiteY1"/>
                  </a:cxn>
                </a:cxnLst>
                <a:rect l="l" t="t" r="r" b="b"/>
                <a:pathLst>
                  <a:path w="21238" h="5747">
                    <a:moveTo>
                      <a:pt x="21239" y="574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03" name="Freeform: Shape 1202">
                <a:extLst>
                  <a:ext uri="{FF2B5EF4-FFF2-40B4-BE49-F238E27FC236}">
                    <a16:creationId xmlns:a16="http://schemas.microsoft.com/office/drawing/2014/main" id="{C6B4D121-891F-F3C1-87D9-978A0F8A8373}"/>
                  </a:ext>
                </a:extLst>
              </p:cNvPr>
              <p:cNvSpPr/>
              <p:nvPr/>
            </p:nvSpPr>
            <p:spPr>
              <a:xfrm>
                <a:off x="2971026" y="1314126"/>
                <a:ext cx="28056" cy="4655"/>
              </a:xfrm>
              <a:custGeom>
                <a:avLst/>
                <a:gdLst>
                  <a:gd name="connsiteX0" fmla="*/ 28056 w 28056"/>
                  <a:gd name="connsiteY0" fmla="*/ 4655 h 4655"/>
                  <a:gd name="connsiteX1" fmla="*/ 0 w 28056"/>
                  <a:gd name="connsiteY1" fmla="*/ 0 h 4655"/>
                </a:gdLst>
                <a:ahLst/>
                <a:cxnLst>
                  <a:cxn ang="0">
                    <a:pos x="connsiteX0" y="connsiteY0"/>
                  </a:cxn>
                  <a:cxn ang="0">
                    <a:pos x="connsiteX1" y="connsiteY1"/>
                  </a:cxn>
                </a:cxnLst>
                <a:rect l="l" t="t" r="r" b="b"/>
                <a:pathLst>
                  <a:path w="28056" h="4655">
                    <a:moveTo>
                      <a:pt x="28056" y="465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04" name="Freeform: Shape 1203">
                <a:extLst>
                  <a:ext uri="{FF2B5EF4-FFF2-40B4-BE49-F238E27FC236}">
                    <a16:creationId xmlns:a16="http://schemas.microsoft.com/office/drawing/2014/main" id="{50715B10-BBA5-E7A5-34DC-D3F72AD052E9}"/>
                  </a:ext>
                </a:extLst>
              </p:cNvPr>
              <p:cNvSpPr/>
              <p:nvPr/>
            </p:nvSpPr>
            <p:spPr>
              <a:xfrm>
                <a:off x="2971026" y="1430215"/>
                <a:ext cx="35148" cy="3690"/>
              </a:xfrm>
              <a:custGeom>
                <a:avLst/>
                <a:gdLst>
                  <a:gd name="connsiteX0" fmla="*/ 35148 w 35148"/>
                  <a:gd name="connsiteY0" fmla="*/ 3691 h 3690"/>
                  <a:gd name="connsiteX1" fmla="*/ 0 w 35148"/>
                  <a:gd name="connsiteY1" fmla="*/ 0 h 3690"/>
                </a:gdLst>
                <a:ahLst/>
                <a:cxnLst>
                  <a:cxn ang="0">
                    <a:pos x="connsiteX0" y="connsiteY0"/>
                  </a:cxn>
                  <a:cxn ang="0">
                    <a:pos x="connsiteX1" y="connsiteY1"/>
                  </a:cxn>
                </a:cxnLst>
                <a:rect l="l" t="t" r="r" b="b"/>
                <a:pathLst>
                  <a:path w="35148" h="3690">
                    <a:moveTo>
                      <a:pt x="35148" y="369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05" name="Freeform: Shape 1204">
                <a:extLst>
                  <a:ext uri="{FF2B5EF4-FFF2-40B4-BE49-F238E27FC236}">
                    <a16:creationId xmlns:a16="http://schemas.microsoft.com/office/drawing/2014/main" id="{72BB121A-7FEE-7228-35ED-6BB7A4C25E8F}"/>
                  </a:ext>
                </a:extLst>
              </p:cNvPr>
              <p:cNvSpPr/>
              <p:nvPr/>
            </p:nvSpPr>
            <p:spPr>
              <a:xfrm>
                <a:off x="2971026" y="1546304"/>
                <a:ext cx="41963" cy="2879"/>
              </a:xfrm>
              <a:custGeom>
                <a:avLst/>
                <a:gdLst>
                  <a:gd name="connsiteX0" fmla="*/ 41963 w 41963"/>
                  <a:gd name="connsiteY0" fmla="*/ 2880 h 2879"/>
                  <a:gd name="connsiteX1" fmla="*/ 0 w 41963"/>
                  <a:gd name="connsiteY1" fmla="*/ 0 h 2879"/>
                </a:gdLst>
                <a:ahLst/>
                <a:cxnLst>
                  <a:cxn ang="0">
                    <a:pos x="connsiteX0" y="connsiteY0"/>
                  </a:cxn>
                  <a:cxn ang="0">
                    <a:pos x="connsiteX1" y="connsiteY1"/>
                  </a:cxn>
                </a:cxnLst>
                <a:rect l="l" t="t" r="r" b="b"/>
                <a:pathLst>
                  <a:path w="41963" h="2879">
                    <a:moveTo>
                      <a:pt x="41963" y="288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06" name="Freeform: Shape 1205">
                <a:extLst>
                  <a:ext uri="{FF2B5EF4-FFF2-40B4-BE49-F238E27FC236}">
                    <a16:creationId xmlns:a16="http://schemas.microsoft.com/office/drawing/2014/main" id="{2EAB8481-FD32-5316-3F26-72FF986A3827}"/>
                  </a:ext>
                </a:extLst>
              </p:cNvPr>
              <p:cNvSpPr/>
              <p:nvPr/>
            </p:nvSpPr>
            <p:spPr>
              <a:xfrm>
                <a:off x="2971026" y="1662393"/>
                <a:ext cx="48147" cy="2220"/>
              </a:xfrm>
              <a:custGeom>
                <a:avLst/>
                <a:gdLst>
                  <a:gd name="connsiteX0" fmla="*/ 48148 w 48147"/>
                  <a:gd name="connsiteY0" fmla="*/ 2221 h 2220"/>
                  <a:gd name="connsiteX1" fmla="*/ 0 w 48147"/>
                  <a:gd name="connsiteY1" fmla="*/ 0 h 2220"/>
                </a:gdLst>
                <a:ahLst/>
                <a:cxnLst>
                  <a:cxn ang="0">
                    <a:pos x="connsiteX0" y="connsiteY0"/>
                  </a:cxn>
                  <a:cxn ang="0">
                    <a:pos x="connsiteX1" y="connsiteY1"/>
                  </a:cxn>
                </a:cxnLst>
                <a:rect l="l" t="t" r="r" b="b"/>
                <a:pathLst>
                  <a:path w="48147" h="2220">
                    <a:moveTo>
                      <a:pt x="48148" y="222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07" name="Freeform: Shape 1206">
                <a:extLst>
                  <a:ext uri="{FF2B5EF4-FFF2-40B4-BE49-F238E27FC236}">
                    <a16:creationId xmlns:a16="http://schemas.microsoft.com/office/drawing/2014/main" id="{0DEC6722-0B13-9C50-3098-53F4033000BB}"/>
                  </a:ext>
                </a:extLst>
              </p:cNvPr>
              <p:cNvSpPr/>
              <p:nvPr/>
            </p:nvSpPr>
            <p:spPr>
              <a:xfrm>
                <a:off x="2971026" y="1778482"/>
                <a:ext cx="53538" cy="1697"/>
              </a:xfrm>
              <a:custGeom>
                <a:avLst/>
                <a:gdLst>
                  <a:gd name="connsiteX0" fmla="*/ 53539 w 53538"/>
                  <a:gd name="connsiteY0" fmla="*/ 1697 h 1697"/>
                  <a:gd name="connsiteX1" fmla="*/ 0 w 53538"/>
                  <a:gd name="connsiteY1" fmla="*/ 0 h 1697"/>
                </a:gdLst>
                <a:ahLst/>
                <a:cxnLst>
                  <a:cxn ang="0">
                    <a:pos x="connsiteX0" y="connsiteY0"/>
                  </a:cxn>
                  <a:cxn ang="0">
                    <a:pos x="connsiteX1" y="connsiteY1"/>
                  </a:cxn>
                </a:cxnLst>
                <a:rect l="l" t="t" r="r" b="b"/>
                <a:pathLst>
                  <a:path w="53538" h="1697">
                    <a:moveTo>
                      <a:pt x="53539" y="169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08" name="Freeform: Shape 1207">
                <a:extLst>
                  <a:ext uri="{FF2B5EF4-FFF2-40B4-BE49-F238E27FC236}">
                    <a16:creationId xmlns:a16="http://schemas.microsoft.com/office/drawing/2014/main" id="{ED115239-C660-2898-BEA1-76950EA3BEF3}"/>
                  </a:ext>
                </a:extLst>
              </p:cNvPr>
              <p:cNvSpPr/>
              <p:nvPr/>
            </p:nvSpPr>
            <p:spPr>
              <a:xfrm>
                <a:off x="2971026" y="1894571"/>
                <a:ext cx="58108" cy="1285"/>
              </a:xfrm>
              <a:custGeom>
                <a:avLst/>
                <a:gdLst>
                  <a:gd name="connsiteX0" fmla="*/ 58109 w 58108"/>
                  <a:gd name="connsiteY0" fmla="*/ 1285 h 1285"/>
                  <a:gd name="connsiteX1" fmla="*/ 0 w 58108"/>
                  <a:gd name="connsiteY1" fmla="*/ 0 h 1285"/>
                </a:gdLst>
                <a:ahLst/>
                <a:cxnLst>
                  <a:cxn ang="0">
                    <a:pos x="connsiteX0" y="connsiteY0"/>
                  </a:cxn>
                  <a:cxn ang="0">
                    <a:pos x="connsiteX1" y="connsiteY1"/>
                  </a:cxn>
                </a:cxnLst>
                <a:rect l="l" t="t" r="r" b="b"/>
                <a:pathLst>
                  <a:path w="58108" h="1285">
                    <a:moveTo>
                      <a:pt x="58109" y="128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09" name="Freeform: Shape 1208">
                <a:extLst>
                  <a:ext uri="{FF2B5EF4-FFF2-40B4-BE49-F238E27FC236}">
                    <a16:creationId xmlns:a16="http://schemas.microsoft.com/office/drawing/2014/main" id="{AC9AD454-4FB9-1903-7C96-CD976A46A9D0}"/>
                  </a:ext>
                </a:extLst>
              </p:cNvPr>
              <p:cNvSpPr/>
              <p:nvPr/>
            </p:nvSpPr>
            <p:spPr>
              <a:xfrm>
                <a:off x="2971026" y="2010660"/>
                <a:ext cx="61906" cy="959"/>
              </a:xfrm>
              <a:custGeom>
                <a:avLst/>
                <a:gdLst>
                  <a:gd name="connsiteX0" fmla="*/ 61906 w 61906"/>
                  <a:gd name="connsiteY0" fmla="*/ 960 h 959"/>
                  <a:gd name="connsiteX1" fmla="*/ 0 w 61906"/>
                  <a:gd name="connsiteY1" fmla="*/ 0 h 959"/>
                </a:gdLst>
                <a:ahLst/>
                <a:cxnLst>
                  <a:cxn ang="0">
                    <a:pos x="connsiteX0" y="connsiteY0"/>
                  </a:cxn>
                  <a:cxn ang="0">
                    <a:pos x="connsiteX1" y="connsiteY1"/>
                  </a:cxn>
                </a:cxnLst>
                <a:rect l="l" t="t" r="r" b="b"/>
                <a:pathLst>
                  <a:path w="61906" h="959">
                    <a:moveTo>
                      <a:pt x="61906" y="96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10" name="Freeform: Shape 1209">
                <a:extLst>
                  <a:ext uri="{FF2B5EF4-FFF2-40B4-BE49-F238E27FC236}">
                    <a16:creationId xmlns:a16="http://schemas.microsoft.com/office/drawing/2014/main" id="{12B9F7C6-F935-5ACD-3881-5215AF51B9D5}"/>
                  </a:ext>
                </a:extLst>
              </p:cNvPr>
              <p:cNvSpPr/>
              <p:nvPr/>
            </p:nvSpPr>
            <p:spPr>
              <a:xfrm>
                <a:off x="2971026" y="2126749"/>
                <a:ext cx="65010" cy="700"/>
              </a:xfrm>
              <a:custGeom>
                <a:avLst/>
                <a:gdLst>
                  <a:gd name="connsiteX0" fmla="*/ 65010 w 65010"/>
                  <a:gd name="connsiteY0" fmla="*/ 701 h 700"/>
                  <a:gd name="connsiteX1" fmla="*/ 0 w 65010"/>
                  <a:gd name="connsiteY1" fmla="*/ 0 h 700"/>
                </a:gdLst>
                <a:ahLst/>
                <a:cxnLst>
                  <a:cxn ang="0">
                    <a:pos x="connsiteX0" y="connsiteY0"/>
                  </a:cxn>
                  <a:cxn ang="0">
                    <a:pos x="connsiteX1" y="connsiteY1"/>
                  </a:cxn>
                </a:cxnLst>
                <a:rect l="l" t="t" r="r" b="b"/>
                <a:pathLst>
                  <a:path w="65010" h="700">
                    <a:moveTo>
                      <a:pt x="65010" y="70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11" name="Freeform: Shape 1210">
                <a:extLst>
                  <a:ext uri="{FF2B5EF4-FFF2-40B4-BE49-F238E27FC236}">
                    <a16:creationId xmlns:a16="http://schemas.microsoft.com/office/drawing/2014/main" id="{E7471DAD-5814-B227-0CE1-7E246DCD7D9E}"/>
                  </a:ext>
                </a:extLst>
              </p:cNvPr>
              <p:cNvSpPr/>
              <p:nvPr/>
            </p:nvSpPr>
            <p:spPr>
              <a:xfrm>
                <a:off x="2971026" y="2242838"/>
                <a:ext cx="67503" cy="490"/>
              </a:xfrm>
              <a:custGeom>
                <a:avLst/>
                <a:gdLst>
                  <a:gd name="connsiteX0" fmla="*/ 67504 w 67503"/>
                  <a:gd name="connsiteY0" fmla="*/ 491 h 490"/>
                  <a:gd name="connsiteX1" fmla="*/ 0 w 67503"/>
                  <a:gd name="connsiteY1" fmla="*/ 0 h 490"/>
                </a:gdLst>
                <a:ahLst/>
                <a:cxnLst>
                  <a:cxn ang="0">
                    <a:pos x="connsiteX0" y="connsiteY0"/>
                  </a:cxn>
                  <a:cxn ang="0">
                    <a:pos x="connsiteX1" y="connsiteY1"/>
                  </a:cxn>
                </a:cxnLst>
                <a:rect l="l" t="t" r="r" b="b"/>
                <a:pathLst>
                  <a:path w="67503" h="490">
                    <a:moveTo>
                      <a:pt x="67504" y="49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12" name="Freeform: Shape 1211">
                <a:extLst>
                  <a:ext uri="{FF2B5EF4-FFF2-40B4-BE49-F238E27FC236}">
                    <a16:creationId xmlns:a16="http://schemas.microsoft.com/office/drawing/2014/main" id="{58B34778-06D5-1533-4F24-3C5ECA954BFE}"/>
                  </a:ext>
                </a:extLst>
              </p:cNvPr>
              <p:cNvSpPr/>
              <p:nvPr/>
            </p:nvSpPr>
            <p:spPr>
              <a:xfrm>
                <a:off x="2971026" y="2358927"/>
                <a:ext cx="69457" cy="317"/>
              </a:xfrm>
              <a:custGeom>
                <a:avLst/>
                <a:gdLst>
                  <a:gd name="connsiteX0" fmla="*/ 69458 w 69457"/>
                  <a:gd name="connsiteY0" fmla="*/ 317 h 317"/>
                  <a:gd name="connsiteX1" fmla="*/ 0 w 69457"/>
                  <a:gd name="connsiteY1" fmla="*/ 0 h 317"/>
                </a:gdLst>
                <a:ahLst/>
                <a:cxnLst>
                  <a:cxn ang="0">
                    <a:pos x="connsiteX0" y="connsiteY0"/>
                  </a:cxn>
                  <a:cxn ang="0">
                    <a:pos x="connsiteX1" y="connsiteY1"/>
                  </a:cxn>
                </a:cxnLst>
                <a:rect l="l" t="t" r="r" b="b"/>
                <a:pathLst>
                  <a:path w="69457" h="317">
                    <a:moveTo>
                      <a:pt x="69458" y="31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13" name="Freeform: Shape 1212">
                <a:extLst>
                  <a:ext uri="{FF2B5EF4-FFF2-40B4-BE49-F238E27FC236}">
                    <a16:creationId xmlns:a16="http://schemas.microsoft.com/office/drawing/2014/main" id="{9BC5010F-B57F-B599-C2F2-20FB12441EB1}"/>
                  </a:ext>
                </a:extLst>
              </p:cNvPr>
              <p:cNvSpPr/>
              <p:nvPr/>
            </p:nvSpPr>
            <p:spPr>
              <a:xfrm>
                <a:off x="3077822" y="501504"/>
                <a:ext cx="3" cy="4"/>
              </a:xfrm>
              <a:custGeom>
                <a:avLst/>
                <a:gdLst>
                  <a:gd name="connsiteX0" fmla="*/ 2 w 3"/>
                  <a:gd name="connsiteY0" fmla="*/ 5 h 4"/>
                  <a:gd name="connsiteX1" fmla="*/ 3 w 3"/>
                  <a:gd name="connsiteY1" fmla="*/ 0 h 4"/>
                  <a:gd name="connsiteX2" fmla="*/ 0 w 3"/>
                  <a:gd name="connsiteY2" fmla="*/ 4 h 4"/>
                </a:gdLst>
                <a:ahLst/>
                <a:cxnLst>
                  <a:cxn ang="0">
                    <a:pos x="connsiteX0" y="connsiteY0"/>
                  </a:cxn>
                  <a:cxn ang="0">
                    <a:pos x="connsiteX1" y="connsiteY1"/>
                  </a:cxn>
                  <a:cxn ang="0">
                    <a:pos x="connsiteX2" y="connsiteY2"/>
                  </a:cxn>
                </a:cxnLst>
                <a:rect l="l" t="t" r="r" b="b"/>
                <a:pathLst>
                  <a:path w="3" h="4">
                    <a:moveTo>
                      <a:pt x="2" y="5"/>
                    </a:moveTo>
                    <a:lnTo>
                      <a:pt x="3" y="0"/>
                    </a:lnTo>
                    <a:lnTo>
                      <a:pt x="0" y="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14" name="Freeform: Shape 1213">
                <a:extLst>
                  <a:ext uri="{FF2B5EF4-FFF2-40B4-BE49-F238E27FC236}">
                    <a16:creationId xmlns:a16="http://schemas.microsoft.com/office/drawing/2014/main" id="{DF5BBA41-DB67-BD23-9087-002E7DC21F04}"/>
                  </a:ext>
                </a:extLst>
              </p:cNvPr>
              <p:cNvSpPr/>
              <p:nvPr/>
            </p:nvSpPr>
            <p:spPr>
              <a:xfrm>
                <a:off x="3077821" y="617593"/>
                <a:ext cx="3" cy="4"/>
              </a:xfrm>
              <a:custGeom>
                <a:avLst/>
                <a:gdLst>
                  <a:gd name="connsiteX0" fmla="*/ 2 w 3"/>
                  <a:gd name="connsiteY0" fmla="*/ 4 h 4"/>
                  <a:gd name="connsiteX1" fmla="*/ 4 w 3"/>
                  <a:gd name="connsiteY1" fmla="*/ 0 h 4"/>
                  <a:gd name="connsiteX2" fmla="*/ 0 w 3"/>
                  <a:gd name="connsiteY2" fmla="*/ 3 h 4"/>
                </a:gdLst>
                <a:ahLst/>
                <a:cxnLst>
                  <a:cxn ang="0">
                    <a:pos x="connsiteX0" y="connsiteY0"/>
                  </a:cxn>
                  <a:cxn ang="0">
                    <a:pos x="connsiteX1" y="connsiteY1"/>
                  </a:cxn>
                  <a:cxn ang="0">
                    <a:pos x="connsiteX2" y="connsiteY2"/>
                  </a:cxn>
                </a:cxnLst>
                <a:rect l="l" t="t" r="r" b="b"/>
                <a:pathLst>
                  <a:path w="3" h="4">
                    <a:moveTo>
                      <a:pt x="2" y="4"/>
                    </a:moveTo>
                    <a:lnTo>
                      <a:pt x="4" y="0"/>
                    </a:lnTo>
                    <a:lnTo>
                      <a:pt x="0" y="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15" name="Freeform: Shape 1214">
                <a:extLst>
                  <a:ext uri="{FF2B5EF4-FFF2-40B4-BE49-F238E27FC236}">
                    <a16:creationId xmlns:a16="http://schemas.microsoft.com/office/drawing/2014/main" id="{F2AE9D88-4DD0-5BF6-8C5E-BE4E768B2F8C}"/>
                  </a:ext>
                </a:extLst>
              </p:cNvPr>
              <p:cNvSpPr/>
              <p:nvPr/>
            </p:nvSpPr>
            <p:spPr>
              <a:xfrm>
                <a:off x="3077821" y="733682"/>
                <a:ext cx="3" cy="3"/>
              </a:xfrm>
              <a:custGeom>
                <a:avLst/>
                <a:gdLst>
                  <a:gd name="connsiteX0" fmla="*/ 1 w 3"/>
                  <a:gd name="connsiteY0" fmla="*/ 3 h 3"/>
                  <a:gd name="connsiteX1" fmla="*/ 3 w 3"/>
                  <a:gd name="connsiteY1" fmla="*/ 0 h 3"/>
                  <a:gd name="connsiteX2" fmla="*/ 0 w 3"/>
                  <a:gd name="connsiteY2" fmla="*/ 2 h 3"/>
                </a:gdLst>
                <a:ahLst/>
                <a:cxnLst>
                  <a:cxn ang="0">
                    <a:pos x="connsiteX0" y="connsiteY0"/>
                  </a:cxn>
                  <a:cxn ang="0">
                    <a:pos x="connsiteX1" y="connsiteY1"/>
                  </a:cxn>
                  <a:cxn ang="0">
                    <a:pos x="connsiteX2" y="connsiteY2"/>
                  </a:cxn>
                </a:cxnLst>
                <a:rect l="l" t="t" r="r" b="b"/>
                <a:pathLst>
                  <a:path w="3" h="3">
                    <a:moveTo>
                      <a:pt x="1" y="3"/>
                    </a:moveTo>
                    <a:lnTo>
                      <a:pt x="3" y="0"/>
                    </a:lnTo>
                    <a:lnTo>
                      <a:pt x="0" y="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16" name="Freeform: Shape 1215">
                <a:extLst>
                  <a:ext uri="{FF2B5EF4-FFF2-40B4-BE49-F238E27FC236}">
                    <a16:creationId xmlns:a16="http://schemas.microsoft.com/office/drawing/2014/main" id="{6AF5234F-D9BE-7231-D5CD-820179D01055}"/>
                  </a:ext>
                </a:extLst>
              </p:cNvPr>
              <p:cNvSpPr/>
              <p:nvPr/>
            </p:nvSpPr>
            <p:spPr>
              <a:xfrm>
                <a:off x="3077822" y="849771"/>
                <a:ext cx="2" cy="1"/>
              </a:xfrm>
              <a:custGeom>
                <a:avLst/>
                <a:gdLst>
                  <a:gd name="connsiteX0" fmla="*/ 1 w 2"/>
                  <a:gd name="connsiteY0" fmla="*/ 2 h 1"/>
                  <a:gd name="connsiteX1" fmla="*/ 3 w 2"/>
                  <a:gd name="connsiteY1" fmla="*/ 0 h 1"/>
                  <a:gd name="connsiteX2" fmla="*/ 0 w 2"/>
                  <a:gd name="connsiteY2" fmla="*/ 1 h 1"/>
                </a:gdLst>
                <a:ahLst/>
                <a:cxnLst>
                  <a:cxn ang="0">
                    <a:pos x="connsiteX0" y="connsiteY0"/>
                  </a:cxn>
                  <a:cxn ang="0">
                    <a:pos x="connsiteX1" y="connsiteY1"/>
                  </a:cxn>
                  <a:cxn ang="0">
                    <a:pos x="connsiteX2" y="connsiteY2"/>
                  </a:cxn>
                </a:cxnLst>
                <a:rect l="l" t="t" r="r" b="b"/>
                <a:pathLst>
                  <a:path w="2" h="1">
                    <a:moveTo>
                      <a:pt x="1" y="2"/>
                    </a:moveTo>
                    <a:lnTo>
                      <a:pt x="3" y="0"/>
                    </a:lnTo>
                    <a:lnTo>
                      <a:pt x="0" y="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17" name="Freeform: Shape 1216">
                <a:extLst>
                  <a:ext uri="{FF2B5EF4-FFF2-40B4-BE49-F238E27FC236}">
                    <a16:creationId xmlns:a16="http://schemas.microsoft.com/office/drawing/2014/main" id="{80F043ED-1CBD-65E0-EAB1-D113B40B6261}"/>
                  </a:ext>
                </a:extLst>
              </p:cNvPr>
              <p:cNvSpPr/>
              <p:nvPr/>
            </p:nvSpPr>
            <p:spPr>
              <a:xfrm>
                <a:off x="3077823" y="965859"/>
                <a:ext cx="1" cy="0"/>
              </a:xfrm>
              <a:custGeom>
                <a:avLst/>
                <a:gdLst>
                  <a:gd name="connsiteX0" fmla="*/ 0 w 1"/>
                  <a:gd name="connsiteY0" fmla="*/ 1 h 0"/>
                  <a:gd name="connsiteX1" fmla="*/ 2 w 1"/>
                  <a:gd name="connsiteY1" fmla="*/ 0 h 0"/>
                  <a:gd name="connsiteX2" fmla="*/ 0 w 1"/>
                  <a:gd name="connsiteY2" fmla="*/ 0 h 0"/>
                </a:gdLst>
                <a:ahLst/>
                <a:cxnLst>
                  <a:cxn ang="0">
                    <a:pos x="connsiteX0" y="connsiteY0"/>
                  </a:cxn>
                  <a:cxn ang="0">
                    <a:pos x="connsiteX1" y="connsiteY1"/>
                  </a:cxn>
                  <a:cxn ang="0">
                    <a:pos x="connsiteX2" y="connsiteY2"/>
                  </a:cxn>
                </a:cxnLst>
                <a:rect l="l" t="t" r="r" b="b"/>
                <a:pathLst>
                  <a:path w="1">
                    <a:moveTo>
                      <a:pt x="0" y="1"/>
                    </a:moveTo>
                    <a:lnTo>
                      <a:pt x="2"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18" name="Freeform: Shape 1217">
                <a:extLst>
                  <a:ext uri="{FF2B5EF4-FFF2-40B4-BE49-F238E27FC236}">
                    <a16:creationId xmlns:a16="http://schemas.microsoft.com/office/drawing/2014/main" id="{DB00AC3B-0CE2-8D0E-659E-DED31E3D991F}"/>
                  </a:ext>
                </a:extLst>
              </p:cNvPr>
              <p:cNvSpPr/>
              <p:nvPr/>
            </p:nvSpPr>
            <p:spPr>
              <a:xfrm>
                <a:off x="3077824" y="1081947"/>
                <a:ext cx="0" cy="1"/>
              </a:xfrm>
              <a:custGeom>
                <a:avLst/>
                <a:gdLst>
                  <a:gd name="connsiteX0" fmla="*/ 0 w 0"/>
                  <a:gd name="connsiteY0" fmla="*/ 0 h 1"/>
                  <a:gd name="connsiteX1" fmla="*/ 0 w 0"/>
                  <a:gd name="connsiteY1" fmla="*/ 1 h 1"/>
                  <a:gd name="connsiteX2" fmla="*/ 1 w 0"/>
                  <a:gd name="connsiteY2" fmla="*/ 0 h 1"/>
                </a:gdLst>
                <a:ahLst/>
                <a:cxnLst>
                  <a:cxn ang="0">
                    <a:pos x="connsiteX0" y="connsiteY0"/>
                  </a:cxn>
                  <a:cxn ang="0">
                    <a:pos x="connsiteX1" y="connsiteY1"/>
                  </a:cxn>
                  <a:cxn ang="0">
                    <a:pos x="connsiteX2" y="connsiteY2"/>
                  </a:cxn>
                </a:cxnLst>
                <a:rect l="l" t="t" r="r" b="b"/>
                <a:pathLst>
                  <a:path h="1">
                    <a:moveTo>
                      <a:pt x="0" y="0"/>
                    </a:moveTo>
                    <a:lnTo>
                      <a:pt x="0" y="1"/>
                    </a:lnTo>
                    <a:lnTo>
                      <a:pt x="1"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19" name="Freeform: Shape 1218">
                <a:extLst>
                  <a:ext uri="{FF2B5EF4-FFF2-40B4-BE49-F238E27FC236}">
                    <a16:creationId xmlns:a16="http://schemas.microsoft.com/office/drawing/2014/main" id="{23DAB353-F43C-2A44-C932-2BB2DE7AB5B3}"/>
                  </a:ext>
                </a:extLst>
              </p:cNvPr>
              <p:cNvSpPr/>
              <p:nvPr/>
            </p:nvSpPr>
            <p:spPr>
              <a:xfrm>
                <a:off x="3077825" y="1196352"/>
                <a:ext cx="8883" cy="4378"/>
              </a:xfrm>
              <a:custGeom>
                <a:avLst/>
                <a:gdLst>
                  <a:gd name="connsiteX0" fmla="*/ 8883 w 8883"/>
                  <a:gd name="connsiteY0" fmla="*/ 0 h 4378"/>
                  <a:gd name="connsiteX1" fmla="*/ 0 w 8883"/>
                  <a:gd name="connsiteY1" fmla="*/ 1685 h 4378"/>
                  <a:gd name="connsiteX2" fmla="*/ 8631 w 8883"/>
                  <a:gd name="connsiteY2" fmla="*/ 4379 h 4378"/>
                </a:gdLst>
                <a:ahLst/>
                <a:cxnLst>
                  <a:cxn ang="0">
                    <a:pos x="connsiteX0" y="connsiteY0"/>
                  </a:cxn>
                  <a:cxn ang="0">
                    <a:pos x="connsiteX1" y="connsiteY1"/>
                  </a:cxn>
                  <a:cxn ang="0">
                    <a:pos x="connsiteX2" y="connsiteY2"/>
                  </a:cxn>
                </a:cxnLst>
                <a:rect l="l" t="t" r="r" b="b"/>
                <a:pathLst>
                  <a:path w="8883" h="4378">
                    <a:moveTo>
                      <a:pt x="8883" y="0"/>
                    </a:moveTo>
                    <a:lnTo>
                      <a:pt x="0" y="1685"/>
                    </a:lnTo>
                    <a:lnTo>
                      <a:pt x="8631" y="437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20" name="Freeform: Shape 1219">
                <a:extLst>
                  <a:ext uri="{FF2B5EF4-FFF2-40B4-BE49-F238E27FC236}">
                    <a16:creationId xmlns:a16="http://schemas.microsoft.com/office/drawing/2014/main" id="{F3A5AC40-C779-F542-FD91-200EFBF63155}"/>
                  </a:ext>
                </a:extLst>
              </p:cNvPr>
              <p:cNvSpPr/>
              <p:nvPr/>
            </p:nvSpPr>
            <p:spPr>
              <a:xfrm>
                <a:off x="3077825" y="1309759"/>
                <a:ext cx="13868" cy="6814"/>
              </a:xfrm>
              <a:custGeom>
                <a:avLst/>
                <a:gdLst>
                  <a:gd name="connsiteX0" fmla="*/ 13388 w 13868"/>
                  <a:gd name="connsiteY0" fmla="*/ 0 h 6814"/>
                  <a:gd name="connsiteX1" fmla="*/ 0 w 13868"/>
                  <a:gd name="connsiteY1" fmla="*/ 4368 h 6814"/>
                  <a:gd name="connsiteX2" fmla="*/ 13869 w 13868"/>
                  <a:gd name="connsiteY2" fmla="*/ 6814 h 6814"/>
                </a:gdLst>
                <a:ahLst/>
                <a:cxnLst>
                  <a:cxn ang="0">
                    <a:pos x="connsiteX0" y="connsiteY0"/>
                  </a:cxn>
                  <a:cxn ang="0">
                    <a:pos x="connsiteX1" y="connsiteY1"/>
                  </a:cxn>
                  <a:cxn ang="0">
                    <a:pos x="connsiteX2" y="connsiteY2"/>
                  </a:cxn>
                </a:cxnLst>
                <a:rect l="l" t="t" r="r" b="b"/>
                <a:pathLst>
                  <a:path w="13868" h="6814">
                    <a:moveTo>
                      <a:pt x="13388" y="0"/>
                    </a:moveTo>
                    <a:lnTo>
                      <a:pt x="0" y="4368"/>
                    </a:lnTo>
                    <a:lnTo>
                      <a:pt x="13869" y="681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21" name="Freeform: Shape 1220">
                <a:extLst>
                  <a:ext uri="{FF2B5EF4-FFF2-40B4-BE49-F238E27FC236}">
                    <a16:creationId xmlns:a16="http://schemas.microsoft.com/office/drawing/2014/main" id="{721E930B-53DE-0DB8-0FCA-09E56296BD8B}"/>
                  </a:ext>
                </a:extLst>
              </p:cNvPr>
              <p:cNvSpPr/>
              <p:nvPr/>
            </p:nvSpPr>
            <p:spPr>
              <a:xfrm>
                <a:off x="3077825" y="1423587"/>
                <a:ext cx="18990" cy="9244"/>
              </a:xfrm>
              <a:custGeom>
                <a:avLst/>
                <a:gdLst>
                  <a:gd name="connsiteX0" fmla="*/ 17988 w 18990"/>
                  <a:gd name="connsiteY0" fmla="*/ 0 h 9244"/>
                  <a:gd name="connsiteX1" fmla="*/ 0 w 18990"/>
                  <a:gd name="connsiteY1" fmla="*/ 6628 h 9244"/>
                  <a:gd name="connsiteX2" fmla="*/ 18991 w 18990"/>
                  <a:gd name="connsiteY2" fmla="*/ 9245 h 9244"/>
                </a:gdLst>
                <a:ahLst/>
                <a:cxnLst>
                  <a:cxn ang="0">
                    <a:pos x="connsiteX0" y="connsiteY0"/>
                  </a:cxn>
                  <a:cxn ang="0">
                    <a:pos x="connsiteX1" y="connsiteY1"/>
                  </a:cxn>
                  <a:cxn ang="0">
                    <a:pos x="connsiteX2" y="connsiteY2"/>
                  </a:cxn>
                </a:cxnLst>
                <a:rect l="l" t="t" r="r" b="b"/>
                <a:pathLst>
                  <a:path w="18990" h="9244">
                    <a:moveTo>
                      <a:pt x="17988" y="0"/>
                    </a:moveTo>
                    <a:lnTo>
                      <a:pt x="0" y="6628"/>
                    </a:lnTo>
                    <a:lnTo>
                      <a:pt x="18991" y="924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22" name="Freeform: Shape 1221">
                <a:extLst>
                  <a:ext uri="{FF2B5EF4-FFF2-40B4-BE49-F238E27FC236}">
                    <a16:creationId xmlns:a16="http://schemas.microsoft.com/office/drawing/2014/main" id="{62BB3D80-D815-1B48-BA29-8A6F4593D38A}"/>
                  </a:ext>
                </a:extLst>
              </p:cNvPr>
              <p:cNvSpPr/>
              <p:nvPr/>
            </p:nvSpPr>
            <p:spPr>
              <a:xfrm>
                <a:off x="3077825" y="1537899"/>
                <a:ext cx="23548" cy="11439"/>
              </a:xfrm>
              <a:custGeom>
                <a:avLst/>
                <a:gdLst>
                  <a:gd name="connsiteX0" fmla="*/ 22206 w 23548"/>
                  <a:gd name="connsiteY0" fmla="*/ 0 h 11439"/>
                  <a:gd name="connsiteX1" fmla="*/ 0 w 23548"/>
                  <a:gd name="connsiteY1" fmla="*/ 8405 h 11439"/>
                  <a:gd name="connsiteX2" fmla="*/ 23549 w 23548"/>
                  <a:gd name="connsiteY2" fmla="*/ 11439 h 11439"/>
                </a:gdLst>
                <a:ahLst/>
                <a:cxnLst>
                  <a:cxn ang="0">
                    <a:pos x="connsiteX0" y="connsiteY0"/>
                  </a:cxn>
                  <a:cxn ang="0">
                    <a:pos x="connsiteX1" y="connsiteY1"/>
                  </a:cxn>
                  <a:cxn ang="0">
                    <a:pos x="connsiteX2" y="connsiteY2"/>
                  </a:cxn>
                </a:cxnLst>
                <a:rect l="l" t="t" r="r" b="b"/>
                <a:pathLst>
                  <a:path w="23548" h="11439">
                    <a:moveTo>
                      <a:pt x="22206" y="0"/>
                    </a:moveTo>
                    <a:lnTo>
                      <a:pt x="0" y="8405"/>
                    </a:lnTo>
                    <a:lnTo>
                      <a:pt x="23549" y="1143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23" name="Freeform: Shape 1222">
                <a:extLst>
                  <a:ext uri="{FF2B5EF4-FFF2-40B4-BE49-F238E27FC236}">
                    <a16:creationId xmlns:a16="http://schemas.microsoft.com/office/drawing/2014/main" id="{587EFEAA-F448-A398-B832-C2A99A3B7AC6}"/>
                  </a:ext>
                </a:extLst>
              </p:cNvPr>
              <p:cNvSpPr/>
              <p:nvPr/>
            </p:nvSpPr>
            <p:spPr>
              <a:xfrm>
                <a:off x="3077825" y="1652650"/>
                <a:ext cx="27355" cy="13291"/>
              </a:xfrm>
              <a:custGeom>
                <a:avLst/>
                <a:gdLst>
                  <a:gd name="connsiteX0" fmla="*/ 25807 w 27355"/>
                  <a:gd name="connsiteY0" fmla="*/ 0 h 13291"/>
                  <a:gd name="connsiteX1" fmla="*/ 0 w 27355"/>
                  <a:gd name="connsiteY1" fmla="*/ 9743 h 13291"/>
                  <a:gd name="connsiteX2" fmla="*/ 27356 w 27355"/>
                  <a:gd name="connsiteY2" fmla="*/ 13291 h 13291"/>
                </a:gdLst>
                <a:ahLst/>
                <a:cxnLst>
                  <a:cxn ang="0">
                    <a:pos x="connsiteX0" y="connsiteY0"/>
                  </a:cxn>
                  <a:cxn ang="0">
                    <a:pos x="connsiteX1" y="connsiteY1"/>
                  </a:cxn>
                  <a:cxn ang="0">
                    <a:pos x="connsiteX2" y="connsiteY2"/>
                  </a:cxn>
                </a:cxnLst>
                <a:rect l="l" t="t" r="r" b="b"/>
                <a:pathLst>
                  <a:path w="27355" h="13291">
                    <a:moveTo>
                      <a:pt x="25807" y="0"/>
                    </a:moveTo>
                    <a:lnTo>
                      <a:pt x="0" y="9743"/>
                    </a:lnTo>
                    <a:lnTo>
                      <a:pt x="27356" y="1329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24" name="Freeform: Shape 1223">
                <a:extLst>
                  <a:ext uri="{FF2B5EF4-FFF2-40B4-BE49-F238E27FC236}">
                    <a16:creationId xmlns:a16="http://schemas.microsoft.com/office/drawing/2014/main" id="{4DF35517-C16F-6A4A-FE0E-6F07CF81F6B3}"/>
                  </a:ext>
                </a:extLst>
              </p:cNvPr>
              <p:cNvSpPr/>
              <p:nvPr/>
            </p:nvSpPr>
            <p:spPr>
              <a:xfrm>
                <a:off x="3077825" y="1767755"/>
                <a:ext cx="30418" cy="14793"/>
              </a:xfrm>
              <a:custGeom>
                <a:avLst/>
                <a:gdLst>
                  <a:gd name="connsiteX0" fmla="*/ 28754 w 30418"/>
                  <a:gd name="connsiteY0" fmla="*/ 0 h 14793"/>
                  <a:gd name="connsiteX1" fmla="*/ 0 w 30418"/>
                  <a:gd name="connsiteY1" fmla="*/ 10727 h 14793"/>
                  <a:gd name="connsiteX2" fmla="*/ 30419 w 30418"/>
                  <a:gd name="connsiteY2" fmla="*/ 14794 h 14793"/>
                </a:gdLst>
                <a:ahLst/>
                <a:cxnLst>
                  <a:cxn ang="0">
                    <a:pos x="connsiteX0" y="connsiteY0"/>
                  </a:cxn>
                  <a:cxn ang="0">
                    <a:pos x="connsiteX1" y="connsiteY1"/>
                  </a:cxn>
                  <a:cxn ang="0">
                    <a:pos x="connsiteX2" y="connsiteY2"/>
                  </a:cxn>
                </a:cxnLst>
                <a:rect l="l" t="t" r="r" b="b"/>
                <a:pathLst>
                  <a:path w="30418" h="14793">
                    <a:moveTo>
                      <a:pt x="28754" y="0"/>
                    </a:moveTo>
                    <a:lnTo>
                      <a:pt x="0" y="10727"/>
                    </a:lnTo>
                    <a:lnTo>
                      <a:pt x="30419" y="1479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25" name="Freeform: Shape 1224">
                <a:extLst>
                  <a:ext uri="{FF2B5EF4-FFF2-40B4-BE49-F238E27FC236}">
                    <a16:creationId xmlns:a16="http://schemas.microsoft.com/office/drawing/2014/main" id="{E8C48ED0-65A4-B6D2-3F6D-BE551CEB76B8}"/>
                  </a:ext>
                </a:extLst>
              </p:cNvPr>
              <p:cNvSpPr/>
              <p:nvPr/>
            </p:nvSpPr>
            <p:spPr>
              <a:xfrm>
                <a:off x="3077825" y="1883125"/>
                <a:ext cx="32838" cy="15988"/>
              </a:xfrm>
              <a:custGeom>
                <a:avLst/>
                <a:gdLst>
                  <a:gd name="connsiteX0" fmla="*/ 31113 w 32838"/>
                  <a:gd name="connsiteY0" fmla="*/ 0 h 15988"/>
                  <a:gd name="connsiteX1" fmla="*/ 0 w 32838"/>
                  <a:gd name="connsiteY1" fmla="*/ 11446 h 15988"/>
                  <a:gd name="connsiteX2" fmla="*/ 32839 w 32838"/>
                  <a:gd name="connsiteY2" fmla="*/ 15988 h 15988"/>
                </a:gdLst>
                <a:ahLst/>
                <a:cxnLst>
                  <a:cxn ang="0">
                    <a:pos x="connsiteX0" y="connsiteY0"/>
                  </a:cxn>
                  <a:cxn ang="0">
                    <a:pos x="connsiteX1" y="connsiteY1"/>
                  </a:cxn>
                  <a:cxn ang="0">
                    <a:pos x="connsiteX2" y="connsiteY2"/>
                  </a:cxn>
                </a:cxnLst>
                <a:rect l="l" t="t" r="r" b="b"/>
                <a:pathLst>
                  <a:path w="32838" h="15988">
                    <a:moveTo>
                      <a:pt x="31113" y="0"/>
                    </a:moveTo>
                    <a:lnTo>
                      <a:pt x="0" y="11446"/>
                    </a:lnTo>
                    <a:lnTo>
                      <a:pt x="32839" y="1598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26" name="Freeform: Shape 1225">
                <a:extLst>
                  <a:ext uri="{FF2B5EF4-FFF2-40B4-BE49-F238E27FC236}">
                    <a16:creationId xmlns:a16="http://schemas.microsoft.com/office/drawing/2014/main" id="{5A5F13AB-32E9-8F5D-7717-B98A793D7ABD}"/>
                  </a:ext>
                </a:extLst>
              </p:cNvPr>
              <p:cNvSpPr/>
              <p:nvPr/>
            </p:nvSpPr>
            <p:spPr>
              <a:xfrm>
                <a:off x="3077825" y="1998685"/>
                <a:ext cx="34736" cy="16930"/>
              </a:xfrm>
              <a:custGeom>
                <a:avLst/>
                <a:gdLst>
                  <a:gd name="connsiteX0" fmla="*/ 32982 w 34736"/>
                  <a:gd name="connsiteY0" fmla="*/ 0 h 16930"/>
                  <a:gd name="connsiteX1" fmla="*/ 0 w 34736"/>
                  <a:gd name="connsiteY1" fmla="*/ 11975 h 16930"/>
                  <a:gd name="connsiteX2" fmla="*/ 34737 w 34736"/>
                  <a:gd name="connsiteY2" fmla="*/ 16930 h 16930"/>
                </a:gdLst>
                <a:ahLst/>
                <a:cxnLst>
                  <a:cxn ang="0">
                    <a:pos x="connsiteX0" y="connsiteY0"/>
                  </a:cxn>
                  <a:cxn ang="0">
                    <a:pos x="connsiteX1" y="connsiteY1"/>
                  </a:cxn>
                  <a:cxn ang="0">
                    <a:pos x="connsiteX2" y="connsiteY2"/>
                  </a:cxn>
                </a:cxnLst>
                <a:rect l="l" t="t" r="r" b="b"/>
                <a:pathLst>
                  <a:path w="34736" h="16930">
                    <a:moveTo>
                      <a:pt x="32982" y="0"/>
                    </a:moveTo>
                    <a:lnTo>
                      <a:pt x="0" y="11975"/>
                    </a:lnTo>
                    <a:lnTo>
                      <a:pt x="34737" y="1693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27" name="Freeform: Shape 1226">
                <a:extLst>
                  <a:ext uri="{FF2B5EF4-FFF2-40B4-BE49-F238E27FC236}">
                    <a16:creationId xmlns:a16="http://schemas.microsoft.com/office/drawing/2014/main" id="{BB2F60F0-4457-7F5A-C881-00C4329A3238}"/>
                  </a:ext>
                </a:extLst>
              </p:cNvPr>
              <p:cNvSpPr/>
              <p:nvPr/>
            </p:nvSpPr>
            <p:spPr>
              <a:xfrm>
                <a:off x="3077825" y="2114380"/>
                <a:ext cx="36225" cy="17671"/>
              </a:xfrm>
              <a:custGeom>
                <a:avLst/>
                <a:gdLst>
                  <a:gd name="connsiteX0" fmla="*/ 34459 w 36225"/>
                  <a:gd name="connsiteY0" fmla="*/ 0 h 17671"/>
                  <a:gd name="connsiteX1" fmla="*/ 0 w 36225"/>
                  <a:gd name="connsiteY1" fmla="*/ 12369 h 17671"/>
                  <a:gd name="connsiteX2" fmla="*/ 36225 w 36225"/>
                  <a:gd name="connsiteY2" fmla="*/ 17672 h 17671"/>
                </a:gdLst>
                <a:ahLst/>
                <a:cxnLst>
                  <a:cxn ang="0">
                    <a:pos x="connsiteX0" y="connsiteY0"/>
                  </a:cxn>
                  <a:cxn ang="0">
                    <a:pos x="connsiteX1" y="connsiteY1"/>
                  </a:cxn>
                  <a:cxn ang="0">
                    <a:pos x="connsiteX2" y="connsiteY2"/>
                  </a:cxn>
                </a:cxnLst>
                <a:rect l="l" t="t" r="r" b="b"/>
                <a:pathLst>
                  <a:path w="36225" h="17671">
                    <a:moveTo>
                      <a:pt x="34459" y="0"/>
                    </a:moveTo>
                    <a:lnTo>
                      <a:pt x="0" y="12369"/>
                    </a:lnTo>
                    <a:lnTo>
                      <a:pt x="36225" y="1767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28" name="Freeform: Shape 1227">
                <a:extLst>
                  <a:ext uri="{FF2B5EF4-FFF2-40B4-BE49-F238E27FC236}">
                    <a16:creationId xmlns:a16="http://schemas.microsoft.com/office/drawing/2014/main" id="{CA0F1F50-6BFE-7E38-ED1F-97E8D6B93D9D}"/>
                  </a:ext>
                </a:extLst>
              </p:cNvPr>
              <p:cNvSpPr/>
              <p:nvPr/>
            </p:nvSpPr>
            <p:spPr>
              <a:xfrm>
                <a:off x="3077825" y="2230172"/>
                <a:ext cx="37394" cy="18255"/>
              </a:xfrm>
              <a:custGeom>
                <a:avLst/>
                <a:gdLst>
                  <a:gd name="connsiteX0" fmla="*/ 35625 w 37394"/>
                  <a:gd name="connsiteY0" fmla="*/ 0 h 18255"/>
                  <a:gd name="connsiteX1" fmla="*/ 0 w 37394"/>
                  <a:gd name="connsiteY1" fmla="*/ 12666 h 18255"/>
                  <a:gd name="connsiteX2" fmla="*/ 37395 w 37394"/>
                  <a:gd name="connsiteY2" fmla="*/ 18255 h 18255"/>
                </a:gdLst>
                <a:ahLst/>
                <a:cxnLst>
                  <a:cxn ang="0">
                    <a:pos x="connsiteX0" y="connsiteY0"/>
                  </a:cxn>
                  <a:cxn ang="0">
                    <a:pos x="connsiteX1" y="connsiteY1"/>
                  </a:cxn>
                  <a:cxn ang="0">
                    <a:pos x="connsiteX2" y="connsiteY2"/>
                  </a:cxn>
                </a:cxnLst>
                <a:rect l="l" t="t" r="r" b="b"/>
                <a:pathLst>
                  <a:path w="37394" h="18255">
                    <a:moveTo>
                      <a:pt x="35625" y="0"/>
                    </a:moveTo>
                    <a:lnTo>
                      <a:pt x="0" y="12666"/>
                    </a:lnTo>
                    <a:lnTo>
                      <a:pt x="37395" y="1825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29" name="Freeform: Shape 1228">
                <a:extLst>
                  <a:ext uri="{FF2B5EF4-FFF2-40B4-BE49-F238E27FC236}">
                    <a16:creationId xmlns:a16="http://schemas.microsoft.com/office/drawing/2014/main" id="{E4085E78-2332-EDF7-8B7C-BEA15C3C7F89}"/>
                  </a:ext>
                </a:extLst>
              </p:cNvPr>
              <p:cNvSpPr/>
              <p:nvPr/>
            </p:nvSpPr>
            <p:spPr>
              <a:xfrm>
                <a:off x="3077825" y="2346033"/>
                <a:ext cx="38312" cy="18714"/>
              </a:xfrm>
              <a:custGeom>
                <a:avLst/>
                <a:gdLst>
                  <a:gd name="connsiteX0" fmla="*/ 36544 w 38312"/>
                  <a:gd name="connsiteY0" fmla="*/ 0 h 18714"/>
                  <a:gd name="connsiteX1" fmla="*/ 0 w 38312"/>
                  <a:gd name="connsiteY1" fmla="*/ 12894 h 18714"/>
                  <a:gd name="connsiteX2" fmla="*/ 38312 w 38312"/>
                  <a:gd name="connsiteY2" fmla="*/ 18714 h 18714"/>
                </a:gdLst>
                <a:ahLst/>
                <a:cxnLst>
                  <a:cxn ang="0">
                    <a:pos x="connsiteX0" y="connsiteY0"/>
                  </a:cxn>
                  <a:cxn ang="0">
                    <a:pos x="connsiteX1" y="connsiteY1"/>
                  </a:cxn>
                  <a:cxn ang="0">
                    <a:pos x="connsiteX2" y="connsiteY2"/>
                  </a:cxn>
                </a:cxnLst>
                <a:rect l="l" t="t" r="r" b="b"/>
                <a:pathLst>
                  <a:path w="38312" h="18714">
                    <a:moveTo>
                      <a:pt x="36544" y="0"/>
                    </a:moveTo>
                    <a:lnTo>
                      <a:pt x="0" y="12894"/>
                    </a:lnTo>
                    <a:lnTo>
                      <a:pt x="38312" y="1871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30" name="Freeform: Shape 1229">
                <a:extLst>
                  <a:ext uri="{FF2B5EF4-FFF2-40B4-BE49-F238E27FC236}">
                    <a16:creationId xmlns:a16="http://schemas.microsoft.com/office/drawing/2014/main" id="{C4B0245A-FA5A-A24A-5DEC-C8667C61CD43}"/>
                  </a:ext>
                </a:extLst>
              </p:cNvPr>
              <p:cNvSpPr/>
              <p:nvPr/>
            </p:nvSpPr>
            <p:spPr>
              <a:xfrm>
                <a:off x="3193911" y="501504"/>
                <a:ext cx="9361" cy="11333"/>
              </a:xfrm>
              <a:custGeom>
                <a:avLst/>
                <a:gdLst>
                  <a:gd name="connsiteX0" fmla="*/ 9361 w 9361"/>
                  <a:gd name="connsiteY0" fmla="*/ 7852 h 11333"/>
                  <a:gd name="connsiteX1" fmla="*/ 0 w 9361"/>
                  <a:gd name="connsiteY1" fmla="*/ 0 h 11333"/>
                  <a:gd name="connsiteX2" fmla="*/ 4565 w 9361"/>
                  <a:gd name="connsiteY2" fmla="*/ 11334 h 11333"/>
                </a:gdLst>
                <a:ahLst/>
                <a:cxnLst>
                  <a:cxn ang="0">
                    <a:pos x="connsiteX0" y="connsiteY0"/>
                  </a:cxn>
                  <a:cxn ang="0">
                    <a:pos x="connsiteX1" y="connsiteY1"/>
                  </a:cxn>
                  <a:cxn ang="0">
                    <a:pos x="connsiteX2" y="connsiteY2"/>
                  </a:cxn>
                </a:cxnLst>
                <a:rect l="l" t="t" r="r" b="b"/>
                <a:pathLst>
                  <a:path w="9361" h="11333">
                    <a:moveTo>
                      <a:pt x="9361" y="7852"/>
                    </a:moveTo>
                    <a:lnTo>
                      <a:pt x="0" y="0"/>
                    </a:lnTo>
                    <a:lnTo>
                      <a:pt x="4565" y="1133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31" name="Freeform: Shape 1230">
                <a:extLst>
                  <a:ext uri="{FF2B5EF4-FFF2-40B4-BE49-F238E27FC236}">
                    <a16:creationId xmlns:a16="http://schemas.microsoft.com/office/drawing/2014/main" id="{2B970575-391A-97FF-A5B7-4F7FD1E0A6B5}"/>
                  </a:ext>
                </a:extLst>
              </p:cNvPr>
              <p:cNvSpPr/>
              <p:nvPr/>
            </p:nvSpPr>
            <p:spPr>
              <a:xfrm>
                <a:off x="3193911" y="617593"/>
                <a:ext cx="6284" cy="9316"/>
              </a:xfrm>
              <a:custGeom>
                <a:avLst/>
                <a:gdLst>
                  <a:gd name="connsiteX0" fmla="*/ 6284 w 6284"/>
                  <a:gd name="connsiteY0" fmla="*/ 7207 h 9316"/>
                  <a:gd name="connsiteX1" fmla="*/ 0 w 6284"/>
                  <a:gd name="connsiteY1" fmla="*/ 0 h 9316"/>
                  <a:gd name="connsiteX2" fmla="*/ 2153 w 6284"/>
                  <a:gd name="connsiteY2" fmla="*/ 9317 h 9316"/>
                </a:gdLst>
                <a:ahLst/>
                <a:cxnLst>
                  <a:cxn ang="0">
                    <a:pos x="connsiteX0" y="connsiteY0"/>
                  </a:cxn>
                  <a:cxn ang="0">
                    <a:pos x="connsiteX1" y="connsiteY1"/>
                  </a:cxn>
                  <a:cxn ang="0">
                    <a:pos x="connsiteX2" y="connsiteY2"/>
                  </a:cxn>
                </a:cxnLst>
                <a:rect l="l" t="t" r="r" b="b"/>
                <a:pathLst>
                  <a:path w="6284" h="9316">
                    <a:moveTo>
                      <a:pt x="6284" y="7207"/>
                    </a:moveTo>
                    <a:lnTo>
                      <a:pt x="0" y="0"/>
                    </a:lnTo>
                    <a:lnTo>
                      <a:pt x="2153" y="931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32" name="Freeform: Shape 1231">
                <a:extLst>
                  <a:ext uri="{FF2B5EF4-FFF2-40B4-BE49-F238E27FC236}">
                    <a16:creationId xmlns:a16="http://schemas.microsoft.com/office/drawing/2014/main" id="{C3E99932-8B48-F3C1-08D4-5B2EDF648DF1}"/>
                  </a:ext>
                </a:extLst>
              </p:cNvPr>
              <p:cNvSpPr/>
              <p:nvPr/>
            </p:nvSpPr>
            <p:spPr>
              <a:xfrm>
                <a:off x="3193911" y="733682"/>
                <a:ext cx="4396" cy="7166"/>
              </a:xfrm>
              <a:custGeom>
                <a:avLst/>
                <a:gdLst>
                  <a:gd name="connsiteX0" fmla="*/ 4397 w 4396"/>
                  <a:gd name="connsiteY0" fmla="*/ 5778 h 7166"/>
                  <a:gd name="connsiteX1" fmla="*/ 0 w 4396"/>
                  <a:gd name="connsiteY1" fmla="*/ 0 h 7166"/>
                  <a:gd name="connsiteX2" fmla="*/ 1160 w 4396"/>
                  <a:gd name="connsiteY2" fmla="*/ 7167 h 7166"/>
                </a:gdLst>
                <a:ahLst/>
                <a:cxnLst>
                  <a:cxn ang="0">
                    <a:pos x="connsiteX0" y="connsiteY0"/>
                  </a:cxn>
                  <a:cxn ang="0">
                    <a:pos x="connsiteX1" y="connsiteY1"/>
                  </a:cxn>
                  <a:cxn ang="0">
                    <a:pos x="connsiteX2" y="connsiteY2"/>
                  </a:cxn>
                </a:cxnLst>
                <a:rect l="l" t="t" r="r" b="b"/>
                <a:pathLst>
                  <a:path w="4396" h="7166">
                    <a:moveTo>
                      <a:pt x="4397" y="5778"/>
                    </a:moveTo>
                    <a:lnTo>
                      <a:pt x="0" y="0"/>
                    </a:lnTo>
                    <a:lnTo>
                      <a:pt x="1160" y="716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33" name="Freeform: Shape 1232">
                <a:extLst>
                  <a:ext uri="{FF2B5EF4-FFF2-40B4-BE49-F238E27FC236}">
                    <a16:creationId xmlns:a16="http://schemas.microsoft.com/office/drawing/2014/main" id="{7045E54F-9EAB-36DC-8B73-3E157EC4DD1F}"/>
                  </a:ext>
                </a:extLst>
              </p:cNvPr>
              <p:cNvSpPr/>
              <p:nvPr/>
            </p:nvSpPr>
            <p:spPr>
              <a:xfrm>
                <a:off x="3193911" y="849771"/>
                <a:ext cx="3928" cy="5208"/>
              </a:xfrm>
              <a:custGeom>
                <a:avLst/>
                <a:gdLst>
                  <a:gd name="connsiteX0" fmla="*/ 3929 w 3928"/>
                  <a:gd name="connsiteY0" fmla="*/ 3807 h 5208"/>
                  <a:gd name="connsiteX1" fmla="*/ 0 w 3928"/>
                  <a:gd name="connsiteY1" fmla="*/ 0 h 5208"/>
                  <a:gd name="connsiteX2" fmla="*/ 1675 w 3928"/>
                  <a:gd name="connsiteY2" fmla="*/ 5208 h 5208"/>
                </a:gdLst>
                <a:ahLst/>
                <a:cxnLst>
                  <a:cxn ang="0">
                    <a:pos x="connsiteX0" y="connsiteY0"/>
                  </a:cxn>
                  <a:cxn ang="0">
                    <a:pos x="connsiteX1" y="connsiteY1"/>
                  </a:cxn>
                  <a:cxn ang="0">
                    <a:pos x="connsiteX2" y="connsiteY2"/>
                  </a:cxn>
                </a:cxnLst>
                <a:rect l="l" t="t" r="r" b="b"/>
                <a:pathLst>
                  <a:path w="3928" h="5208">
                    <a:moveTo>
                      <a:pt x="3929" y="3807"/>
                    </a:moveTo>
                    <a:lnTo>
                      <a:pt x="0" y="0"/>
                    </a:lnTo>
                    <a:lnTo>
                      <a:pt x="1675" y="520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34" name="Freeform: Shape 1233">
                <a:extLst>
                  <a:ext uri="{FF2B5EF4-FFF2-40B4-BE49-F238E27FC236}">
                    <a16:creationId xmlns:a16="http://schemas.microsoft.com/office/drawing/2014/main" id="{D2D1BB78-D254-E760-5881-7E17C7E583DD}"/>
                  </a:ext>
                </a:extLst>
              </p:cNvPr>
              <p:cNvSpPr/>
              <p:nvPr/>
            </p:nvSpPr>
            <p:spPr>
              <a:xfrm>
                <a:off x="3193911" y="965859"/>
                <a:ext cx="4990" cy="3651"/>
              </a:xfrm>
              <a:custGeom>
                <a:avLst/>
                <a:gdLst>
                  <a:gd name="connsiteX0" fmla="*/ 4990 w 4990"/>
                  <a:gd name="connsiteY0" fmla="*/ 1477 h 3651"/>
                  <a:gd name="connsiteX1" fmla="*/ 0 w 4990"/>
                  <a:gd name="connsiteY1" fmla="*/ 0 h 3651"/>
                  <a:gd name="connsiteX2" fmla="*/ 3708 w 4990"/>
                  <a:gd name="connsiteY2" fmla="*/ 3652 h 3651"/>
                </a:gdLst>
                <a:ahLst/>
                <a:cxnLst>
                  <a:cxn ang="0">
                    <a:pos x="connsiteX0" y="connsiteY0"/>
                  </a:cxn>
                  <a:cxn ang="0">
                    <a:pos x="connsiteX1" y="connsiteY1"/>
                  </a:cxn>
                  <a:cxn ang="0">
                    <a:pos x="connsiteX2" y="connsiteY2"/>
                  </a:cxn>
                </a:cxnLst>
                <a:rect l="l" t="t" r="r" b="b"/>
                <a:pathLst>
                  <a:path w="4990" h="3651">
                    <a:moveTo>
                      <a:pt x="4990" y="1477"/>
                    </a:moveTo>
                    <a:lnTo>
                      <a:pt x="0" y="0"/>
                    </a:lnTo>
                    <a:lnTo>
                      <a:pt x="3708" y="365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35" name="Freeform: Shape 1234">
                <a:extLst>
                  <a:ext uri="{FF2B5EF4-FFF2-40B4-BE49-F238E27FC236}">
                    <a16:creationId xmlns:a16="http://schemas.microsoft.com/office/drawing/2014/main" id="{EAD10AE0-6647-F24E-063F-DB73846EE765}"/>
                  </a:ext>
                </a:extLst>
              </p:cNvPr>
              <p:cNvSpPr/>
              <p:nvPr/>
            </p:nvSpPr>
            <p:spPr>
              <a:xfrm>
                <a:off x="3193911" y="1080911"/>
                <a:ext cx="7548" cy="3674"/>
              </a:xfrm>
              <a:custGeom>
                <a:avLst/>
                <a:gdLst>
                  <a:gd name="connsiteX0" fmla="*/ 7549 w 7548"/>
                  <a:gd name="connsiteY0" fmla="*/ 0 h 3674"/>
                  <a:gd name="connsiteX1" fmla="*/ 0 w 7548"/>
                  <a:gd name="connsiteY1" fmla="*/ 1037 h 3674"/>
                  <a:gd name="connsiteX2" fmla="*/ 7149 w 7548"/>
                  <a:gd name="connsiteY2" fmla="*/ 3674 h 3674"/>
                </a:gdLst>
                <a:ahLst/>
                <a:cxnLst>
                  <a:cxn ang="0">
                    <a:pos x="connsiteX0" y="connsiteY0"/>
                  </a:cxn>
                  <a:cxn ang="0">
                    <a:pos x="connsiteX1" y="connsiteY1"/>
                  </a:cxn>
                  <a:cxn ang="0">
                    <a:pos x="connsiteX2" y="connsiteY2"/>
                  </a:cxn>
                </a:cxnLst>
                <a:rect l="l" t="t" r="r" b="b"/>
                <a:pathLst>
                  <a:path w="7548" h="3674">
                    <a:moveTo>
                      <a:pt x="7549" y="0"/>
                    </a:moveTo>
                    <a:lnTo>
                      <a:pt x="0" y="1037"/>
                    </a:lnTo>
                    <a:lnTo>
                      <a:pt x="7149" y="367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36" name="Freeform: Shape 1235">
                <a:extLst>
                  <a:ext uri="{FF2B5EF4-FFF2-40B4-BE49-F238E27FC236}">
                    <a16:creationId xmlns:a16="http://schemas.microsoft.com/office/drawing/2014/main" id="{81FED96E-327A-5D55-67A0-09F23971E6EA}"/>
                  </a:ext>
                </a:extLst>
              </p:cNvPr>
              <p:cNvSpPr/>
              <p:nvPr/>
            </p:nvSpPr>
            <p:spPr>
              <a:xfrm>
                <a:off x="3193911" y="1194522"/>
                <a:ext cx="11602" cy="5719"/>
              </a:xfrm>
              <a:custGeom>
                <a:avLst/>
                <a:gdLst>
                  <a:gd name="connsiteX0" fmla="*/ 11275 w 11602"/>
                  <a:gd name="connsiteY0" fmla="*/ 0 h 5719"/>
                  <a:gd name="connsiteX1" fmla="*/ 0 w 11602"/>
                  <a:gd name="connsiteY1" fmla="*/ 3516 h 5719"/>
                  <a:gd name="connsiteX2" fmla="*/ 11603 w 11602"/>
                  <a:gd name="connsiteY2" fmla="*/ 5719 h 5719"/>
                </a:gdLst>
                <a:ahLst/>
                <a:cxnLst>
                  <a:cxn ang="0">
                    <a:pos x="connsiteX0" y="connsiteY0"/>
                  </a:cxn>
                  <a:cxn ang="0">
                    <a:pos x="connsiteX1" y="connsiteY1"/>
                  </a:cxn>
                  <a:cxn ang="0">
                    <a:pos x="connsiteX2" y="connsiteY2"/>
                  </a:cxn>
                </a:cxnLst>
                <a:rect l="l" t="t" r="r" b="b"/>
                <a:pathLst>
                  <a:path w="11602" h="5719">
                    <a:moveTo>
                      <a:pt x="11275" y="0"/>
                    </a:moveTo>
                    <a:lnTo>
                      <a:pt x="0" y="3516"/>
                    </a:lnTo>
                    <a:lnTo>
                      <a:pt x="11603" y="571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37" name="Freeform: Shape 1236">
                <a:extLst>
                  <a:ext uri="{FF2B5EF4-FFF2-40B4-BE49-F238E27FC236}">
                    <a16:creationId xmlns:a16="http://schemas.microsoft.com/office/drawing/2014/main" id="{6F305250-EE79-52CD-5ED5-4A4EF7C6CE8D}"/>
                  </a:ext>
                </a:extLst>
              </p:cNvPr>
              <p:cNvSpPr/>
              <p:nvPr/>
            </p:nvSpPr>
            <p:spPr>
              <a:xfrm>
                <a:off x="3193911" y="1308383"/>
                <a:ext cx="16443" cy="8004"/>
              </a:xfrm>
              <a:custGeom>
                <a:avLst/>
                <a:gdLst>
                  <a:gd name="connsiteX0" fmla="*/ 15574 w 16443"/>
                  <a:gd name="connsiteY0" fmla="*/ 0 h 8004"/>
                  <a:gd name="connsiteX1" fmla="*/ 0 w 16443"/>
                  <a:gd name="connsiteY1" fmla="*/ 5743 h 8004"/>
                  <a:gd name="connsiteX2" fmla="*/ 16444 w 16443"/>
                  <a:gd name="connsiteY2" fmla="*/ 8005 h 8004"/>
                </a:gdLst>
                <a:ahLst/>
                <a:cxnLst>
                  <a:cxn ang="0">
                    <a:pos x="connsiteX0" y="connsiteY0"/>
                  </a:cxn>
                  <a:cxn ang="0">
                    <a:pos x="connsiteX1" y="connsiteY1"/>
                  </a:cxn>
                  <a:cxn ang="0">
                    <a:pos x="connsiteX2" y="connsiteY2"/>
                  </a:cxn>
                </a:cxnLst>
                <a:rect l="l" t="t" r="r" b="b"/>
                <a:pathLst>
                  <a:path w="16443" h="8004">
                    <a:moveTo>
                      <a:pt x="15574" y="0"/>
                    </a:moveTo>
                    <a:lnTo>
                      <a:pt x="0" y="5743"/>
                    </a:lnTo>
                    <a:lnTo>
                      <a:pt x="16444" y="800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38" name="Freeform: Shape 1237">
                <a:extLst>
                  <a:ext uri="{FF2B5EF4-FFF2-40B4-BE49-F238E27FC236}">
                    <a16:creationId xmlns:a16="http://schemas.microsoft.com/office/drawing/2014/main" id="{3B2A49F9-02C0-044D-62D5-52114993D6BD}"/>
                  </a:ext>
                </a:extLst>
              </p:cNvPr>
              <p:cNvSpPr/>
              <p:nvPr/>
            </p:nvSpPr>
            <p:spPr>
              <a:xfrm>
                <a:off x="3193911" y="1422627"/>
                <a:ext cx="21073" cy="10227"/>
              </a:xfrm>
              <a:custGeom>
                <a:avLst/>
                <a:gdLst>
                  <a:gd name="connsiteX0" fmla="*/ 19836 w 21073"/>
                  <a:gd name="connsiteY0" fmla="*/ 0 h 10227"/>
                  <a:gd name="connsiteX1" fmla="*/ 0 w 21073"/>
                  <a:gd name="connsiteY1" fmla="*/ 7588 h 10227"/>
                  <a:gd name="connsiteX2" fmla="*/ 21073 w 21073"/>
                  <a:gd name="connsiteY2" fmla="*/ 10228 h 10227"/>
                </a:gdLst>
                <a:ahLst/>
                <a:cxnLst>
                  <a:cxn ang="0">
                    <a:pos x="connsiteX0" y="connsiteY0"/>
                  </a:cxn>
                  <a:cxn ang="0">
                    <a:pos x="connsiteX1" y="connsiteY1"/>
                  </a:cxn>
                  <a:cxn ang="0">
                    <a:pos x="connsiteX2" y="connsiteY2"/>
                  </a:cxn>
                </a:cxnLst>
                <a:rect l="l" t="t" r="r" b="b"/>
                <a:pathLst>
                  <a:path w="21073" h="10227">
                    <a:moveTo>
                      <a:pt x="19836" y="0"/>
                    </a:moveTo>
                    <a:lnTo>
                      <a:pt x="0" y="7588"/>
                    </a:lnTo>
                    <a:lnTo>
                      <a:pt x="21073" y="1022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39" name="Freeform: Shape 1238">
                <a:extLst>
                  <a:ext uri="{FF2B5EF4-FFF2-40B4-BE49-F238E27FC236}">
                    <a16:creationId xmlns:a16="http://schemas.microsoft.com/office/drawing/2014/main" id="{AE9089F8-20BC-8889-B3E5-9A294577A9AB}"/>
                  </a:ext>
                </a:extLst>
              </p:cNvPr>
              <p:cNvSpPr/>
              <p:nvPr/>
            </p:nvSpPr>
            <p:spPr>
              <a:xfrm>
                <a:off x="3193911" y="1537275"/>
                <a:ext cx="25120" cy="12194"/>
              </a:xfrm>
              <a:custGeom>
                <a:avLst/>
                <a:gdLst>
                  <a:gd name="connsiteX0" fmla="*/ 23655 w 25120"/>
                  <a:gd name="connsiteY0" fmla="*/ 0 h 12194"/>
                  <a:gd name="connsiteX1" fmla="*/ 0 w 25120"/>
                  <a:gd name="connsiteY1" fmla="*/ 9029 h 12194"/>
                  <a:gd name="connsiteX2" fmla="*/ 25121 w 25120"/>
                  <a:gd name="connsiteY2" fmla="*/ 12194 h 12194"/>
                </a:gdLst>
                <a:ahLst/>
                <a:cxnLst>
                  <a:cxn ang="0">
                    <a:pos x="connsiteX0" y="connsiteY0"/>
                  </a:cxn>
                  <a:cxn ang="0">
                    <a:pos x="connsiteX1" y="connsiteY1"/>
                  </a:cxn>
                  <a:cxn ang="0">
                    <a:pos x="connsiteX2" y="connsiteY2"/>
                  </a:cxn>
                </a:cxnLst>
                <a:rect l="l" t="t" r="r" b="b"/>
                <a:pathLst>
                  <a:path w="25120" h="12194">
                    <a:moveTo>
                      <a:pt x="23655" y="0"/>
                    </a:moveTo>
                    <a:lnTo>
                      <a:pt x="0" y="9029"/>
                    </a:lnTo>
                    <a:lnTo>
                      <a:pt x="25121" y="1219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0" name="Freeform: Shape 1239">
                <a:extLst>
                  <a:ext uri="{FF2B5EF4-FFF2-40B4-BE49-F238E27FC236}">
                    <a16:creationId xmlns:a16="http://schemas.microsoft.com/office/drawing/2014/main" id="{F7750201-2174-E745-0F26-D2D07BE40F3A}"/>
                  </a:ext>
                </a:extLst>
              </p:cNvPr>
              <p:cNvSpPr/>
              <p:nvPr/>
            </p:nvSpPr>
            <p:spPr>
              <a:xfrm>
                <a:off x="3193911" y="1652278"/>
                <a:ext cx="28465" cy="13833"/>
              </a:xfrm>
              <a:custGeom>
                <a:avLst/>
                <a:gdLst>
                  <a:gd name="connsiteX0" fmla="*/ 26866 w 28465"/>
                  <a:gd name="connsiteY0" fmla="*/ 0 h 13833"/>
                  <a:gd name="connsiteX1" fmla="*/ 0 w 28465"/>
                  <a:gd name="connsiteY1" fmla="*/ 10115 h 13833"/>
                  <a:gd name="connsiteX2" fmla="*/ 28465 w 28465"/>
                  <a:gd name="connsiteY2" fmla="*/ 13833 h 13833"/>
                </a:gdLst>
                <a:ahLst/>
                <a:cxnLst>
                  <a:cxn ang="0">
                    <a:pos x="connsiteX0" y="connsiteY0"/>
                  </a:cxn>
                  <a:cxn ang="0">
                    <a:pos x="connsiteX1" y="connsiteY1"/>
                  </a:cxn>
                  <a:cxn ang="0">
                    <a:pos x="connsiteX2" y="connsiteY2"/>
                  </a:cxn>
                </a:cxnLst>
                <a:rect l="l" t="t" r="r" b="b"/>
                <a:pathLst>
                  <a:path w="28465" h="13833">
                    <a:moveTo>
                      <a:pt x="26866" y="0"/>
                    </a:moveTo>
                    <a:lnTo>
                      <a:pt x="0" y="10115"/>
                    </a:lnTo>
                    <a:lnTo>
                      <a:pt x="28465" y="1383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1" name="Freeform: Shape 1240">
                <a:extLst>
                  <a:ext uri="{FF2B5EF4-FFF2-40B4-BE49-F238E27FC236}">
                    <a16:creationId xmlns:a16="http://schemas.microsoft.com/office/drawing/2014/main" id="{548BF272-9137-5854-336A-4F3EBADD2631}"/>
                  </a:ext>
                </a:extLst>
              </p:cNvPr>
              <p:cNvSpPr/>
              <p:nvPr/>
            </p:nvSpPr>
            <p:spPr>
              <a:xfrm>
                <a:off x="3193911" y="1767561"/>
                <a:ext cx="31143" cy="15154"/>
              </a:xfrm>
              <a:custGeom>
                <a:avLst/>
                <a:gdLst>
                  <a:gd name="connsiteX0" fmla="*/ 29472 w 31143"/>
                  <a:gd name="connsiteY0" fmla="*/ 0 h 15154"/>
                  <a:gd name="connsiteX1" fmla="*/ 0 w 31143"/>
                  <a:gd name="connsiteY1" fmla="*/ 10921 h 15154"/>
                  <a:gd name="connsiteX2" fmla="*/ 31144 w 31143"/>
                  <a:gd name="connsiteY2" fmla="*/ 15154 h 15154"/>
                </a:gdLst>
                <a:ahLst/>
                <a:cxnLst>
                  <a:cxn ang="0">
                    <a:pos x="connsiteX0" y="connsiteY0"/>
                  </a:cxn>
                  <a:cxn ang="0">
                    <a:pos x="connsiteX1" y="connsiteY1"/>
                  </a:cxn>
                  <a:cxn ang="0">
                    <a:pos x="connsiteX2" y="connsiteY2"/>
                  </a:cxn>
                </a:cxnLst>
                <a:rect l="l" t="t" r="r" b="b"/>
                <a:pathLst>
                  <a:path w="31143" h="15154">
                    <a:moveTo>
                      <a:pt x="29472" y="0"/>
                    </a:moveTo>
                    <a:lnTo>
                      <a:pt x="0" y="10921"/>
                    </a:lnTo>
                    <a:lnTo>
                      <a:pt x="31144" y="1515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2" name="Freeform: Shape 1241">
                <a:extLst>
                  <a:ext uri="{FF2B5EF4-FFF2-40B4-BE49-F238E27FC236}">
                    <a16:creationId xmlns:a16="http://schemas.microsoft.com/office/drawing/2014/main" id="{76FAF132-166A-EA04-3F08-5F1075832F76}"/>
                  </a:ext>
                </a:extLst>
              </p:cNvPr>
              <p:cNvSpPr/>
              <p:nvPr/>
            </p:nvSpPr>
            <p:spPr>
              <a:xfrm>
                <a:off x="3193911" y="1883052"/>
                <a:ext cx="33256" cy="16201"/>
              </a:xfrm>
              <a:custGeom>
                <a:avLst/>
                <a:gdLst>
                  <a:gd name="connsiteX0" fmla="*/ 31547 w 33256"/>
                  <a:gd name="connsiteY0" fmla="*/ 0 h 16201"/>
                  <a:gd name="connsiteX1" fmla="*/ 0 w 33256"/>
                  <a:gd name="connsiteY1" fmla="*/ 11519 h 16201"/>
                  <a:gd name="connsiteX2" fmla="*/ 33256 w 33256"/>
                  <a:gd name="connsiteY2" fmla="*/ 16201 h 16201"/>
                </a:gdLst>
                <a:ahLst/>
                <a:cxnLst>
                  <a:cxn ang="0">
                    <a:pos x="connsiteX0" y="connsiteY0"/>
                  </a:cxn>
                  <a:cxn ang="0">
                    <a:pos x="connsiteX1" y="connsiteY1"/>
                  </a:cxn>
                  <a:cxn ang="0">
                    <a:pos x="connsiteX2" y="connsiteY2"/>
                  </a:cxn>
                </a:cxnLst>
                <a:rect l="l" t="t" r="r" b="b"/>
                <a:pathLst>
                  <a:path w="33256" h="16201">
                    <a:moveTo>
                      <a:pt x="31547" y="0"/>
                    </a:moveTo>
                    <a:lnTo>
                      <a:pt x="0" y="11519"/>
                    </a:lnTo>
                    <a:lnTo>
                      <a:pt x="33256" y="1620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3" name="Freeform: Shape 1242">
                <a:extLst>
                  <a:ext uri="{FF2B5EF4-FFF2-40B4-BE49-F238E27FC236}">
                    <a16:creationId xmlns:a16="http://schemas.microsoft.com/office/drawing/2014/main" id="{FB717AD3-7694-D15A-D720-6F40E42D403F}"/>
                  </a:ext>
                </a:extLst>
              </p:cNvPr>
              <p:cNvSpPr/>
              <p:nvPr/>
            </p:nvSpPr>
            <p:spPr>
              <a:xfrm>
                <a:off x="3193911" y="1998694"/>
                <a:ext cx="34914" cy="17025"/>
              </a:xfrm>
              <a:custGeom>
                <a:avLst/>
                <a:gdLst>
                  <a:gd name="connsiteX0" fmla="*/ 33188 w 34914"/>
                  <a:gd name="connsiteY0" fmla="*/ 0 h 17025"/>
                  <a:gd name="connsiteX1" fmla="*/ 0 w 34914"/>
                  <a:gd name="connsiteY1" fmla="*/ 11966 h 17025"/>
                  <a:gd name="connsiteX2" fmla="*/ 34915 w 34914"/>
                  <a:gd name="connsiteY2" fmla="*/ 17026 h 17025"/>
                </a:gdLst>
                <a:ahLst/>
                <a:cxnLst>
                  <a:cxn ang="0">
                    <a:pos x="connsiteX0" y="connsiteY0"/>
                  </a:cxn>
                  <a:cxn ang="0">
                    <a:pos x="connsiteX1" y="connsiteY1"/>
                  </a:cxn>
                  <a:cxn ang="0">
                    <a:pos x="connsiteX2" y="connsiteY2"/>
                  </a:cxn>
                </a:cxnLst>
                <a:rect l="l" t="t" r="r" b="b"/>
                <a:pathLst>
                  <a:path w="34914" h="17025">
                    <a:moveTo>
                      <a:pt x="33188" y="0"/>
                    </a:moveTo>
                    <a:lnTo>
                      <a:pt x="0" y="11966"/>
                    </a:lnTo>
                    <a:lnTo>
                      <a:pt x="34915" y="1702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4" name="Freeform: Shape 1243">
                <a:extLst>
                  <a:ext uri="{FF2B5EF4-FFF2-40B4-BE49-F238E27FC236}">
                    <a16:creationId xmlns:a16="http://schemas.microsoft.com/office/drawing/2014/main" id="{043846ED-14BF-8530-31DD-FCC78AF48E9D}"/>
                  </a:ext>
                </a:extLst>
              </p:cNvPr>
              <p:cNvSpPr/>
              <p:nvPr/>
            </p:nvSpPr>
            <p:spPr>
              <a:xfrm>
                <a:off x="3193911" y="2114444"/>
                <a:ext cx="36216" cy="17675"/>
              </a:xfrm>
              <a:custGeom>
                <a:avLst/>
                <a:gdLst>
                  <a:gd name="connsiteX0" fmla="*/ 34483 w 36216"/>
                  <a:gd name="connsiteY0" fmla="*/ 0 h 17675"/>
                  <a:gd name="connsiteX1" fmla="*/ 0 w 36216"/>
                  <a:gd name="connsiteY1" fmla="*/ 12304 h 17675"/>
                  <a:gd name="connsiteX2" fmla="*/ 36216 w 36216"/>
                  <a:gd name="connsiteY2" fmla="*/ 17675 h 17675"/>
                </a:gdLst>
                <a:ahLst/>
                <a:cxnLst>
                  <a:cxn ang="0">
                    <a:pos x="connsiteX0" y="connsiteY0"/>
                  </a:cxn>
                  <a:cxn ang="0">
                    <a:pos x="connsiteX1" y="connsiteY1"/>
                  </a:cxn>
                  <a:cxn ang="0">
                    <a:pos x="connsiteX2" y="connsiteY2"/>
                  </a:cxn>
                </a:cxnLst>
                <a:rect l="l" t="t" r="r" b="b"/>
                <a:pathLst>
                  <a:path w="36216" h="17675">
                    <a:moveTo>
                      <a:pt x="34483" y="0"/>
                    </a:moveTo>
                    <a:lnTo>
                      <a:pt x="0" y="12304"/>
                    </a:lnTo>
                    <a:lnTo>
                      <a:pt x="36216" y="1767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5" name="Freeform: Shape 1244">
                <a:extLst>
                  <a:ext uri="{FF2B5EF4-FFF2-40B4-BE49-F238E27FC236}">
                    <a16:creationId xmlns:a16="http://schemas.microsoft.com/office/drawing/2014/main" id="{575ADF61-A228-F05E-2619-C9D06B49D114}"/>
                  </a:ext>
                </a:extLst>
              </p:cNvPr>
              <p:cNvSpPr/>
              <p:nvPr/>
            </p:nvSpPr>
            <p:spPr>
              <a:xfrm>
                <a:off x="3193911" y="2230274"/>
                <a:ext cx="37237" cy="18185"/>
              </a:xfrm>
              <a:custGeom>
                <a:avLst/>
                <a:gdLst>
                  <a:gd name="connsiteX0" fmla="*/ 35502 w 37237"/>
                  <a:gd name="connsiteY0" fmla="*/ 0 h 18185"/>
                  <a:gd name="connsiteX1" fmla="*/ 0 w 37237"/>
                  <a:gd name="connsiteY1" fmla="*/ 12564 h 18185"/>
                  <a:gd name="connsiteX2" fmla="*/ 37237 w 37237"/>
                  <a:gd name="connsiteY2" fmla="*/ 18185 h 18185"/>
                </a:gdLst>
                <a:ahLst/>
                <a:cxnLst>
                  <a:cxn ang="0">
                    <a:pos x="connsiteX0" y="connsiteY0"/>
                  </a:cxn>
                  <a:cxn ang="0">
                    <a:pos x="connsiteX1" y="connsiteY1"/>
                  </a:cxn>
                  <a:cxn ang="0">
                    <a:pos x="connsiteX2" y="connsiteY2"/>
                  </a:cxn>
                </a:cxnLst>
                <a:rect l="l" t="t" r="r" b="b"/>
                <a:pathLst>
                  <a:path w="37237" h="18185">
                    <a:moveTo>
                      <a:pt x="35502" y="0"/>
                    </a:moveTo>
                    <a:lnTo>
                      <a:pt x="0" y="12564"/>
                    </a:lnTo>
                    <a:lnTo>
                      <a:pt x="37237" y="1818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6" name="Freeform: Shape 1245">
                <a:extLst>
                  <a:ext uri="{FF2B5EF4-FFF2-40B4-BE49-F238E27FC236}">
                    <a16:creationId xmlns:a16="http://schemas.microsoft.com/office/drawing/2014/main" id="{E050CAA7-70D0-53E5-4F35-EEAB86507733}"/>
                  </a:ext>
                </a:extLst>
              </p:cNvPr>
              <p:cNvSpPr/>
              <p:nvPr/>
            </p:nvSpPr>
            <p:spPr>
              <a:xfrm>
                <a:off x="3193911" y="2346163"/>
                <a:ext cx="38035" cy="18584"/>
              </a:xfrm>
              <a:custGeom>
                <a:avLst/>
                <a:gdLst>
                  <a:gd name="connsiteX0" fmla="*/ 36300 w 38035"/>
                  <a:gd name="connsiteY0" fmla="*/ 0 h 18584"/>
                  <a:gd name="connsiteX1" fmla="*/ 0 w 38035"/>
                  <a:gd name="connsiteY1" fmla="*/ 12764 h 18584"/>
                  <a:gd name="connsiteX2" fmla="*/ 38036 w 38035"/>
                  <a:gd name="connsiteY2" fmla="*/ 18584 h 18584"/>
                </a:gdLst>
                <a:ahLst/>
                <a:cxnLst>
                  <a:cxn ang="0">
                    <a:pos x="connsiteX0" y="connsiteY0"/>
                  </a:cxn>
                  <a:cxn ang="0">
                    <a:pos x="connsiteX1" y="connsiteY1"/>
                  </a:cxn>
                  <a:cxn ang="0">
                    <a:pos x="connsiteX2" y="connsiteY2"/>
                  </a:cxn>
                </a:cxnLst>
                <a:rect l="l" t="t" r="r" b="b"/>
                <a:pathLst>
                  <a:path w="38035" h="18584">
                    <a:moveTo>
                      <a:pt x="36300" y="0"/>
                    </a:moveTo>
                    <a:lnTo>
                      <a:pt x="0" y="12764"/>
                    </a:lnTo>
                    <a:lnTo>
                      <a:pt x="38036" y="1858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7" name="Freeform: Shape 1246">
                <a:extLst>
                  <a:ext uri="{FF2B5EF4-FFF2-40B4-BE49-F238E27FC236}">
                    <a16:creationId xmlns:a16="http://schemas.microsoft.com/office/drawing/2014/main" id="{ECF8BD4E-A905-11ED-4348-6B17CA0B33B2}"/>
                  </a:ext>
                </a:extLst>
              </p:cNvPr>
              <p:cNvSpPr/>
              <p:nvPr/>
            </p:nvSpPr>
            <p:spPr>
              <a:xfrm>
                <a:off x="3309997" y="501504"/>
                <a:ext cx="12622" cy="10517"/>
              </a:xfrm>
              <a:custGeom>
                <a:avLst/>
                <a:gdLst>
                  <a:gd name="connsiteX0" fmla="*/ 12623 w 12622"/>
                  <a:gd name="connsiteY0" fmla="*/ 5188 h 10517"/>
                  <a:gd name="connsiteX1" fmla="*/ 0 w 12622"/>
                  <a:gd name="connsiteY1" fmla="*/ 0 h 10517"/>
                  <a:gd name="connsiteX2" fmla="*/ 8696 w 12622"/>
                  <a:gd name="connsiteY2" fmla="*/ 10518 h 10517"/>
                </a:gdLst>
                <a:ahLst/>
                <a:cxnLst>
                  <a:cxn ang="0">
                    <a:pos x="connsiteX0" y="connsiteY0"/>
                  </a:cxn>
                  <a:cxn ang="0">
                    <a:pos x="connsiteX1" y="connsiteY1"/>
                  </a:cxn>
                  <a:cxn ang="0">
                    <a:pos x="connsiteX2" y="connsiteY2"/>
                  </a:cxn>
                </a:cxnLst>
                <a:rect l="l" t="t" r="r" b="b"/>
                <a:pathLst>
                  <a:path w="12622" h="10517">
                    <a:moveTo>
                      <a:pt x="12623" y="5188"/>
                    </a:moveTo>
                    <a:lnTo>
                      <a:pt x="0" y="0"/>
                    </a:lnTo>
                    <a:lnTo>
                      <a:pt x="8696" y="1051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8" name="Freeform: Shape 1247">
                <a:extLst>
                  <a:ext uri="{FF2B5EF4-FFF2-40B4-BE49-F238E27FC236}">
                    <a16:creationId xmlns:a16="http://schemas.microsoft.com/office/drawing/2014/main" id="{90AE9CB7-0937-35DE-C8EF-6BCEE5DE1874}"/>
                  </a:ext>
                </a:extLst>
              </p:cNvPr>
              <p:cNvSpPr/>
              <p:nvPr/>
            </p:nvSpPr>
            <p:spPr>
              <a:xfrm>
                <a:off x="3309997" y="617593"/>
                <a:ext cx="9298" cy="8491"/>
              </a:xfrm>
              <a:custGeom>
                <a:avLst/>
                <a:gdLst>
                  <a:gd name="connsiteX0" fmla="*/ 9298 w 9298"/>
                  <a:gd name="connsiteY0" fmla="*/ 4665 h 8491"/>
                  <a:gd name="connsiteX1" fmla="*/ 0 w 9298"/>
                  <a:gd name="connsiteY1" fmla="*/ 0 h 8491"/>
                  <a:gd name="connsiteX2" fmla="*/ 6009 w 9298"/>
                  <a:gd name="connsiteY2" fmla="*/ 8492 h 8491"/>
                </a:gdLst>
                <a:ahLst/>
                <a:cxnLst>
                  <a:cxn ang="0">
                    <a:pos x="connsiteX0" y="connsiteY0"/>
                  </a:cxn>
                  <a:cxn ang="0">
                    <a:pos x="connsiteX1" y="connsiteY1"/>
                  </a:cxn>
                  <a:cxn ang="0">
                    <a:pos x="connsiteX2" y="connsiteY2"/>
                  </a:cxn>
                </a:cxnLst>
                <a:rect l="l" t="t" r="r" b="b"/>
                <a:pathLst>
                  <a:path w="9298" h="8491">
                    <a:moveTo>
                      <a:pt x="9298" y="4665"/>
                    </a:moveTo>
                    <a:lnTo>
                      <a:pt x="0" y="0"/>
                    </a:lnTo>
                    <a:lnTo>
                      <a:pt x="6009" y="849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9" name="Freeform: Shape 1248">
                <a:extLst>
                  <a:ext uri="{FF2B5EF4-FFF2-40B4-BE49-F238E27FC236}">
                    <a16:creationId xmlns:a16="http://schemas.microsoft.com/office/drawing/2014/main" id="{89508B89-D1CD-627F-D2F5-C737929125E5}"/>
                  </a:ext>
                </a:extLst>
              </p:cNvPr>
              <p:cNvSpPr/>
              <p:nvPr/>
            </p:nvSpPr>
            <p:spPr>
              <a:xfrm>
                <a:off x="3309997" y="733682"/>
                <a:ext cx="7059" cy="6412"/>
              </a:xfrm>
              <a:custGeom>
                <a:avLst/>
                <a:gdLst>
                  <a:gd name="connsiteX0" fmla="*/ 7060 w 7059"/>
                  <a:gd name="connsiteY0" fmla="*/ 3503 h 6412"/>
                  <a:gd name="connsiteX1" fmla="*/ 0 w 7059"/>
                  <a:gd name="connsiteY1" fmla="*/ 0 h 6412"/>
                  <a:gd name="connsiteX2" fmla="*/ 4581 w 7059"/>
                  <a:gd name="connsiteY2" fmla="*/ 6413 h 6412"/>
                </a:gdLst>
                <a:ahLst/>
                <a:cxnLst>
                  <a:cxn ang="0">
                    <a:pos x="connsiteX0" y="connsiteY0"/>
                  </a:cxn>
                  <a:cxn ang="0">
                    <a:pos x="connsiteX1" y="connsiteY1"/>
                  </a:cxn>
                  <a:cxn ang="0">
                    <a:pos x="connsiteX2" y="connsiteY2"/>
                  </a:cxn>
                </a:cxnLst>
                <a:rect l="l" t="t" r="r" b="b"/>
                <a:pathLst>
                  <a:path w="7059" h="6412">
                    <a:moveTo>
                      <a:pt x="7060" y="3503"/>
                    </a:moveTo>
                    <a:lnTo>
                      <a:pt x="0" y="0"/>
                    </a:lnTo>
                    <a:lnTo>
                      <a:pt x="4581" y="641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0" name="Freeform: Shape 1249">
                <a:extLst>
                  <a:ext uri="{FF2B5EF4-FFF2-40B4-BE49-F238E27FC236}">
                    <a16:creationId xmlns:a16="http://schemas.microsoft.com/office/drawing/2014/main" id="{E1284479-BD29-6DB2-7E27-C508B95E922A}"/>
                  </a:ext>
                </a:extLst>
              </p:cNvPr>
              <p:cNvSpPr/>
              <p:nvPr/>
            </p:nvSpPr>
            <p:spPr>
              <a:xfrm>
                <a:off x="3309997" y="849771"/>
                <a:ext cx="6297" cy="4603"/>
              </a:xfrm>
              <a:custGeom>
                <a:avLst/>
                <a:gdLst>
                  <a:gd name="connsiteX0" fmla="*/ 6297 w 6297"/>
                  <a:gd name="connsiteY0" fmla="*/ 1859 h 4603"/>
                  <a:gd name="connsiteX1" fmla="*/ 0 w 6297"/>
                  <a:gd name="connsiteY1" fmla="*/ 0 h 4603"/>
                  <a:gd name="connsiteX2" fmla="*/ 4682 w 6297"/>
                  <a:gd name="connsiteY2" fmla="*/ 4604 h 4603"/>
                </a:gdLst>
                <a:ahLst/>
                <a:cxnLst>
                  <a:cxn ang="0">
                    <a:pos x="connsiteX0" y="connsiteY0"/>
                  </a:cxn>
                  <a:cxn ang="0">
                    <a:pos x="connsiteX1" y="connsiteY1"/>
                  </a:cxn>
                  <a:cxn ang="0">
                    <a:pos x="connsiteX2" y="connsiteY2"/>
                  </a:cxn>
                </a:cxnLst>
                <a:rect l="l" t="t" r="r" b="b"/>
                <a:pathLst>
                  <a:path w="6297" h="4603">
                    <a:moveTo>
                      <a:pt x="6297" y="1859"/>
                    </a:moveTo>
                    <a:lnTo>
                      <a:pt x="0" y="0"/>
                    </a:lnTo>
                    <a:lnTo>
                      <a:pt x="4682" y="460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1" name="Freeform: Shape 1250">
                <a:extLst>
                  <a:ext uri="{FF2B5EF4-FFF2-40B4-BE49-F238E27FC236}">
                    <a16:creationId xmlns:a16="http://schemas.microsoft.com/office/drawing/2014/main" id="{0E22DC69-9102-8350-2A46-0F67DBB6D11A}"/>
                  </a:ext>
                </a:extLst>
              </p:cNvPr>
              <p:cNvSpPr/>
              <p:nvPr/>
            </p:nvSpPr>
            <p:spPr>
              <a:xfrm>
                <a:off x="3309997" y="965736"/>
                <a:ext cx="7154" cy="3381"/>
              </a:xfrm>
              <a:custGeom>
                <a:avLst/>
                <a:gdLst>
                  <a:gd name="connsiteX0" fmla="*/ 7154 w 7154"/>
                  <a:gd name="connsiteY0" fmla="*/ 0 h 3381"/>
                  <a:gd name="connsiteX1" fmla="*/ 0 w 7154"/>
                  <a:gd name="connsiteY1" fmla="*/ 124 h 3381"/>
                  <a:gd name="connsiteX2" fmla="*/ 6370 w 7154"/>
                  <a:gd name="connsiteY2" fmla="*/ 3381 h 3381"/>
                </a:gdLst>
                <a:ahLst/>
                <a:cxnLst>
                  <a:cxn ang="0">
                    <a:pos x="connsiteX0" y="connsiteY0"/>
                  </a:cxn>
                  <a:cxn ang="0">
                    <a:pos x="connsiteX1" y="connsiteY1"/>
                  </a:cxn>
                  <a:cxn ang="0">
                    <a:pos x="connsiteX2" y="connsiteY2"/>
                  </a:cxn>
                </a:cxnLst>
                <a:rect l="l" t="t" r="r" b="b"/>
                <a:pathLst>
                  <a:path w="7154" h="3381">
                    <a:moveTo>
                      <a:pt x="7154" y="0"/>
                    </a:moveTo>
                    <a:lnTo>
                      <a:pt x="0" y="124"/>
                    </a:lnTo>
                    <a:lnTo>
                      <a:pt x="6370" y="338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2" name="Freeform: Shape 1251">
                <a:extLst>
                  <a:ext uri="{FF2B5EF4-FFF2-40B4-BE49-F238E27FC236}">
                    <a16:creationId xmlns:a16="http://schemas.microsoft.com/office/drawing/2014/main" id="{B39B4071-B903-2A09-8434-291D9D000412}"/>
                  </a:ext>
                </a:extLst>
              </p:cNvPr>
              <p:cNvSpPr/>
              <p:nvPr/>
            </p:nvSpPr>
            <p:spPr>
              <a:xfrm>
                <a:off x="3309997" y="1079663"/>
                <a:ext cx="9546" cy="4761"/>
              </a:xfrm>
              <a:custGeom>
                <a:avLst/>
                <a:gdLst>
                  <a:gd name="connsiteX0" fmla="*/ 9546 w 9546"/>
                  <a:gd name="connsiteY0" fmla="*/ 0 h 4761"/>
                  <a:gd name="connsiteX1" fmla="*/ 0 w 9546"/>
                  <a:gd name="connsiteY1" fmla="*/ 2285 h 4761"/>
                  <a:gd name="connsiteX2" fmla="*/ 9498 w 9546"/>
                  <a:gd name="connsiteY2" fmla="*/ 4761 h 4761"/>
                </a:gdLst>
                <a:ahLst/>
                <a:cxnLst>
                  <a:cxn ang="0">
                    <a:pos x="connsiteX0" y="connsiteY0"/>
                  </a:cxn>
                  <a:cxn ang="0">
                    <a:pos x="connsiteX1" y="connsiteY1"/>
                  </a:cxn>
                  <a:cxn ang="0">
                    <a:pos x="connsiteX2" y="connsiteY2"/>
                  </a:cxn>
                </a:cxnLst>
                <a:rect l="l" t="t" r="r" b="b"/>
                <a:pathLst>
                  <a:path w="9546" h="4761">
                    <a:moveTo>
                      <a:pt x="9546" y="0"/>
                    </a:moveTo>
                    <a:lnTo>
                      <a:pt x="0" y="2285"/>
                    </a:lnTo>
                    <a:lnTo>
                      <a:pt x="9498" y="476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3" name="Freeform: Shape 1252">
                <a:extLst>
                  <a:ext uri="{FF2B5EF4-FFF2-40B4-BE49-F238E27FC236}">
                    <a16:creationId xmlns:a16="http://schemas.microsoft.com/office/drawing/2014/main" id="{2A96CFA7-292D-3C23-A6F1-C99796018622}"/>
                  </a:ext>
                </a:extLst>
              </p:cNvPr>
              <p:cNvSpPr/>
              <p:nvPr/>
            </p:nvSpPr>
            <p:spPr>
              <a:xfrm>
                <a:off x="3309997" y="1193613"/>
                <a:ext cx="13611" cy="6669"/>
              </a:xfrm>
              <a:custGeom>
                <a:avLst/>
                <a:gdLst>
                  <a:gd name="connsiteX0" fmla="*/ 13067 w 13611"/>
                  <a:gd name="connsiteY0" fmla="*/ 0 h 6669"/>
                  <a:gd name="connsiteX1" fmla="*/ 0 w 13611"/>
                  <a:gd name="connsiteY1" fmla="*/ 4424 h 6669"/>
                  <a:gd name="connsiteX2" fmla="*/ 13611 w 13611"/>
                  <a:gd name="connsiteY2" fmla="*/ 6670 h 6669"/>
                </a:gdLst>
                <a:ahLst/>
                <a:cxnLst>
                  <a:cxn ang="0">
                    <a:pos x="connsiteX0" y="connsiteY0"/>
                  </a:cxn>
                  <a:cxn ang="0">
                    <a:pos x="connsiteX1" y="connsiteY1"/>
                  </a:cxn>
                  <a:cxn ang="0">
                    <a:pos x="connsiteX2" y="connsiteY2"/>
                  </a:cxn>
                </a:cxnLst>
                <a:rect l="l" t="t" r="r" b="b"/>
                <a:pathLst>
                  <a:path w="13611" h="6669">
                    <a:moveTo>
                      <a:pt x="13067" y="0"/>
                    </a:moveTo>
                    <a:lnTo>
                      <a:pt x="0" y="4424"/>
                    </a:lnTo>
                    <a:lnTo>
                      <a:pt x="13611" y="667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4" name="Freeform: Shape 1253">
                <a:extLst>
                  <a:ext uri="{FF2B5EF4-FFF2-40B4-BE49-F238E27FC236}">
                    <a16:creationId xmlns:a16="http://schemas.microsoft.com/office/drawing/2014/main" id="{1FB82BE7-1BCB-2A56-8E94-2060E06A4B5D}"/>
                  </a:ext>
                </a:extLst>
              </p:cNvPr>
              <p:cNvSpPr/>
              <p:nvPr/>
            </p:nvSpPr>
            <p:spPr>
              <a:xfrm>
                <a:off x="3309997" y="1307777"/>
                <a:ext cx="18067" cy="8789"/>
              </a:xfrm>
              <a:custGeom>
                <a:avLst/>
                <a:gdLst>
                  <a:gd name="connsiteX0" fmla="*/ 17090 w 18067"/>
                  <a:gd name="connsiteY0" fmla="*/ 0 h 8789"/>
                  <a:gd name="connsiteX1" fmla="*/ 0 w 18067"/>
                  <a:gd name="connsiteY1" fmla="*/ 6349 h 8789"/>
                  <a:gd name="connsiteX2" fmla="*/ 18067 w 18067"/>
                  <a:gd name="connsiteY2" fmla="*/ 8789 h 8789"/>
                </a:gdLst>
                <a:ahLst/>
                <a:cxnLst>
                  <a:cxn ang="0">
                    <a:pos x="connsiteX0" y="connsiteY0"/>
                  </a:cxn>
                  <a:cxn ang="0">
                    <a:pos x="connsiteX1" y="connsiteY1"/>
                  </a:cxn>
                  <a:cxn ang="0">
                    <a:pos x="connsiteX2" y="connsiteY2"/>
                  </a:cxn>
                </a:cxnLst>
                <a:rect l="l" t="t" r="r" b="b"/>
                <a:pathLst>
                  <a:path w="18067" h="8789">
                    <a:moveTo>
                      <a:pt x="17090" y="0"/>
                    </a:moveTo>
                    <a:lnTo>
                      <a:pt x="0" y="6349"/>
                    </a:lnTo>
                    <a:lnTo>
                      <a:pt x="18067" y="878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5" name="Freeform: Shape 1254">
                <a:extLst>
                  <a:ext uri="{FF2B5EF4-FFF2-40B4-BE49-F238E27FC236}">
                    <a16:creationId xmlns:a16="http://schemas.microsoft.com/office/drawing/2014/main" id="{5A9FA8A2-39D6-0B06-CA79-4FD29AE45A7C}"/>
                  </a:ext>
                </a:extLst>
              </p:cNvPr>
              <p:cNvSpPr/>
              <p:nvPr/>
            </p:nvSpPr>
            <p:spPr>
              <a:xfrm>
                <a:off x="3309997" y="1422262"/>
                <a:ext cx="22300" cy="10833"/>
              </a:xfrm>
              <a:custGeom>
                <a:avLst/>
                <a:gdLst>
                  <a:gd name="connsiteX0" fmla="*/ 21032 w 22300"/>
                  <a:gd name="connsiteY0" fmla="*/ 0 h 10833"/>
                  <a:gd name="connsiteX1" fmla="*/ 0 w 22300"/>
                  <a:gd name="connsiteY1" fmla="*/ 7953 h 10833"/>
                  <a:gd name="connsiteX2" fmla="*/ 22300 w 22300"/>
                  <a:gd name="connsiteY2" fmla="*/ 10833 h 10833"/>
                </a:gdLst>
                <a:ahLst/>
                <a:cxnLst>
                  <a:cxn ang="0">
                    <a:pos x="connsiteX0" y="connsiteY0"/>
                  </a:cxn>
                  <a:cxn ang="0">
                    <a:pos x="connsiteX1" y="connsiteY1"/>
                  </a:cxn>
                  <a:cxn ang="0">
                    <a:pos x="connsiteX2" y="connsiteY2"/>
                  </a:cxn>
                </a:cxnLst>
                <a:rect l="l" t="t" r="r" b="b"/>
                <a:pathLst>
                  <a:path w="22300" h="10833">
                    <a:moveTo>
                      <a:pt x="21032" y="0"/>
                    </a:moveTo>
                    <a:lnTo>
                      <a:pt x="0" y="7953"/>
                    </a:lnTo>
                    <a:lnTo>
                      <a:pt x="22300" y="1083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6" name="Freeform: Shape 1255">
                <a:extLst>
                  <a:ext uri="{FF2B5EF4-FFF2-40B4-BE49-F238E27FC236}">
                    <a16:creationId xmlns:a16="http://schemas.microsoft.com/office/drawing/2014/main" id="{B601F275-9AB8-114E-1FDF-B71A507EB3B1}"/>
                  </a:ext>
                </a:extLst>
              </p:cNvPr>
              <p:cNvSpPr/>
              <p:nvPr/>
            </p:nvSpPr>
            <p:spPr>
              <a:xfrm>
                <a:off x="3309997" y="1537087"/>
                <a:ext cx="25986" cy="12630"/>
              </a:xfrm>
              <a:custGeom>
                <a:avLst/>
                <a:gdLst>
                  <a:gd name="connsiteX0" fmla="*/ 24536 w 25986"/>
                  <a:gd name="connsiteY0" fmla="*/ 0 h 12630"/>
                  <a:gd name="connsiteX1" fmla="*/ 0 w 25986"/>
                  <a:gd name="connsiteY1" fmla="*/ 9217 h 12630"/>
                  <a:gd name="connsiteX2" fmla="*/ 25987 w 25986"/>
                  <a:gd name="connsiteY2" fmla="*/ 12631 h 12630"/>
                </a:gdLst>
                <a:ahLst/>
                <a:cxnLst>
                  <a:cxn ang="0">
                    <a:pos x="connsiteX0" y="connsiteY0"/>
                  </a:cxn>
                  <a:cxn ang="0">
                    <a:pos x="connsiteX1" y="connsiteY1"/>
                  </a:cxn>
                  <a:cxn ang="0">
                    <a:pos x="connsiteX2" y="connsiteY2"/>
                  </a:cxn>
                </a:cxnLst>
                <a:rect l="l" t="t" r="r" b="b"/>
                <a:pathLst>
                  <a:path w="25986" h="12630">
                    <a:moveTo>
                      <a:pt x="24536" y="0"/>
                    </a:moveTo>
                    <a:lnTo>
                      <a:pt x="0" y="9217"/>
                    </a:lnTo>
                    <a:lnTo>
                      <a:pt x="25987" y="1263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7" name="Freeform: Shape 1256">
                <a:extLst>
                  <a:ext uri="{FF2B5EF4-FFF2-40B4-BE49-F238E27FC236}">
                    <a16:creationId xmlns:a16="http://schemas.microsoft.com/office/drawing/2014/main" id="{AC7B4E84-B63B-709A-B23F-3BEBDD3BAF25}"/>
                  </a:ext>
                </a:extLst>
              </p:cNvPr>
              <p:cNvSpPr/>
              <p:nvPr/>
            </p:nvSpPr>
            <p:spPr>
              <a:xfrm>
                <a:off x="3309997" y="1652209"/>
                <a:ext cx="29030" cy="14125"/>
              </a:xfrm>
              <a:custGeom>
                <a:avLst/>
                <a:gdLst>
                  <a:gd name="connsiteX0" fmla="*/ 27470 w 29030"/>
                  <a:gd name="connsiteY0" fmla="*/ 0 h 14125"/>
                  <a:gd name="connsiteX1" fmla="*/ 0 w 29030"/>
                  <a:gd name="connsiteY1" fmla="*/ 10184 h 14125"/>
                  <a:gd name="connsiteX2" fmla="*/ 29031 w 29030"/>
                  <a:gd name="connsiteY2" fmla="*/ 14125 h 14125"/>
                </a:gdLst>
                <a:ahLst/>
                <a:cxnLst>
                  <a:cxn ang="0">
                    <a:pos x="connsiteX0" y="connsiteY0"/>
                  </a:cxn>
                  <a:cxn ang="0">
                    <a:pos x="connsiteX1" y="connsiteY1"/>
                  </a:cxn>
                  <a:cxn ang="0">
                    <a:pos x="connsiteX2" y="connsiteY2"/>
                  </a:cxn>
                </a:cxnLst>
                <a:rect l="l" t="t" r="r" b="b"/>
                <a:pathLst>
                  <a:path w="29030" h="14125">
                    <a:moveTo>
                      <a:pt x="27470" y="0"/>
                    </a:moveTo>
                    <a:lnTo>
                      <a:pt x="0" y="10184"/>
                    </a:lnTo>
                    <a:lnTo>
                      <a:pt x="29031" y="1412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8" name="Freeform: Shape 1257">
                <a:extLst>
                  <a:ext uri="{FF2B5EF4-FFF2-40B4-BE49-F238E27FC236}">
                    <a16:creationId xmlns:a16="http://schemas.microsoft.com/office/drawing/2014/main" id="{67C4CDF6-945D-9BB8-4C26-C2D88D827D96}"/>
                  </a:ext>
                </a:extLst>
              </p:cNvPr>
              <p:cNvSpPr/>
              <p:nvPr/>
            </p:nvSpPr>
            <p:spPr>
              <a:xfrm>
                <a:off x="3309997" y="1767569"/>
                <a:ext cx="31471" cy="15330"/>
              </a:xfrm>
              <a:custGeom>
                <a:avLst/>
                <a:gdLst>
                  <a:gd name="connsiteX0" fmla="*/ 29848 w 31471"/>
                  <a:gd name="connsiteY0" fmla="*/ 0 h 15330"/>
                  <a:gd name="connsiteX1" fmla="*/ 0 w 31471"/>
                  <a:gd name="connsiteY1" fmla="*/ 10913 h 15330"/>
                  <a:gd name="connsiteX2" fmla="*/ 31472 w 31471"/>
                  <a:gd name="connsiteY2" fmla="*/ 15330 h 15330"/>
                </a:gdLst>
                <a:ahLst/>
                <a:cxnLst>
                  <a:cxn ang="0">
                    <a:pos x="connsiteX0" y="connsiteY0"/>
                  </a:cxn>
                  <a:cxn ang="0">
                    <a:pos x="connsiteX1" y="connsiteY1"/>
                  </a:cxn>
                  <a:cxn ang="0">
                    <a:pos x="connsiteX2" y="connsiteY2"/>
                  </a:cxn>
                </a:cxnLst>
                <a:rect l="l" t="t" r="r" b="b"/>
                <a:pathLst>
                  <a:path w="31471" h="15330">
                    <a:moveTo>
                      <a:pt x="29848" y="0"/>
                    </a:moveTo>
                    <a:lnTo>
                      <a:pt x="0" y="10913"/>
                    </a:lnTo>
                    <a:lnTo>
                      <a:pt x="31472" y="1533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9" name="Freeform: Shape 1258">
                <a:extLst>
                  <a:ext uri="{FF2B5EF4-FFF2-40B4-BE49-F238E27FC236}">
                    <a16:creationId xmlns:a16="http://schemas.microsoft.com/office/drawing/2014/main" id="{1120246E-4900-FABB-8D16-671B06C98F55}"/>
                  </a:ext>
                </a:extLst>
              </p:cNvPr>
              <p:cNvSpPr/>
              <p:nvPr/>
            </p:nvSpPr>
            <p:spPr>
              <a:xfrm>
                <a:off x="3309997" y="1883107"/>
                <a:ext cx="33403" cy="16286"/>
              </a:xfrm>
              <a:custGeom>
                <a:avLst/>
                <a:gdLst>
                  <a:gd name="connsiteX0" fmla="*/ 31743 w 33403"/>
                  <a:gd name="connsiteY0" fmla="*/ 0 h 16286"/>
                  <a:gd name="connsiteX1" fmla="*/ 0 w 33403"/>
                  <a:gd name="connsiteY1" fmla="*/ 11464 h 16286"/>
                  <a:gd name="connsiteX2" fmla="*/ 33403 w 33403"/>
                  <a:gd name="connsiteY2" fmla="*/ 16287 h 16286"/>
                </a:gdLst>
                <a:ahLst/>
                <a:cxnLst>
                  <a:cxn ang="0">
                    <a:pos x="connsiteX0" y="connsiteY0"/>
                  </a:cxn>
                  <a:cxn ang="0">
                    <a:pos x="connsiteX1" y="connsiteY1"/>
                  </a:cxn>
                  <a:cxn ang="0">
                    <a:pos x="connsiteX2" y="connsiteY2"/>
                  </a:cxn>
                </a:cxnLst>
                <a:rect l="l" t="t" r="r" b="b"/>
                <a:pathLst>
                  <a:path w="33403" h="16286">
                    <a:moveTo>
                      <a:pt x="31743" y="0"/>
                    </a:moveTo>
                    <a:lnTo>
                      <a:pt x="0" y="11464"/>
                    </a:lnTo>
                    <a:lnTo>
                      <a:pt x="33403" y="1628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0" name="Freeform: Shape 1259">
                <a:extLst>
                  <a:ext uri="{FF2B5EF4-FFF2-40B4-BE49-F238E27FC236}">
                    <a16:creationId xmlns:a16="http://schemas.microsoft.com/office/drawing/2014/main" id="{0F19C62E-936B-5C39-AC5C-C164BC0A9C85}"/>
                  </a:ext>
                </a:extLst>
              </p:cNvPr>
              <p:cNvSpPr/>
              <p:nvPr/>
            </p:nvSpPr>
            <p:spPr>
              <a:xfrm>
                <a:off x="3309997" y="1998778"/>
                <a:ext cx="34922" cy="17041"/>
              </a:xfrm>
              <a:custGeom>
                <a:avLst/>
                <a:gdLst>
                  <a:gd name="connsiteX0" fmla="*/ 33242 w 34922"/>
                  <a:gd name="connsiteY0" fmla="*/ 0 h 17041"/>
                  <a:gd name="connsiteX1" fmla="*/ 0 w 34922"/>
                  <a:gd name="connsiteY1" fmla="*/ 11882 h 17041"/>
                  <a:gd name="connsiteX2" fmla="*/ 34923 w 34922"/>
                  <a:gd name="connsiteY2" fmla="*/ 17042 h 17041"/>
                </a:gdLst>
                <a:ahLst/>
                <a:cxnLst>
                  <a:cxn ang="0">
                    <a:pos x="connsiteX0" y="connsiteY0"/>
                  </a:cxn>
                  <a:cxn ang="0">
                    <a:pos x="connsiteX1" y="connsiteY1"/>
                  </a:cxn>
                  <a:cxn ang="0">
                    <a:pos x="connsiteX2" y="connsiteY2"/>
                  </a:cxn>
                </a:cxnLst>
                <a:rect l="l" t="t" r="r" b="b"/>
                <a:pathLst>
                  <a:path w="34922" h="17041">
                    <a:moveTo>
                      <a:pt x="33242" y="0"/>
                    </a:moveTo>
                    <a:lnTo>
                      <a:pt x="0" y="11882"/>
                    </a:lnTo>
                    <a:lnTo>
                      <a:pt x="34923" y="1704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1" name="Freeform: Shape 1260">
                <a:extLst>
                  <a:ext uri="{FF2B5EF4-FFF2-40B4-BE49-F238E27FC236}">
                    <a16:creationId xmlns:a16="http://schemas.microsoft.com/office/drawing/2014/main" id="{70BF9CAD-FFAD-D410-1922-800CC79CAD6F}"/>
                  </a:ext>
                </a:extLst>
              </p:cNvPr>
              <p:cNvSpPr/>
              <p:nvPr/>
            </p:nvSpPr>
            <p:spPr>
              <a:xfrm>
                <a:off x="3309997" y="2114546"/>
                <a:ext cx="36117" cy="17636"/>
              </a:xfrm>
              <a:custGeom>
                <a:avLst/>
                <a:gdLst>
                  <a:gd name="connsiteX0" fmla="*/ 34425 w 36117"/>
                  <a:gd name="connsiteY0" fmla="*/ 0 h 17636"/>
                  <a:gd name="connsiteX1" fmla="*/ 0 w 36117"/>
                  <a:gd name="connsiteY1" fmla="*/ 12203 h 17636"/>
                  <a:gd name="connsiteX2" fmla="*/ 36117 w 36117"/>
                  <a:gd name="connsiteY2" fmla="*/ 17636 h 17636"/>
                </a:gdLst>
                <a:ahLst/>
                <a:cxnLst>
                  <a:cxn ang="0">
                    <a:pos x="connsiteX0" y="connsiteY0"/>
                  </a:cxn>
                  <a:cxn ang="0">
                    <a:pos x="connsiteX1" y="connsiteY1"/>
                  </a:cxn>
                  <a:cxn ang="0">
                    <a:pos x="connsiteX2" y="connsiteY2"/>
                  </a:cxn>
                </a:cxnLst>
                <a:rect l="l" t="t" r="r" b="b"/>
                <a:pathLst>
                  <a:path w="36117" h="17636">
                    <a:moveTo>
                      <a:pt x="34425" y="0"/>
                    </a:moveTo>
                    <a:lnTo>
                      <a:pt x="0" y="12203"/>
                    </a:lnTo>
                    <a:lnTo>
                      <a:pt x="36117" y="1763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2" name="Freeform: Shape 1261">
                <a:extLst>
                  <a:ext uri="{FF2B5EF4-FFF2-40B4-BE49-F238E27FC236}">
                    <a16:creationId xmlns:a16="http://schemas.microsoft.com/office/drawing/2014/main" id="{982A91AC-6F33-E47F-4961-50CB9B33EA59}"/>
                  </a:ext>
                </a:extLst>
              </p:cNvPr>
              <p:cNvSpPr/>
              <p:nvPr/>
            </p:nvSpPr>
            <p:spPr>
              <a:xfrm>
                <a:off x="3309997" y="2230387"/>
                <a:ext cx="37054" cy="18102"/>
              </a:xfrm>
              <a:custGeom>
                <a:avLst/>
                <a:gdLst>
                  <a:gd name="connsiteX0" fmla="*/ 35354 w 37054"/>
                  <a:gd name="connsiteY0" fmla="*/ 0 h 18102"/>
                  <a:gd name="connsiteX1" fmla="*/ 0 w 37054"/>
                  <a:gd name="connsiteY1" fmla="*/ 12451 h 18102"/>
                  <a:gd name="connsiteX2" fmla="*/ 37054 w 37054"/>
                  <a:gd name="connsiteY2" fmla="*/ 18103 h 18102"/>
                </a:gdLst>
                <a:ahLst/>
                <a:cxnLst>
                  <a:cxn ang="0">
                    <a:pos x="connsiteX0" y="connsiteY0"/>
                  </a:cxn>
                  <a:cxn ang="0">
                    <a:pos x="connsiteX1" y="connsiteY1"/>
                  </a:cxn>
                  <a:cxn ang="0">
                    <a:pos x="connsiteX2" y="connsiteY2"/>
                  </a:cxn>
                </a:cxnLst>
                <a:rect l="l" t="t" r="r" b="b"/>
                <a:pathLst>
                  <a:path w="37054" h="18102">
                    <a:moveTo>
                      <a:pt x="35354" y="0"/>
                    </a:moveTo>
                    <a:lnTo>
                      <a:pt x="0" y="12451"/>
                    </a:lnTo>
                    <a:lnTo>
                      <a:pt x="37054" y="1810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3" name="Freeform: Shape 1262">
                <a:extLst>
                  <a:ext uri="{FF2B5EF4-FFF2-40B4-BE49-F238E27FC236}">
                    <a16:creationId xmlns:a16="http://schemas.microsoft.com/office/drawing/2014/main" id="{945C92F6-4711-0247-1ED2-5AD15DFDC522}"/>
                  </a:ext>
                </a:extLst>
              </p:cNvPr>
              <p:cNvSpPr/>
              <p:nvPr/>
            </p:nvSpPr>
            <p:spPr>
              <a:xfrm>
                <a:off x="3309997" y="2346283"/>
                <a:ext cx="37783" cy="18465"/>
              </a:xfrm>
              <a:custGeom>
                <a:avLst/>
                <a:gdLst>
                  <a:gd name="connsiteX0" fmla="*/ 36078 w 37783"/>
                  <a:gd name="connsiteY0" fmla="*/ 0 h 18465"/>
                  <a:gd name="connsiteX1" fmla="*/ 0 w 37783"/>
                  <a:gd name="connsiteY1" fmla="*/ 12644 h 18465"/>
                  <a:gd name="connsiteX2" fmla="*/ 37783 w 37783"/>
                  <a:gd name="connsiteY2" fmla="*/ 18466 h 18465"/>
                </a:gdLst>
                <a:ahLst/>
                <a:cxnLst>
                  <a:cxn ang="0">
                    <a:pos x="connsiteX0" y="connsiteY0"/>
                  </a:cxn>
                  <a:cxn ang="0">
                    <a:pos x="connsiteX1" y="connsiteY1"/>
                  </a:cxn>
                  <a:cxn ang="0">
                    <a:pos x="connsiteX2" y="connsiteY2"/>
                  </a:cxn>
                </a:cxnLst>
                <a:rect l="l" t="t" r="r" b="b"/>
                <a:pathLst>
                  <a:path w="37783" h="18465">
                    <a:moveTo>
                      <a:pt x="36078" y="0"/>
                    </a:moveTo>
                    <a:lnTo>
                      <a:pt x="0" y="12644"/>
                    </a:lnTo>
                    <a:lnTo>
                      <a:pt x="37783" y="1846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4" name="Freeform: Shape 1263">
                <a:extLst>
                  <a:ext uri="{FF2B5EF4-FFF2-40B4-BE49-F238E27FC236}">
                    <a16:creationId xmlns:a16="http://schemas.microsoft.com/office/drawing/2014/main" id="{0C481F0C-291F-7994-95F2-31E0F471F24B}"/>
                  </a:ext>
                </a:extLst>
              </p:cNvPr>
              <p:cNvSpPr/>
              <p:nvPr/>
            </p:nvSpPr>
            <p:spPr>
              <a:xfrm>
                <a:off x="3426082" y="501504"/>
                <a:ext cx="13759" cy="9807"/>
              </a:xfrm>
              <a:custGeom>
                <a:avLst/>
                <a:gdLst>
                  <a:gd name="connsiteX0" fmla="*/ 13759 w 13759"/>
                  <a:gd name="connsiteY0" fmla="*/ 3777 h 9807"/>
                  <a:gd name="connsiteX1" fmla="*/ 0 w 13759"/>
                  <a:gd name="connsiteY1" fmla="*/ 0 h 9807"/>
                  <a:gd name="connsiteX2" fmla="*/ 10363 w 13759"/>
                  <a:gd name="connsiteY2" fmla="*/ 9808 h 9807"/>
                </a:gdLst>
                <a:ahLst/>
                <a:cxnLst>
                  <a:cxn ang="0">
                    <a:pos x="connsiteX0" y="connsiteY0"/>
                  </a:cxn>
                  <a:cxn ang="0">
                    <a:pos x="connsiteX1" y="connsiteY1"/>
                  </a:cxn>
                  <a:cxn ang="0">
                    <a:pos x="connsiteX2" y="connsiteY2"/>
                  </a:cxn>
                </a:cxnLst>
                <a:rect l="l" t="t" r="r" b="b"/>
                <a:pathLst>
                  <a:path w="13759" h="9807">
                    <a:moveTo>
                      <a:pt x="13759" y="3777"/>
                    </a:moveTo>
                    <a:lnTo>
                      <a:pt x="0" y="0"/>
                    </a:lnTo>
                    <a:lnTo>
                      <a:pt x="10363" y="980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5" name="Freeform: Shape 1264">
                <a:extLst>
                  <a:ext uri="{FF2B5EF4-FFF2-40B4-BE49-F238E27FC236}">
                    <a16:creationId xmlns:a16="http://schemas.microsoft.com/office/drawing/2014/main" id="{D9C8111C-BC36-F9AF-3525-E67EAB3A28DE}"/>
                  </a:ext>
                </a:extLst>
              </p:cNvPr>
              <p:cNvSpPr/>
              <p:nvPr/>
            </p:nvSpPr>
            <p:spPr>
              <a:xfrm>
                <a:off x="3426082" y="617593"/>
                <a:ext cx="10706" cy="7923"/>
              </a:xfrm>
              <a:custGeom>
                <a:avLst/>
                <a:gdLst>
                  <a:gd name="connsiteX0" fmla="*/ 10706 w 10706"/>
                  <a:gd name="connsiteY0" fmla="*/ 3269 h 7923"/>
                  <a:gd name="connsiteX1" fmla="*/ 0 w 10706"/>
                  <a:gd name="connsiteY1" fmla="*/ 0 h 7923"/>
                  <a:gd name="connsiteX2" fmla="*/ 7908 w 10706"/>
                  <a:gd name="connsiteY2" fmla="*/ 7923 h 7923"/>
                </a:gdLst>
                <a:ahLst/>
                <a:cxnLst>
                  <a:cxn ang="0">
                    <a:pos x="connsiteX0" y="connsiteY0"/>
                  </a:cxn>
                  <a:cxn ang="0">
                    <a:pos x="connsiteX1" y="connsiteY1"/>
                  </a:cxn>
                  <a:cxn ang="0">
                    <a:pos x="connsiteX2" y="connsiteY2"/>
                  </a:cxn>
                </a:cxnLst>
                <a:rect l="l" t="t" r="r" b="b"/>
                <a:pathLst>
                  <a:path w="10706" h="7923">
                    <a:moveTo>
                      <a:pt x="10706" y="3269"/>
                    </a:moveTo>
                    <a:lnTo>
                      <a:pt x="0" y="0"/>
                    </a:lnTo>
                    <a:lnTo>
                      <a:pt x="7908" y="792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6" name="Freeform: Shape 1265">
                <a:extLst>
                  <a:ext uri="{FF2B5EF4-FFF2-40B4-BE49-F238E27FC236}">
                    <a16:creationId xmlns:a16="http://schemas.microsoft.com/office/drawing/2014/main" id="{859F28D3-7BC5-F896-E3FD-ECB72B9CFB53}"/>
                  </a:ext>
                </a:extLst>
              </p:cNvPr>
              <p:cNvSpPr/>
              <p:nvPr/>
            </p:nvSpPr>
            <p:spPr>
              <a:xfrm>
                <a:off x="3426082" y="733682"/>
                <a:ext cx="8579" cy="6034"/>
              </a:xfrm>
              <a:custGeom>
                <a:avLst/>
                <a:gdLst>
                  <a:gd name="connsiteX0" fmla="*/ 8579 w 8579"/>
                  <a:gd name="connsiteY0" fmla="*/ 2263 h 6034"/>
                  <a:gd name="connsiteX1" fmla="*/ 0 w 8579"/>
                  <a:gd name="connsiteY1" fmla="*/ 0 h 6034"/>
                  <a:gd name="connsiteX2" fmla="*/ 6505 w 8579"/>
                  <a:gd name="connsiteY2" fmla="*/ 6035 h 6034"/>
                </a:gdLst>
                <a:ahLst/>
                <a:cxnLst>
                  <a:cxn ang="0">
                    <a:pos x="connsiteX0" y="connsiteY0"/>
                  </a:cxn>
                  <a:cxn ang="0">
                    <a:pos x="connsiteX1" y="connsiteY1"/>
                  </a:cxn>
                  <a:cxn ang="0">
                    <a:pos x="connsiteX2" y="connsiteY2"/>
                  </a:cxn>
                </a:cxnLst>
                <a:rect l="l" t="t" r="r" b="b"/>
                <a:pathLst>
                  <a:path w="8579" h="6034">
                    <a:moveTo>
                      <a:pt x="8579" y="2263"/>
                    </a:moveTo>
                    <a:lnTo>
                      <a:pt x="0" y="0"/>
                    </a:lnTo>
                    <a:lnTo>
                      <a:pt x="6505" y="603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7" name="Freeform: Shape 1266">
                <a:extLst>
                  <a:ext uri="{FF2B5EF4-FFF2-40B4-BE49-F238E27FC236}">
                    <a16:creationId xmlns:a16="http://schemas.microsoft.com/office/drawing/2014/main" id="{5C31134E-0290-8D97-C1C0-60452C3D126C}"/>
                  </a:ext>
                </a:extLst>
              </p:cNvPr>
              <p:cNvSpPr/>
              <p:nvPr/>
            </p:nvSpPr>
            <p:spPr>
              <a:xfrm>
                <a:off x="3426082" y="849771"/>
                <a:ext cx="7827" cy="4431"/>
              </a:xfrm>
              <a:custGeom>
                <a:avLst/>
                <a:gdLst>
                  <a:gd name="connsiteX0" fmla="*/ 7828 w 7827"/>
                  <a:gd name="connsiteY0" fmla="*/ 848 h 4431"/>
                  <a:gd name="connsiteX1" fmla="*/ 0 w 7827"/>
                  <a:gd name="connsiteY1" fmla="*/ 0 h 4431"/>
                  <a:gd name="connsiteX2" fmla="*/ 6508 w 7827"/>
                  <a:gd name="connsiteY2" fmla="*/ 4432 h 4431"/>
                </a:gdLst>
                <a:ahLst/>
                <a:cxnLst>
                  <a:cxn ang="0">
                    <a:pos x="connsiteX0" y="connsiteY0"/>
                  </a:cxn>
                  <a:cxn ang="0">
                    <a:pos x="connsiteX1" y="connsiteY1"/>
                  </a:cxn>
                  <a:cxn ang="0">
                    <a:pos x="connsiteX2" y="connsiteY2"/>
                  </a:cxn>
                </a:cxnLst>
                <a:rect l="l" t="t" r="r" b="b"/>
                <a:pathLst>
                  <a:path w="7827" h="4431">
                    <a:moveTo>
                      <a:pt x="7828" y="848"/>
                    </a:moveTo>
                    <a:lnTo>
                      <a:pt x="0" y="0"/>
                    </a:lnTo>
                    <a:lnTo>
                      <a:pt x="6508" y="443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8" name="Freeform: Shape 1267">
                <a:extLst>
                  <a:ext uri="{FF2B5EF4-FFF2-40B4-BE49-F238E27FC236}">
                    <a16:creationId xmlns:a16="http://schemas.microsoft.com/office/drawing/2014/main" id="{72538FF9-68B7-7151-E01F-E9492CE4A423}"/>
                  </a:ext>
                </a:extLst>
              </p:cNvPr>
              <p:cNvSpPr/>
              <p:nvPr/>
            </p:nvSpPr>
            <p:spPr>
              <a:xfrm>
                <a:off x="3426082" y="964976"/>
                <a:ext cx="8629" cy="4165"/>
              </a:xfrm>
              <a:custGeom>
                <a:avLst/>
                <a:gdLst>
                  <a:gd name="connsiteX0" fmla="*/ 8630 w 8629"/>
                  <a:gd name="connsiteY0" fmla="*/ 0 h 4165"/>
                  <a:gd name="connsiteX1" fmla="*/ 0 w 8629"/>
                  <a:gd name="connsiteY1" fmla="*/ 883 h 4165"/>
                  <a:gd name="connsiteX2" fmla="*/ 8030 w 8629"/>
                  <a:gd name="connsiteY2" fmla="*/ 4165 h 4165"/>
                </a:gdLst>
                <a:ahLst/>
                <a:cxnLst>
                  <a:cxn ang="0">
                    <a:pos x="connsiteX0" y="connsiteY0"/>
                  </a:cxn>
                  <a:cxn ang="0">
                    <a:pos x="connsiteX1" y="connsiteY1"/>
                  </a:cxn>
                  <a:cxn ang="0">
                    <a:pos x="connsiteX2" y="connsiteY2"/>
                  </a:cxn>
                </a:cxnLst>
                <a:rect l="l" t="t" r="r" b="b"/>
                <a:pathLst>
                  <a:path w="8629" h="4165">
                    <a:moveTo>
                      <a:pt x="8630" y="0"/>
                    </a:moveTo>
                    <a:lnTo>
                      <a:pt x="0" y="883"/>
                    </a:lnTo>
                    <a:lnTo>
                      <a:pt x="8030" y="416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9" name="Freeform: Shape 1268">
                <a:extLst>
                  <a:ext uri="{FF2B5EF4-FFF2-40B4-BE49-F238E27FC236}">
                    <a16:creationId xmlns:a16="http://schemas.microsoft.com/office/drawing/2014/main" id="{1E63CA0E-BF38-BC39-1A53-99EFA11FC753}"/>
                  </a:ext>
                </a:extLst>
              </p:cNvPr>
              <p:cNvSpPr/>
              <p:nvPr/>
            </p:nvSpPr>
            <p:spPr>
              <a:xfrm>
                <a:off x="3426082" y="1079148"/>
                <a:ext cx="10935" cy="5459"/>
              </a:xfrm>
              <a:custGeom>
                <a:avLst/>
                <a:gdLst>
                  <a:gd name="connsiteX0" fmla="*/ 10901 w 10935"/>
                  <a:gd name="connsiteY0" fmla="*/ 0 h 5459"/>
                  <a:gd name="connsiteX1" fmla="*/ 0 w 10935"/>
                  <a:gd name="connsiteY1" fmla="*/ 2800 h 5459"/>
                  <a:gd name="connsiteX2" fmla="*/ 10936 w 10935"/>
                  <a:gd name="connsiteY2" fmla="*/ 5459 h 5459"/>
                </a:gdLst>
                <a:ahLst/>
                <a:cxnLst>
                  <a:cxn ang="0">
                    <a:pos x="connsiteX0" y="connsiteY0"/>
                  </a:cxn>
                  <a:cxn ang="0">
                    <a:pos x="connsiteX1" y="connsiteY1"/>
                  </a:cxn>
                  <a:cxn ang="0">
                    <a:pos x="connsiteX2" y="connsiteY2"/>
                  </a:cxn>
                </a:cxnLst>
                <a:rect l="l" t="t" r="r" b="b"/>
                <a:pathLst>
                  <a:path w="10935" h="5459">
                    <a:moveTo>
                      <a:pt x="10901" y="0"/>
                    </a:moveTo>
                    <a:lnTo>
                      <a:pt x="0" y="2800"/>
                    </a:lnTo>
                    <a:lnTo>
                      <a:pt x="10936" y="545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0" name="Freeform: Shape 1269">
                <a:extLst>
                  <a:ext uri="{FF2B5EF4-FFF2-40B4-BE49-F238E27FC236}">
                    <a16:creationId xmlns:a16="http://schemas.microsoft.com/office/drawing/2014/main" id="{04CD3099-479B-6D80-F625-37DEECEF7EB6}"/>
                  </a:ext>
                </a:extLst>
              </p:cNvPr>
              <p:cNvSpPr/>
              <p:nvPr/>
            </p:nvSpPr>
            <p:spPr>
              <a:xfrm>
                <a:off x="3426082" y="1193314"/>
                <a:ext cx="14778" cy="7252"/>
              </a:xfrm>
              <a:custGeom>
                <a:avLst/>
                <a:gdLst>
                  <a:gd name="connsiteX0" fmla="*/ 14230 w 14778"/>
                  <a:gd name="connsiteY0" fmla="*/ 0 h 7252"/>
                  <a:gd name="connsiteX1" fmla="*/ 0 w 14778"/>
                  <a:gd name="connsiteY1" fmla="*/ 4723 h 7252"/>
                  <a:gd name="connsiteX2" fmla="*/ 14779 w 14778"/>
                  <a:gd name="connsiteY2" fmla="*/ 7252 h 7252"/>
                </a:gdLst>
                <a:ahLst/>
                <a:cxnLst>
                  <a:cxn ang="0">
                    <a:pos x="connsiteX0" y="connsiteY0"/>
                  </a:cxn>
                  <a:cxn ang="0">
                    <a:pos x="connsiteX1" y="connsiteY1"/>
                  </a:cxn>
                  <a:cxn ang="0">
                    <a:pos x="connsiteX2" y="connsiteY2"/>
                  </a:cxn>
                </a:cxnLst>
                <a:rect l="l" t="t" r="r" b="b"/>
                <a:pathLst>
                  <a:path w="14778" h="7252">
                    <a:moveTo>
                      <a:pt x="14230" y="0"/>
                    </a:moveTo>
                    <a:lnTo>
                      <a:pt x="0" y="4723"/>
                    </a:lnTo>
                    <a:lnTo>
                      <a:pt x="14779" y="725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1" name="Freeform: Shape 1270">
                <a:extLst>
                  <a:ext uri="{FF2B5EF4-FFF2-40B4-BE49-F238E27FC236}">
                    <a16:creationId xmlns:a16="http://schemas.microsoft.com/office/drawing/2014/main" id="{C2B42B8B-D08E-8096-03BD-9F410F2D57C9}"/>
                  </a:ext>
                </a:extLst>
              </p:cNvPr>
              <p:cNvSpPr/>
              <p:nvPr/>
            </p:nvSpPr>
            <p:spPr>
              <a:xfrm>
                <a:off x="3426082" y="1307648"/>
                <a:ext cx="18941" cy="9238"/>
              </a:xfrm>
              <a:custGeom>
                <a:avLst/>
                <a:gdLst>
                  <a:gd name="connsiteX0" fmla="*/ 18012 w 18941"/>
                  <a:gd name="connsiteY0" fmla="*/ 0 h 9238"/>
                  <a:gd name="connsiteX1" fmla="*/ 0 w 18941"/>
                  <a:gd name="connsiteY1" fmla="*/ 6479 h 9238"/>
                  <a:gd name="connsiteX2" fmla="*/ 18942 w 18941"/>
                  <a:gd name="connsiteY2" fmla="*/ 9239 h 9238"/>
                </a:gdLst>
                <a:ahLst/>
                <a:cxnLst>
                  <a:cxn ang="0">
                    <a:pos x="connsiteX0" y="connsiteY0"/>
                  </a:cxn>
                  <a:cxn ang="0">
                    <a:pos x="connsiteX1" y="connsiteY1"/>
                  </a:cxn>
                  <a:cxn ang="0">
                    <a:pos x="connsiteX2" y="connsiteY2"/>
                  </a:cxn>
                </a:cxnLst>
                <a:rect l="l" t="t" r="r" b="b"/>
                <a:pathLst>
                  <a:path w="18941" h="9238">
                    <a:moveTo>
                      <a:pt x="18012" y="0"/>
                    </a:moveTo>
                    <a:lnTo>
                      <a:pt x="0" y="6479"/>
                    </a:lnTo>
                    <a:lnTo>
                      <a:pt x="18942" y="923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2" name="Freeform: Shape 1271">
                <a:extLst>
                  <a:ext uri="{FF2B5EF4-FFF2-40B4-BE49-F238E27FC236}">
                    <a16:creationId xmlns:a16="http://schemas.microsoft.com/office/drawing/2014/main" id="{754E897A-4A9E-0433-AE6E-7C387037159E}"/>
                  </a:ext>
                </a:extLst>
              </p:cNvPr>
              <p:cNvSpPr/>
              <p:nvPr/>
            </p:nvSpPr>
            <p:spPr>
              <a:xfrm>
                <a:off x="3426082" y="1422251"/>
                <a:ext cx="22899" cy="11151"/>
              </a:xfrm>
              <a:custGeom>
                <a:avLst/>
                <a:gdLst>
                  <a:gd name="connsiteX0" fmla="*/ 21705 w 22899"/>
                  <a:gd name="connsiteY0" fmla="*/ 0 h 11151"/>
                  <a:gd name="connsiteX1" fmla="*/ 0 w 22899"/>
                  <a:gd name="connsiteY1" fmla="*/ 7964 h 11151"/>
                  <a:gd name="connsiteX2" fmla="*/ 22899 w 22899"/>
                  <a:gd name="connsiteY2" fmla="*/ 11151 h 11151"/>
                </a:gdLst>
                <a:ahLst/>
                <a:cxnLst>
                  <a:cxn ang="0">
                    <a:pos x="connsiteX0" y="connsiteY0"/>
                  </a:cxn>
                  <a:cxn ang="0">
                    <a:pos x="connsiteX1" y="connsiteY1"/>
                  </a:cxn>
                  <a:cxn ang="0">
                    <a:pos x="connsiteX2" y="connsiteY2"/>
                  </a:cxn>
                </a:cxnLst>
                <a:rect l="l" t="t" r="r" b="b"/>
                <a:pathLst>
                  <a:path w="22899" h="11151">
                    <a:moveTo>
                      <a:pt x="21705" y="0"/>
                    </a:moveTo>
                    <a:lnTo>
                      <a:pt x="0" y="7964"/>
                    </a:lnTo>
                    <a:lnTo>
                      <a:pt x="22899" y="1115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3" name="Freeform: Shape 1272">
                <a:extLst>
                  <a:ext uri="{FF2B5EF4-FFF2-40B4-BE49-F238E27FC236}">
                    <a16:creationId xmlns:a16="http://schemas.microsoft.com/office/drawing/2014/main" id="{5D447EC3-F74D-E02A-7C48-ADF601D63161}"/>
                  </a:ext>
                </a:extLst>
              </p:cNvPr>
              <p:cNvSpPr/>
              <p:nvPr/>
            </p:nvSpPr>
            <p:spPr>
              <a:xfrm>
                <a:off x="3426082" y="1537149"/>
                <a:ext cx="26354" cy="12835"/>
              </a:xfrm>
              <a:custGeom>
                <a:avLst/>
                <a:gdLst>
                  <a:gd name="connsiteX0" fmla="*/ 24986 w 26354"/>
                  <a:gd name="connsiteY0" fmla="*/ 0 h 12835"/>
                  <a:gd name="connsiteX1" fmla="*/ 0 w 26354"/>
                  <a:gd name="connsiteY1" fmla="*/ 9155 h 12835"/>
                  <a:gd name="connsiteX2" fmla="*/ 26354 w 26354"/>
                  <a:gd name="connsiteY2" fmla="*/ 12835 h 12835"/>
                </a:gdLst>
                <a:ahLst/>
                <a:cxnLst>
                  <a:cxn ang="0">
                    <a:pos x="connsiteX0" y="connsiteY0"/>
                  </a:cxn>
                  <a:cxn ang="0">
                    <a:pos x="connsiteX1" y="connsiteY1"/>
                  </a:cxn>
                  <a:cxn ang="0">
                    <a:pos x="connsiteX2" y="connsiteY2"/>
                  </a:cxn>
                </a:cxnLst>
                <a:rect l="l" t="t" r="r" b="b"/>
                <a:pathLst>
                  <a:path w="26354" h="12835">
                    <a:moveTo>
                      <a:pt x="24986" y="0"/>
                    </a:moveTo>
                    <a:lnTo>
                      <a:pt x="0" y="9155"/>
                    </a:lnTo>
                    <a:lnTo>
                      <a:pt x="26354" y="1283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4" name="Freeform: Shape 1273">
                <a:extLst>
                  <a:ext uri="{FF2B5EF4-FFF2-40B4-BE49-F238E27FC236}">
                    <a16:creationId xmlns:a16="http://schemas.microsoft.com/office/drawing/2014/main" id="{E439AA17-2D8D-C224-46F0-DAF2DCBE075B}"/>
                  </a:ext>
                </a:extLst>
              </p:cNvPr>
              <p:cNvSpPr/>
              <p:nvPr/>
            </p:nvSpPr>
            <p:spPr>
              <a:xfrm>
                <a:off x="3426082" y="1652311"/>
                <a:ext cx="29219" cy="14239"/>
              </a:xfrm>
              <a:custGeom>
                <a:avLst/>
                <a:gdLst>
                  <a:gd name="connsiteX0" fmla="*/ 27739 w 29219"/>
                  <a:gd name="connsiteY0" fmla="*/ 0 h 14239"/>
                  <a:gd name="connsiteX1" fmla="*/ 0 w 29219"/>
                  <a:gd name="connsiteY1" fmla="*/ 10082 h 14239"/>
                  <a:gd name="connsiteX2" fmla="*/ 29219 w 29219"/>
                  <a:gd name="connsiteY2" fmla="*/ 14240 h 14239"/>
                </a:gdLst>
                <a:ahLst/>
                <a:cxnLst>
                  <a:cxn ang="0">
                    <a:pos x="connsiteX0" y="connsiteY0"/>
                  </a:cxn>
                  <a:cxn ang="0">
                    <a:pos x="connsiteX1" y="connsiteY1"/>
                  </a:cxn>
                  <a:cxn ang="0">
                    <a:pos x="connsiteX2" y="connsiteY2"/>
                  </a:cxn>
                </a:cxnLst>
                <a:rect l="l" t="t" r="r" b="b"/>
                <a:pathLst>
                  <a:path w="29219" h="14239">
                    <a:moveTo>
                      <a:pt x="27739" y="0"/>
                    </a:moveTo>
                    <a:lnTo>
                      <a:pt x="0" y="10082"/>
                    </a:lnTo>
                    <a:lnTo>
                      <a:pt x="29219" y="1424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5" name="Freeform: Shape 1274">
                <a:extLst>
                  <a:ext uri="{FF2B5EF4-FFF2-40B4-BE49-F238E27FC236}">
                    <a16:creationId xmlns:a16="http://schemas.microsoft.com/office/drawing/2014/main" id="{0361D7B0-FAFC-9BA7-1EDE-1E1602D0A7B2}"/>
                  </a:ext>
                </a:extLst>
              </p:cNvPr>
              <p:cNvSpPr/>
              <p:nvPr/>
            </p:nvSpPr>
            <p:spPr>
              <a:xfrm>
                <a:off x="3426082" y="1767689"/>
                <a:ext cx="31529" cy="15376"/>
              </a:xfrm>
              <a:custGeom>
                <a:avLst/>
                <a:gdLst>
                  <a:gd name="connsiteX0" fmla="*/ 29977 w 31529"/>
                  <a:gd name="connsiteY0" fmla="*/ 0 h 15376"/>
                  <a:gd name="connsiteX1" fmla="*/ 0 w 31529"/>
                  <a:gd name="connsiteY1" fmla="*/ 10793 h 15376"/>
                  <a:gd name="connsiteX2" fmla="*/ 31529 w 31529"/>
                  <a:gd name="connsiteY2" fmla="*/ 15376 h 15376"/>
                </a:gdLst>
                <a:ahLst/>
                <a:cxnLst>
                  <a:cxn ang="0">
                    <a:pos x="connsiteX0" y="connsiteY0"/>
                  </a:cxn>
                  <a:cxn ang="0">
                    <a:pos x="connsiteX1" y="connsiteY1"/>
                  </a:cxn>
                  <a:cxn ang="0">
                    <a:pos x="connsiteX2" y="connsiteY2"/>
                  </a:cxn>
                </a:cxnLst>
                <a:rect l="l" t="t" r="r" b="b"/>
                <a:pathLst>
                  <a:path w="31529" h="15376">
                    <a:moveTo>
                      <a:pt x="29977" y="0"/>
                    </a:moveTo>
                    <a:lnTo>
                      <a:pt x="0" y="10793"/>
                    </a:lnTo>
                    <a:lnTo>
                      <a:pt x="31529" y="1537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6" name="Freeform: Shape 1275">
                <a:extLst>
                  <a:ext uri="{FF2B5EF4-FFF2-40B4-BE49-F238E27FC236}">
                    <a16:creationId xmlns:a16="http://schemas.microsoft.com/office/drawing/2014/main" id="{34AB3672-5E7F-41F9-62FF-9D111F937C46}"/>
                  </a:ext>
                </a:extLst>
              </p:cNvPr>
              <p:cNvSpPr/>
              <p:nvPr/>
            </p:nvSpPr>
            <p:spPr>
              <a:xfrm>
                <a:off x="3426082" y="1883232"/>
                <a:ext cx="33364" cy="16283"/>
              </a:xfrm>
              <a:custGeom>
                <a:avLst/>
                <a:gdLst>
                  <a:gd name="connsiteX0" fmla="*/ 31766 w 33364"/>
                  <a:gd name="connsiteY0" fmla="*/ 0 h 16283"/>
                  <a:gd name="connsiteX1" fmla="*/ 0 w 33364"/>
                  <a:gd name="connsiteY1" fmla="*/ 11339 h 16283"/>
                  <a:gd name="connsiteX2" fmla="*/ 33365 w 33364"/>
                  <a:gd name="connsiteY2" fmla="*/ 16283 h 16283"/>
                </a:gdLst>
                <a:ahLst/>
                <a:cxnLst>
                  <a:cxn ang="0">
                    <a:pos x="connsiteX0" y="connsiteY0"/>
                  </a:cxn>
                  <a:cxn ang="0">
                    <a:pos x="connsiteX1" y="connsiteY1"/>
                  </a:cxn>
                  <a:cxn ang="0">
                    <a:pos x="connsiteX2" y="connsiteY2"/>
                  </a:cxn>
                </a:cxnLst>
                <a:rect l="l" t="t" r="r" b="b"/>
                <a:pathLst>
                  <a:path w="33364" h="16283">
                    <a:moveTo>
                      <a:pt x="31766" y="0"/>
                    </a:moveTo>
                    <a:lnTo>
                      <a:pt x="0" y="11339"/>
                    </a:lnTo>
                    <a:lnTo>
                      <a:pt x="33365" y="1628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7" name="Freeform: Shape 1276">
                <a:extLst>
                  <a:ext uri="{FF2B5EF4-FFF2-40B4-BE49-F238E27FC236}">
                    <a16:creationId xmlns:a16="http://schemas.microsoft.com/office/drawing/2014/main" id="{C19ED2C5-FFF4-DFCA-9276-A8CD61251277}"/>
                  </a:ext>
                </a:extLst>
              </p:cNvPr>
              <p:cNvSpPr/>
              <p:nvPr/>
            </p:nvSpPr>
            <p:spPr>
              <a:xfrm>
                <a:off x="3426082" y="1998901"/>
                <a:ext cx="34815" cy="17000"/>
              </a:xfrm>
              <a:custGeom>
                <a:avLst/>
                <a:gdLst>
                  <a:gd name="connsiteX0" fmla="*/ 33186 w 34815"/>
                  <a:gd name="connsiteY0" fmla="*/ 0 h 17000"/>
                  <a:gd name="connsiteX1" fmla="*/ 0 w 34815"/>
                  <a:gd name="connsiteY1" fmla="*/ 11759 h 17000"/>
                  <a:gd name="connsiteX2" fmla="*/ 34815 w 34815"/>
                  <a:gd name="connsiteY2" fmla="*/ 17001 h 17000"/>
                </a:gdLst>
                <a:ahLst/>
                <a:cxnLst>
                  <a:cxn ang="0">
                    <a:pos x="connsiteX0" y="connsiteY0"/>
                  </a:cxn>
                  <a:cxn ang="0">
                    <a:pos x="connsiteX1" y="connsiteY1"/>
                  </a:cxn>
                  <a:cxn ang="0">
                    <a:pos x="connsiteX2" y="connsiteY2"/>
                  </a:cxn>
                </a:cxnLst>
                <a:rect l="l" t="t" r="r" b="b"/>
                <a:pathLst>
                  <a:path w="34815" h="17000">
                    <a:moveTo>
                      <a:pt x="33186" y="0"/>
                    </a:moveTo>
                    <a:lnTo>
                      <a:pt x="0" y="11759"/>
                    </a:lnTo>
                    <a:lnTo>
                      <a:pt x="34815" y="1700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8" name="Freeform: Shape 1277">
                <a:extLst>
                  <a:ext uri="{FF2B5EF4-FFF2-40B4-BE49-F238E27FC236}">
                    <a16:creationId xmlns:a16="http://schemas.microsoft.com/office/drawing/2014/main" id="{C233007D-3C8F-A2C1-191B-FA7B2BC9FF09}"/>
                  </a:ext>
                </a:extLst>
              </p:cNvPr>
              <p:cNvSpPr/>
              <p:nvPr/>
            </p:nvSpPr>
            <p:spPr>
              <a:xfrm>
                <a:off x="3426082" y="2114664"/>
                <a:ext cx="35957" cy="17566"/>
              </a:xfrm>
              <a:custGeom>
                <a:avLst/>
                <a:gdLst>
                  <a:gd name="connsiteX0" fmla="*/ 34307 w 35957"/>
                  <a:gd name="connsiteY0" fmla="*/ 0 h 17566"/>
                  <a:gd name="connsiteX1" fmla="*/ 0 w 35957"/>
                  <a:gd name="connsiteY1" fmla="*/ 12085 h 17566"/>
                  <a:gd name="connsiteX2" fmla="*/ 35958 w 35957"/>
                  <a:gd name="connsiteY2" fmla="*/ 17567 h 17566"/>
                </a:gdLst>
                <a:ahLst/>
                <a:cxnLst>
                  <a:cxn ang="0">
                    <a:pos x="connsiteX0" y="connsiteY0"/>
                  </a:cxn>
                  <a:cxn ang="0">
                    <a:pos x="connsiteX1" y="connsiteY1"/>
                  </a:cxn>
                  <a:cxn ang="0">
                    <a:pos x="connsiteX2" y="connsiteY2"/>
                  </a:cxn>
                </a:cxnLst>
                <a:rect l="l" t="t" r="r" b="b"/>
                <a:pathLst>
                  <a:path w="35957" h="17566">
                    <a:moveTo>
                      <a:pt x="34307" y="0"/>
                    </a:moveTo>
                    <a:lnTo>
                      <a:pt x="0" y="12085"/>
                    </a:lnTo>
                    <a:lnTo>
                      <a:pt x="35958" y="1756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9" name="Freeform: Shape 1278">
                <a:extLst>
                  <a:ext uri="{FF2B5EF4-FFF2-40B4-BE49-F238E27FC236}">
                    <a16:creationId xmlns:a16="http://schemas.microsoft.com/office/drawing/2014/main" id="{86079F5C-521A-CA14-C022-E94BF97C7153}"/>
                  </a:ext>
                </a:extLst>
              </p:cNvPr>
              <p:cNvSpPr/>
              <p:nvPr/>
            </p:nvSpPr>
            <p:spPr>
              <a:xfrm>
                <a:off x="3426082" y="2230499"/>
                <a:ext cx="36853" cy="18010"/>
              </a:xfrm>
              <a:custGeom>
                <a:avLst/>
                <a:gdLst>
                  <a:gd name="connsiteX0" fmla="*/ 35187 w 36853"/>
                  <a:gd name="connsiteY0" fmla="*/ 0 h 18010"/>
                  <a:gd name="connsiteX1" fmla="*/ 0 w 36853"/>
                  <a:gd name="connsiteY1" fmla="*/ 12338 h 18010"/>
                  <a:gd name="connsiteX2" fmla="*/ 36854 w 36853"/>
                  <a:gd name="connsiteY2" fmla="*/ 18010 h 18010"/>
                </a:gdLst>
                <a:ahLst/>
                <a:cxnLst>
                  <a:cxn ang="0">
                    <a:pos x="connsiteX0" y="connsiteY0"/>
                  </a:cxn>
                  <a:cxn ang="0">
                    <a:pos x="connsiteX1" y="connsiteY1"/>
                  </a:cxn>
                  <a:cxn ang="0">
                    <a:pos x="connsiteX2" y="connsiteY2"/>
                  </a:cxn>
                </a:cxnLst>
                <a:rect l="l" t="t" r="r" b="b"/>
                <a:pathLst>
                  <a:path w="36853" h="18010">
                    <a:moveTo>
                      <a:pt x="35187" y="0"/>
                    </a:moveTo>
                    <a:lnTo>
                      <a:pt x="0" y="12338"/>
                    </a:lnTo>
                    <a:lnTo>
                      <a:pt x="36854" y="1801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0" name="Freeform: Shape 1279">
                <a:extLst>
                  <a:ext uri="{FF2B5EF4-FFF2-40B4-BE49-F238E27FC236}">
                    <a16:creationId xmlns:a16="http://schemas.microsoft.com/office/drawing/2014/main" id="{D05EB6C6-6CD6-EDE8-092D-7E945790CCED}"/>
                  </a:ext>
                </a:extLst>
              </p:cNvPr>
              <p:cNvSpPr/>
              <p:nvPr/>
            </p:nvSpPr>
            <p:spPr>
              <a:xfrm>
                <a:off x="3426082" y="2346392"/>
                <a:ext cx="37546" cy="18354"/>
              </a:xfrm>
              <a:custGeom>
                <a:avLst/>
                <a:gdLst>
                  <a:gd name="connsiteX0" fmla="*/ 35868 w 37546"/>
                  <a:gd name="connsiteY0" fmla="*/ 0 h 18354"/>
                  <a:gd name="connsiteX1" fmla="*/ 0 w 37546"/>
                  <a:gd name="connsiteY1" fmla="*/ 12535 h 18354"/>
                  <a:gd name="connsiteX2" fmla="*/ 37547 w 37546"/>
                  <a:gd name="connsiteY2" fmla="*/ 18354 h 18354"/>
                </a:gdLst>
                <a:ahLst/>
                <a:cxnLst>
                  <a:cxn ang="0">
                    <a:pos x="connsiteX0" y="connsiteY0"/>
                  </a:cxn>
                  <a:cxn ang="0">
                    <a:pos x="connsiteX1" y="connsiteY1"/>
                  </a:cxn>
                  <a:cxn ang="0">
                    <a:pos x="connsiteX2" y="connsiteY2"/>
                  </a:cxn>
                </a:cxnLst>
                <a:rect l="l" t="t" r="r" b="b"/>
                <a:pathLst>
                  <a:path w="37546" h="18354">
                    <a:moveTo>
                      <a:pt x="35868" y="0"/>
                    </a:moveTo>
                    <a:lnTo>
                      <a:pt x="0" y="12535"/>
                    </a:lnTo>
                    <a:lnTo>
                      <a:pt x="37547" y="1835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1" name="Freeform: Shape 1280">
                <a:extLst>
                  <a:ext uri="{FF2B5EF4-FFF2-40B4-BE49-F238E27FC236}">
                    <a16:creationId xmlns:a16="http://schemas.microsoft.com/office/drawing/2014/main" id="{F0E9B4AB-5C3D-3128-9BB3-4C874F8C0215}"/>
                  </a:ext>
                </a:extLst>
              </p:cNvPr>
              <p:cNvSpPr/>
              <p:nvPr/>
            </p:nvSpPr>
            <p:spPr>
              <a:xfrm>
                <a:off x="3542168" y="501504"/>
                <a:ext cx="13102" cy="9097"/>
              </a:xfrm>
              <a:custGeom>
                <a:avLst/>
                <a:gdLst>
                  <a:gd name="connsiteX0" fmla="*/ 13103 w 13102"/>
                  <a:gd name="connsiteY0" fmla="*/ 3322 h 9097"/>
                  <a:gd name="connsiteX1" fmla="*/ 0 w 13102"/>
                  <a:gd name="connsiteY1" fmla="*/ 0 h 9097"/>
                  <a:gd name="connsiteX2" fmla="*/ 9998 w 13102"/>
                  <a:gd name="connsiteY2" fmla="*/ 9097 h 9097"/>
                </a:gdLst>
                <a:ahLst/>
                <a:cxnLst>
                  <a:cxn ang="0">
                    <a:pos x="connsiteX0" y="connsiteY0"/>
                  </a:cxn>
                  <a:cxn ang="0">
                    <a:pos x="connsiteX1" y="connsiteY1"/>
                  </a:cxn>
                  <a:cxn ang="0">
                    <a:pos x="connsiteX2" y="connsiteY2"/>
                  </a:cxn>
                </a:cxnLst>
                <a:rect l="l" t="t" r="r" b="b"/>
                <a:pathLst>
                  <a:path w="13102" h="9097">
                    <a:moveTo>
                      <a:pt x="13103" y="3322"/>
                    </a:moveTo>
                    <a:lnTo>
                      <a:pt x="0" y="0"/>
                    </a:lnTo>
                    <a:lnTo>
                      <a:pt x="9998" y="909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2" name="Freeform: Shape 1281">
                <a:extLst>
                  <a:ext uri="{FF2B5EF4-FFF2-40B4-BE49-F238E27FC236}">
                    <a16:creationId xmlns:a16="http://schemas.microsoft.com/office/drawing/2014/main" id="{C678A9D2-6954-CA98-802B-F9FD2CC9A205}"/>
                  </a:ext>
                </a:extLst>
              </p:cNvPr>
              <p:cNvSpPr/>
              <p:nvPr/>
            </p:nvSpPr>
            <p:spPr>
              <a:xfrm>
                <a:off x="3542168" y="617593"/>
                <a:ext cx="10586" cy="7437"/>
              </a:xfrm>
              <a:custGeom>
                <a:avLst/>
                <a:gdLst>
                  <a:gd name="connsiteX0" fmla="*/ 10586 w 10586"/>
                  <a:gd name="connsiteY0" fmla="*/ 2784 h 7437"/>
                  <a:gd name="connsiteX1" fmla="*/ 0 w 10586"/>
                  <a:gd name="connsiteY1" fmla="*/ 0 h 7437"/>
                  <a:gd name="connsiteX2" fmla="*/ 8030 w 10586"/>
                  <a:gd name="connsiteY2" fmla="*/ 7438 h 7437"/>
                </a:gdLst>
                <a:ahLst/>
                <a:cxnLst>
                  <a:cxn ang="0">
                    <a:pos x="connsiteX0" y="connsiteY0"/>
                  </a:cxn>
                  <a:cxn ang="0">
                    <a:pos x="connsiteX1" y="connsiteY1"/>
                  </a:cxn>
                  <a:cxn ang="0">
                    <a:pos x="connsiteX2" y="connsiteY2"/>
                  </a:cxn>
                </a:cxnLst>
                <a:rect l="l" t="t" r="r" b="b"/>
                <a:pathLst>
                  <a:path w="10586" h="7437">
                    <a:moveTo>
                      <a:pt x="10586" y="2784"/>
                    </a:moveTo>
                    <a:lnTo>
                      <a:pt x="0" y="0"/>
                    </a:lnTo>
                    <a:lnTo>
                      <a:pt x="8030" y="743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3" name="Freeform: Shape 1282">
                <a:extLst>
                  <a:ext uri="{FF2B5EF4-FFF2-40B4-BE49-F238E27FC236}">
                    <a16:creationId xmlns:a16="http://schemas.microsoft.com/office/drawing/2014/main" id="{005CB373-8466-F88E-DA3E-3D8C8150CF84}"/>
                  </a:ext>
                </a:extLst>
              </p:cNvPr>
              <p:cNvSpPr/>
              <p:nvPr/>
            </p:nvSpPr>
            <p:spPr>
              <a:xfrm>
                <a:off x="3542168" y="733682"/>
                <a:ext cx="8887" cy="5809"/>
              </a:xfrm>
              <a:custGeom>
                <a:avLst/>
                <a:gdLst>
                  <a:gd name="connsiteX0" fmla="*/ 8887 w 8887"/>
                  <a:gd name="connsiteY0" fmla="*/ 1844 h 5809"/>
                  <a:gd name="connsiteX1" fmla="*/ 0 w 8887"/>
                  <a:gd name="connsiteY1" fmla="*/ 0 h 5809"/>
                  <a:gd name="connsiteX2" fmla="*/ 6974 w 8887"/>
                  <a:gd name="connsiteY2" fmla="*/ 5810 h 5809"/>
                </a:gdLst>
                <a:ahLst/>
                <a:cxnLst>
                  <a:cxn ang="0">
                    <a:pos x="connsiteX0" y="connsiteY0"/>
                  </a:cxn>
                  <a:cxn ang="0">
                    <a:pos x="connsiteX1" y="connsiteY1"/>
                  </a:cxn>
                  <a:cxn ang="0">
                    <a:pos x="connsiteX2" y="connsiteY2"/>
                  </a:cxn>
                </a:cxnLst>
                <a:rect l="l" t="t" r="r" b="b"/>
                <a:pathLst>
                  <a:path w="8887" h="5809">
                    <a:moveTo>
                      <a:pt x="8887" y="1844"/>
                    </a:moveTo>
                    <a:lnTo>
                      <a:pt x="0" y="0"/>
                    </a:lnTo>
                    <a:lnTo>
                      <a:pt x="6974" y="581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4" name="Freeform: Shape 1283">
                <a:extLst>
                  <a:ext uri="{FF2B5EF4-FFF2-40B4-BE49-F238E27FC236}">
                    <a16:creationId xmlns:a16="http://schemas.microsoft.com/office/drawing/2014/main" id="{FF566AAF-E40B-62BC-0D8C-FF8E10895EEA}"/>
                  </a:ext>
                </a:extLst>
              </p:cNvPr>
              <p:cNvSpPr/>
              <p:nvPr/>
            </p:nvSpPr>
            <p:spPr>
              <a:xfrm>
                <a:off x="3542168" y="849771"/>
                <a:ext cx="8407" cy="4445"/>
              </a:xfrm>
              <a:custGeom>
                <a:avLst/>
                <a:gdLst>
                  <a:gd name="connsiteX0" fmla="*/ 8407 w 8407"/>
                  <a:gd name="connsiteY0" fmla="*/ 554 h 4445"/>
                  <a:gd name="connsiteX1" fmla="*/ 0 w 8407"/>
                  <a:gd name="connsiteY1" fmla="*/ 0 h 4445"/>
                  <a:gd name="connsiteX2" fmla="*/ 7157 w 8407"/>
                  <a:gd name="connsiteY2" fmla="*/ 4445 h 4445"/>
                </a:gdLst>
                <a:ahLst/>
                <a:cxnLst>
                  <a:cxn ang="0">
                    <a:pos x="connsiteX0" y="connsiteY0"/>
                  </a:cxn>
                  <a:cxn ang="0">
                    <a:pos x="connsiteX1" y="connsiteY1"/>
                  </a:cxn>
                  <a:cxn ang="0">
                    <a:pos x="connsiteX2" y="connsiteY2"/>
                  </a:cxn>
                </a:cxnLst>
                <a:rect l="l" t="t" r="r" b="b"/>
                <a:pathLst>
                  <a:path w="8407" h="4445">
                    <a:moveTo>
                      <a:pt x="8407" y="554"/>
                    </a:moveTo>
                    <a:lnTo>
                      <a:pt x="0" y="0"/>
                    </a:lnTo>
                    <a:lnTo>
                      <a:pt x="7157" y="444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5" name="Freeform: Shape 1284">
                <a:extLst>
                  <a:ext uri="{FF2B5EF4-FFF2-40B4-BE49-F238E27FC236}">
                    <a16:creationId xmlns:a16="http://schemas.microsoft.com/office/drawing/2014/main" id="{363056CA-12BF-D599-3B11-C73B9B75C0C5}"/>
                  </a:ext>
                </a:extLst>
              </p:cNvPr>
              <p:cNvSpPr/>
              <p:nvPr/>
            </p:nvSpPr>
            <p:spPr>
              <a:xfrm>
                <a:off x="3542168" y="964830"/>
                <a:ext cx="9326" cy="4510"/>
              </a:xfrm>
              <a:custGeom>
                <a:avLst/>
                <a:gdLst>
                  <a:gd name="connsiteX0" fmla="*/ 9327 w 9326"/>
                  <a:gd name="connsiteY0" fmla="*/ 0 h 4510"/>
                  <a:gd name="connsiteX1" fmla="*/ 0 w 9326"/>
                  <a:gd name="connsiteY1" fmla="*/ 1030 h 4510"/>
                  <a:gd name="connsiteX2" fmla="*/ 8714 w 9326"/>
                  <a:gd name="connsiteY2" fmla="*/ 4510 h 4510"/>
                </a:gdLst>
                <a:ahLst/>
                <a:cxnLst>
                  <a:cxn ang="0">
                    <a:pos x="connsiteX0" y="connsiteY0"/>
                  </a:cxn>
                  <a:cxn ang="0">
                    <a:pos x="connsiteX1" y="connsiteY1"/>
                  </a:cxn>
                  <a:cxn ang="0">
                    <a:pos x="connsiteX2" y="connsiteY2"/>
                  </a:cxn>
                </a:cxnLst>
                <a:rect l="l" t="t" r="r" b="b"/>
                <a:pathLst>
                  <a:path w="9326" h="4510">
                    <a:moveTo>
                      <a:pt x="9327" y="0"/>
                    </a:moveTo>
                    <a:lnTo>
                      <a:pt x="0" y="1030"/>
                    </a:lnTo>
                    <a:lnTo>
                      <a:pt x="8714" y="451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6" name="Freeform: Shape 1285">
                <a:extLst>
                  <a:ext uri="{FF2B5EF4-FFF2-40B4-BE49-F238E27FC236}">
                    <a16:creationId xmlns:a16="http://schemas.microsoft.com/office/drawing/2014/main" id="{069A2F24-211E-BA29-D5DA-50627B918BB6}"/>
                  </a:ext>
                </a:extLst>
              </p:cNvPr>
              <p:cNvSpPr/>
              <p:nvPr/>
            </p:nvSpPr>
            <p:spPr>
              <a:xfrm>
                <a:off x="3542168" y="1079142"/>
                <a:ext cx="11579" cy="5779"/>
              </a:xfrm>
              <a:custGeom>
                <a:avLst/>
                <a:gdLst>
                  <a:gd name="connsiteX0" fmla="*/ 11580 w 11579"/>
                  <a:gd name="connsiteY0" fmla="*/ 0 h 5779"/>
                  <a:gd name="connsiteX1" fmla="*/ 0 w 11579"/>
                  <a:gd name="connsiteY1" fmla="*/ 2806 h 5779"/>
                  <a:gd name="connsiteX2" fmla="*/ 11538 w 11579"/>
                  <a:gd name="connsiteY2" fmla="*/ 5780 h 5779"/>
                </a:gdLst>
                <a:ahLst/>
                <a:cxnLst>
                  <a:cxn ang="0">
                    <a:pos x="connsiteX0" y="connsiteY0"/>
                  </a:cxn>
                  <a:cxn ang="0">
                    <a:pos x="connsiteX1" y="connsiteY1"/>
                  </a:cxn>
                  <a:cxn ang="0">
                    <a:pos x="connsiteX2" y="connsiteY2"/>
                  </a:cxn>
                </a:cxnLst>
                <a:rect l="l" t="t" r="r" b="b"/>
                <a:pathLst>
                  <a:path w="11579" h="5779">
                    <a:moveTo>
                      <a:pt x="11580" y="0"/>
                    </a:moveTo>
                    <a:lnTo>
                      <a:pt x="0" y="2806"/>
                    </a:lnTo>
                    <a:lnTo>
                      <a:pt x="11538" y="578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7" name="Freeform: Shape 1286">
                <a:extLst>
                  <a:ext uri="{FF2B5EF4-FFF2-40B4-BE49-F238E27FC236}">
                    <a16:creationId xmlns:a16="http://schemas.microsoft.com/office/drawing/2014/main" id="{0A98CC51-6628-10F8-D487-5F28994C4257}"/>
                  </a:ext>
                </a:extLst>
              </p:cNvPr>
              <p:cNvSpPr/>
              <p:nvPr/>
            </p:nvSpPr>
            <p:spPr>
              <a:xfrm>
                <a:off x="3542168" y="1193420"/>
                <a:ext cx="15223" cy="7503"/>
              </a:xfrm>
              <a:custGeom>
                <a:avLst/>
                <a:gdLst>
                  <a:gd name="connsiteX0" fmla="*/ 14791 w 15223"/>
                  <a:gd name="connsiteY0" fmla="*/ 0 h 7503"/>
                  <a:gd name="connsiteX1" fmla="*/ 0 w 15223"/>
                  <a:gd name="connsiteY1" fmla="*/ 4617 h 7503"/>
                  <a:gd name="connsiteX2" fmla="*/ 15223 w 15223"/>
                  <a:gd name="connsiteY2" fmla="*/ 7504 h 7503"/>
                </a:gdLst>
                <a:ahLst/>
                <a:cxnLst>
                  <a:cxn ang="0">
                    <a:pos x="connsiteX0" y="connsiteY0"/>
                  </a:cxn>
                  <a:cxn ang="0">
                    <a:pos x="connsiteX1" y="connsiteY1"/>
                  </a:cxn>
                  <a:cxn ang="0">
                    <a:pos x="connsiteX2" y="connsiteY2"/>
                  </a:cxn>
                </a:cxnLst>
                <a:rect l="l" t="t" r="r" b="b"/>
                <a:pathLst>
                  <a:path w="15223" h="7503">
                    <a:moveTo>
                      <a:pt x="14791" y="0"/>
                    </a:moveTo>
                    <a:lnTo>
                      <a:pt x="0" y="4617"/>
                    </a:lnTo>
                    <a:lnTo>
                      <a:pt x="15223" y="750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8" name="Freeform: Shape 1287">
                <a:extLst>
                  <a:ext uri="{FF2B5EF4-FFF2-40B4-BE49-F238E27FC236}">
                    <a16:creationId xmlns:a16="http://schemas.microsoft.com/office/drawing/2014/main" id="{910B0A25-D823-51B3-AC94-B6FF0C02B544}"/>
                  </a:ext>
                </a:extLst>
              </p:cNvPr>
              <p:cNvSpPr/>
              <p:nvPr/>
            </p:nvSpPr>
            <p:spPr>
              <a:xfrm>
                <a:off x="3542168" y="1307826"/>
                <a:ext cx="19206" cy="9403"/>
              </a:xfrm>
              <a:custGeom>
                <a:avLst/>
                <a:gdLst>
                  <a:gd name="connsiteX0" fmla="*/ 18407 w 19206"/>
                  <a:gd name="connsiteY0" fmla="*/ 0 h 9403"/>
                  <a:gd name="connsiteX1" fmla="*/ 0 w 19206"/>
                  <a:gd name="connsiteY1" fmla="*/ 6301 h 9403"/>
                  <a:gd name="connsiteX2" fmla="*/ 19206 w 19206"/>
                  <a:gd name="connsiteY2" fmla="*/ 9404 h 9403"/>
                </a:gdLst>
                <a:ahLst/>
                <a:cxnLst>
                  <a:cxn ang="0">
                    <a:pos x="connsiteX0" y="connsiteY0"/>
                  </a:cxn>
                  <a:cxn ang="0">
                    <a:pos x="connsiteX1" y="connsiteY1"/>
                  </a:cxn>
                  <a:cxn ang="0">
                    <a:pos x="connsiteX2" y="connsiteY2"/>
                  </a:cxn>
                </a:cxnLst>
                <a:rect l="l" t="t" r="r" b="b"/>
                <a:pathLst>
                  <a:path w="19206" h="9403">
                    <a:moveTo>
                      <a:pt x="18407" y="0"/>
                    </a:moveTo>
                    <a:lnTo>
                      <a:pt x="0" y="6301"/>
                    </a:lnTo>
                    <a:lnTo>
                      <a:pt x="19206" y="940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9" name="Freeform: Shape 1288">
                <a:extLst>
                  <a:ext uri="{FF2B5EF4-FFF2-40B4-BE49-F238E27FC236}">
                    <a16:creationId xmlns:a16="http://schemas.microsoft.com/office/drawing/2014/main" id="{1EF14302-BB3F-E9C2-FFBD-BCB084BD9E24}"/>
                  </a:ext>
                </a:extLst>
              </p:cNvPr>
              <p:cNvSpPr/>
              <p:nvPr/>
            </p:nvSpPr>
            <p:spPr>
              <a:xfrm>
                <a:off x="3542168" y="1422464"/>
                <a:ext cx="23002" cy="11234"/>
              </a:xfrm>
              <a:custGeom>
                <a:avLst/>
                <a:gdLst>
                  <a:gd name="connsiteX0" fmla="*/ 21935 w 23002"/>
                  <a:gd name="connsiteY0" fmla="*/ 0 h 11234"/>
                  <a:gd name="connsiteX1" fmla="*/ 0 w 23002"/>
                  <a:gd name="connsiteY1" fmla="*/ 7751 h 11234"/>
                  <a:gd name="connsiteX2" fmla="*/ 23002 w 23002"/>
                  <a:gd name="connsiteY2" fmla="*/ 11235 h 11234"/>
                </a:gdLst>
                <a:ahLst/>
                <a:cxnLst>
                  <a:cxn ang="0">
                    <a:pos x="connsiteX0" y="connsiteY0"/>
                  </a:cxn>
                  <a:cxn ang="0">
                    <a:pos x="connsiteX1" y="connsiteY1"/>
                  </a:cxn>
                  <a:cxn ang="0">
                    <a:pos x="connsiteX2" y="connsiteY2"/>
                  </a:cxn>
                </a:cxnLst>
                <a:rect l="l" t="t" r="r" b="b"/>
                <a:pathLst>
                  <a:path w="23002" h="11234">
                    <a:moveTo>
                      <a:pt x="21935" y="0"/>
                    </a:moveTo>
                    <a:lnTo>
                      <a:pt x="0" y="7751"/>
                    </a:lnTo>
                    <a:lnTo>
                      <a:pt x="23002" y="1123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90" name="Freeform: Shape 1289">
                <a:extLst>
                  <a:ext uri="{FF2B5EF4-FFF2-40B4-BE49-F238E27FC236}">
                    <a16:creationId xmlns:a16="http://schemas.microsoft.com/office/drawing/2014/main" id="{20AD3B46-87A3-DA05-FAF5-543B2DB2C062}"/>
                  </a:ext>
                </a:extLst>
              </p:cNvPr>
              <p:cNvSpPr/>
              <p:nvPr/>
            </p:nvSpPr>
            <p:spPr>
              <a:xfrm>
                <a:off x="3542168" y="1537369"/>
                <a:ext cx="26335" cy="12854"/>
              </a:xfrm>
              <a:custGeom>
                <a:avLst/>
                <a:gdLst>
                  <a:gd name="connsiteX0" fmla="*/ 25081 w 26335"/>
                  <a:gd name="connsiteY0" fmla="*/ 0 h 12854"/>
                  <a:gd name="connsiteX1" fmla="*/ 0 w 26335"/>
                  <a:gd name="connsiteY1" fmla="*/ 8936 h 12854"/>
                  <a:gd name="connsiteX2" fmla="*/ 26335 w 26335"/>
                  <a:gd name="connsiteY2" fmla="*/ 12854 h 12854"/>
                </a:gdLst>
                <a:ahLst/>
                <a:cxnLst>
                  <a:cxn ang="0">
                    <a:pos x="connsiteX0" y="connsiteY0"/>
                  </a:cxn>
                  <a:cxn ang="0">
                    <a:pos x="connsiteX1" y="connsiteY1"/>
                  </a:cxn>
                  <a:cxn ang="0">
                    <a:pos x="connsiteX2" y="connsiteY2"/>
                  </a:cxn>
                </a:cxnLst>
                <a:rect l="l" t="t" r="r" b="b"/>
                <a:pathLst>
                  <a:path w="26335" h="12854">
                    <a:moveTo>
                      <a:pt x="25081" y="0"/>
                    </a:moveTo>
                    <a:lnTo>
                      <a:pt x="0" y="8936"/>
                    </a:lnTo>
                    <a:lnTo>
                      <a:pt x="26335" y="1285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91" name="Freeform: Shape 1290">
                <a:extLst>
                  <a:ext uri="{FF2B5EF4-FFF2-40B4-BE49-F238E27FC236}">
                    <a16:creationId xmlns:a16="http://schemas.microsoft.com/office/drawing/2014/main" id="{88596342-991D-355F-044D-64DDB59CDAEF}"/>
                  </a:ext>
                </a:extLst>
              </p:cNvPr>
              <p:cNvSpPr/>
              <p:nvPr/>
            </p:nvSpPr>
            <p:spPr>
              <a:xfrm>
                <a:off x="3542168" y="1652519"/>
                <a:ext cx="29117" cy="14213"/>
              </a:xfrm>
              <a:custGeom>
                <a:avLst/>
                <a:gdLst>
                  <a:gd name="connsiteX0" fmla="*/ 27734 w 29117"/>
                  <a:gd name="connsiteY0" fmla="*/ 0 h 14213"/>
                  <a:gd name="connsiteX1" fmla="*/ 0 w 29117"/>
                  <a:gd name="connsiteY1" fmla="*/ 9874 h 14213"/>
                  <a:gd name="connsiteX2" fmla="*/ 29117 w 29117"/>
                  <a:gd name="connsiteY2" fmla="*/ 14213 h 14213"/>
                </a:gdLst>
                <a:ahLst/>
                <a:cxnLst>
                  <a:cxn ang="0">
                    <a:pos x="connsiteX0" y="connsiteY0"/>
                  </a:cxn>
                  <a:cxn ang="0">
                    <a:pos x="connsiteX1" y="connsiteY1"/>
                  </a:cxn>
                  <a:cxn ang="0">
                    <a:pos x="connsiteX2" y="connsiteY2"/>
                  </a:cxn>
                </a:cxnLst>
                <a:rect l="l" t="t" r="r" b="b"/>
                <a:pathLst>
                  <a:path w="29117" h="14213">
                    <a:moveTo>
                      <a:pt x="27734" y="0"/>
                    </a:moveTo>
                    <a:lnTo>
                      <a:pt x="0" y="9874"/>
                    </a:lnTo>
                    <a:lnTo>
                      <a:pt x="29117" y="1421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92" name="Freeform: Shape 1291">
                <a:extLst>
                  <a:ext uri="{FF2B5EF4-FFF2-40B4-BE49-F238E27FC236}">
                    <a16:creationId xmlns:a16="http://schemas.microsoft.com/office/drawing/2014/main" id="{26306495-0434-1956-0E89-E06F8EF8588C}"/>
                  </a:ext>
                </a:extLst>
              </p:cNvPr>
              <p:cNvSpPr/>
              <p:nvPr/>
            </p:nvSpPr>
            <p:spPr>
              <a:xfrm>
                <a:off x="3542168" y="1767877"/>
                <a:ext cx="31375" cy="15319"/>
              </a:xfrm>
              <a:custGeom>
                <a:avLst/>
                <a:gdLst>
                  <a:gd name="connsiteX0" fmla="*/ 29903 w 31375"/>
                  <a:gd name="connsiteY0" fmla="*/ 0 h 15319"/>
                  <a:gd name="connsiteX1" fmla="*/ 0 w 31375"/>
                  <a:gd name="connsiteY1" fmla="*/ 10605 h 15319"/>
                  <a:gd name="connsiteX2" fmla="*/ 31376 w 31375"/>
                  <a:gd name="connsiteY2" fmla="*/ 15320 h 15319"/>
                </a:gdLst>
                <a:ahLst/>
                <a:cxnLst>
                  <a:cxn ang="0">
                    <a:pos x="connsiteX0" y="connsiteY0"/>
                  </a:cxn>
                  <a:cxn ang="0">
                    <a:pos x="connsiteX1" y="connsiteY1"/>
                  </a:cxn>
                  <a:cxn ang="0">
                    <a:pos x="connsiteX2" y="connsiteY2"/>
                  </a:cxn>
                </a:cxnLst>
                <a:rect l="l" t="t" r="r" b="b"/>
                <a:pathLst>
                  <a:path w="31375" h="15319">
                    <a:moveTo>
                      <a:pt x="29903" y="0"/>
                    </a:moveTo>
                    <a:lnTo>
                      <a:pt x="0" y="10605"/>
                    </a:lnTo>
                    <a:lnTo>
                      <a:pt x="31376" y="1532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93" name="Freeform: Shape 1292">
                <a:extLst>
                  <a:ext uri="{FF2B5EF4-FFF2-40B4-BE49-F238E27FC236}">
                    <a16:creationId xmlns:a16="http://schemas.microsoft.com/office/drawing/2014/main" id="{17636917-60E5-8EF1-D98A-56FF86FBDF6A}"/>
                  </a:ext>
                </a:extLst>
              </p:cNvPr>
              <p:cNvSpPr/>
              <p:nvPr/>
            </p:nvSpPr>
            <p:spPr>
              <a:xfrm>
                <a:off x="3542168" y="1883398"/>
                <a:ext cx="33181" cy="16207"/>
              </a:xfrm>
              <a:custGeom>
                <a:avLst/>
                <a:gdLst>
                  <a:gd name="connsiteX0" fmla="*/ 31647 w 33181"/>
                  <a:gd name="connsiteY0" fmla="*/ 0 h 16207"/>
                  <a:gd name="connsiteX1" fmla="*/ 0 w 33181"/>
                  <a:gd name="connsiteY1" fmla="*/ 11173 h 16207"/>
                  <a:gd name="connsiteX2" fmla="*/ 33181 w 33181"/>
                  <a:gd name="connsiteY2" fmla="*/ 16207 h 16207"/>
                </a:gdLst>
                <a:ahLst/>
                <a:cxnLst>
                  <a:cxn ang="0">
                    <a:pos x="connsiteX0" y="connsiteY0"/>
                  </a:cxn>
                  <a:cxn ang="0">
                    <a:pos x="connsiteX1" y="connsiteY1"/>
                  </a:cxn>
                  <a:cxn ang="0">
                    <a:pos x="connsiteX2" y="connsiteY2"/>
                  </a:cxn>
                </a:cxnLst>
                <a:rect l="l" t="t" r="r" b="b"/>
                <a:pathLst>
                  <a:path w="33181" h="16207">
                    <a:moveTo>
                      <a:pt x="31647" y="0"/>
                    </a:moveTo>
                    <a:lnTo>
                      <a:pt x="0" y="11173"/>
                    </a:lnTo>
                    <a:lnTo>
                      <a:pt x="33181" y="1620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94" name="Freeform: Shape 1293">
                <a:extLst>
                  <a:ext uri="{FF2B5EF4-FFF2-40B4-BE49-F238E27FC236}">
                    <a16:creationId xmlns:a16="http://schemas.microsoft.com/office/drawing/2014/main" id="{EBC229F1-513D-E5C0-FD31-07BBF0A72053}"/>
                  </a:ext>
                </a:extLst>
              </p:cNvPr>
              <p:cNvSpPr/>
              <p:nvPr/>
            </p:nvSpPr>
            <p:spPr>
              <a:xfrm>
                <a:off x="3542168" y="1999045"/>
                <a:ext cx="34615" cy="16913"/>
              </a:xfrm>
              <a:custGeom>
                <a:avLst/>
                <a:gdLst>
                  <a:gd name="connsiteX0" fmla="*/ 33036 w 34615"/>
                  <a:gd name="connsiteY0" fmla="*/ 0 h 16913"/>
                  <a:gd name="connsiteX1" fmla="*/ 0 w 34615"/>
                  <a:gd name="connsiteY1" fmla="*/ 11615 h 16913"/>
                  <a:gd name="connsiteX2" fmla="*/ 34615 w 34615"/>
                  <a:gd name="connsiteY2" fmla="*/ 16913 h 16913"/>
                </a:gdLst>
                <a:ahLst/>
                <a:cxnLst>
                  <a:cxn ang="0">
                    <a:pos x="connsiteX0" y="connsiteY0"/>
                  </a:cxn>
                  <a:cxn ang="0">
                    <a:pos x="connsiteX1" y="connsiteY1"/>
                  </a:cxn>
                  <a:cxn ang="0">
                    <a:pos x="connsiteX2" y="connsiteY2"/>
                  </a:cxn>
                </a:cxnLst>
                <a:rect l="l" t="t" r="r" b="b"/>
                <a:pathLst>
                  <a:path w="34615" h="16913">
                    <a:moveTo>
                      <a:pt x="33036" y="0"/>
                    </a:moveTo>
                    <a:lnTo>
                      <a:pt x="0" y="11615"/>
                    </a:lnTo>
                    <a:lnTo>
                      <a:pt x="34615" y="1691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95" name="Freeform: Shape 1294">
                <a:extLst>
                  <a:ext uri="{FF2B5EF4-FFF2-40B4-BE49-F238E27FC236}">
                    <a16:creationId xmlns:a16="http://schemas.microsoft.com/office/drawing/2014/main" id="{D8EBC96F-1A12-4E79-2F5E-486115D1821C}"/>
                  </a:ext>
                </a:extLst>
              </p:cNvPr>
              <p:cNvSpPr/>
              <p:nvPr/>
            </p:nvSpPr>
            <p:spPr>
              <a:xfrm>
                <a:off x="3542168" y="2114789"/>
                <a:ext cx="35747" cy="17471"/>
              </a:xfrm>
              <a:custGeom>
                <a:avLst/>
                <a:gdLst>
                  <a:gd name="connsiteX0" fmla="*/ 34136 w 35747"/>
                  <a:gd name="connsiteY0" fmla="*/ 0 h 17471"/>
                  <a:gd name="connsiteX1" fmla="*/ 0 w 35747"/>
                  <a:gd name="connsiteY1" fmla="*/ 11960 h 17471"/>
                  <a:gd name="connsiteX2" fmla="*/ 35748 w 35747"/>
                  <a:gd name="connsiteY2" fmla="*/ 17471 h 17471"/>
                </a:gdLst>
                <a:ahLst/>
                <a:cxnLst>
                  <a:cxn ang="0">
                    <a:pos x="connsiteX0" y="connsiteY0"/>
                  </a:cxn>
                  <a:cxn ang="0">
                    <a:pos x="connsiteX1" y="connsiteY1"/>
                  </a:cxn>
                  <a:cxn ang="0">
                    <a:pos x="connsiteX2" y="connsiteY2"/>
                  </a:cxn>
                </a:cxnLst>
                <a:rect l="l" t="t" r="r" b="b"/>
                <a:pathLst>
                  <a:path w="35747" h="17471">
                    <a:moveTo>
                      <a:pt x="34136" y="0"/>
                    </a:moveTo>
                    <a:lnTo>
                      <a:pt x="0" y="11960"/>
                    </a:lnTo>
                    <a:lnTo>
                      <a:pt x="35748" y="1747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96" name="Freeform: Shape 1295">
                <a:extLst>
                  <a:ext uri="{FF2B5EF4-FFF2-40B4-BE49-F238E27FC236}">
                    <a16:creationId xmlns:a16="http://schemas.microsoft.com/office/drawing/2014/main" id="{A87D9804-47E6-2DDE-2682-C6DD1949A943}"/>
                  </a:ext>
                </a:extLst>
              </p:cNvPr>
              <p:cNvSpPr/>
              <p:nvPr/>
            </p:nvSpPr>
            <p:spPr>
              <a:xfrm>
                <a:off x="3542168" y="2230609"/>
                <a:ext cx="36635" cy="17908"/>
              </a:xfrm>
              <a:custGeom>
                <a:avLst/>
                <a:gdLst>
                  <a:gd name="connsiteX0" fmla="*/ 34998 w 36635"/>
                  <a:gd name="connsiteY0" fmla="*/ 0 h 17908"/>
                  <a:gd name="connsiteX1" fmla="*/ 0 w 36635"/>
                  <a:gd name="connsiteY1" fmla="*/ 12229 h 17908"/>
                  <a:gd name="connsiteX2" fmla="*/ 36635 w 36635"/>
                  <a:gd name="connsiteY2" fmla="*/ 17909 h 17908"/>
                </a:gdLst>
                <a:ahLst/>
                <a:cxnLst>
                  <a:cxn ang="0">
                    <a:pos x="connsiteX0" y="connsiteY0"/>
                  </a:cxn>
                  <a:cxn ang="0">
                    <a:pos x="connsiteX1" y="connsiteY1"/>
                  </a:cxn>
                  <a:cxn ang="0">
                    <a:pos x="connsiteX2" y="connsiteY2"/>
                  </a:cxn>
                </a:cxnLst>
                <a:rect l="l" t="t" r="r" b="b"/>
                <a:pathLst>
                  <a:path w="36635" h="17908">
                    <a:moveTo>
                      <a:pt x="34998" y="0"/>
                    </a:moveTo>
                    <a:lnTo>
                      <a:pt x="0" y="12229"/>
                    </a:lnTo>
                    <a:lnTo>
                      <a:pt x="36635" y="1790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97" name="Freeform: Shape 1296">
                <a:extLst>
                  <a:ext uri="{FF2B5EF4-FFF2-40B4-BE49-F238E27FC236}">
                    <a16:creationId xmlns:a16="http://schemas.microsoft.com/office/drawing/2014/main" id="{0C35C8EA-DE5A-5DFD-22BE-A8104A7CF139}"/>
                  </a:ext>
                </a:extLst>
              </p:cNvPr>
              <p:cNvSpPr/>
              <p:nvPr/>
            </p:nvSpPr>
            <p:spPr>
              <a:xfrm>
                <a:off x="3542168" y="2346489"/>
                <a:ext cx="37320" cy="18246"/>
              </a:xfrm>
              <a:custGeom>
                <a:avLst/>
                <a:gdLst>
                  <a:gd name="connsiteX0" fmla="*/ 35663 w 37320"/>
                  <a:gd name="connsiteY0" fmla="*/ 0 h 18246"/>
                  <a:gd name="connsiteX1" fmla="*/ 0 w 37320"/>
                  <a:gd name="connsiteY1" fmla="*/ 12437 h 18246"/>
                  <a:gd name="connsiteX2" fmla="*/ 37320 w 37320"/>
                  <a:gd name="connsiteY2" fmla="*/ 18246 h 18246"/>
                </a:gdLst>
                <a:ahLst/>
                <a:cxnLst>
                  <a:cxn ang="0">
                    <a:pos x="connsiteX0" y="connsiteY0"/>
                  </a:cxn>
                  <a:cxn ang="0">
                    <a:pos x="connsiteX1" y="connsiteY1"/>
                  </a:cxn>
                  <a:cxn ang="0">
                    <a:pos x="connsiteX2" y="connsiteY2"/>
                  </a:cxn>
                </a:cxnLst>
                <a:rect l="l" t="t" r="r" b="b"/>
                <a:pathLst>
                  <a:path w="37320" h="18246">
                    <a:moveTo>
                      <a:pt x="35663" y="0"/>
                    </a:moveTo>
                    <a:lnTo>
                      <a:pt x="0" y="12437"/>
                    </a:lnTo>
                    <a:lnTo>
                      <a:pt x="37320" y="1824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98" name="Freeform: Shape 1297">
                <a:extLst>
                  <a:ext uri="{FF2B5EF4-FFF2-40B4-BE49-F238E27FC236}">
                    <a16:creationId xmlns:a16="http://schemas.microsoft.com/office/drawing/2014/main" id="{EB58BACE-B42A-979D-9FCD-B4E67E87A69B}"/>
                  </a:ext>
                </a:extLst>
              </p:cNvPr>
              <p:cNvSpPr/>
              <p:nvPr/>
            </p:nvSpPr>
            <p:spPr>
              <a:xfrm>
                <a:off x="3658254" y="501504"/>
                <a:ext cx="11127" cy="8346"/>
              </a:xfrm>
              <a:custGeom>
                <a:avLst/>
                <a:gdLst>
                  <a:gd name="connsiteX0" fmla="*/ 11128 w 11127"/>
                  <a:gd name="connsiteY0" fmla="*/ 3525 h 8346"/>
                  <a:gd name="connsiteX1" fmla="*/ 0 w 11127"/>
                  <a:gd name="connsiteY1" fmla="*/ 0 h 8346"/>
                  <a:gd name="connsiteX2" fmla="*/ 8160 w 11127"/>
                  <a:gd name="connsiteY2" fmla="*/ 8347 h 8346"/>
                </a:gdLst>
                <a:ahLst/>
                <a:cxnLst>
                  <a:cxn ang="0">
                    <a:pos x="connsiteX0" y="connsiteY0"/>
                  </a:cxn>
                  <a:cxn ang="0">
                    <a:pos x="connsiteX1" y="connsiteY1"/>
                  </a:cxn>
                  <a:cxn ang="0">
                    <a:pos x="connsiteX2" y="connsiteY2"/>
                  </a:cxn>
                </a:cxnLst>
                <a:rect l="l" t="t" r="r" b="b"/>
                <a:pathLst>
                  <a:path w="11127" h="8346">
                    <a:moveTo>
                      <a:pt x="11128" y="3525"/>
                    </a:moveTo>
                    <a:lnTo>
                      <a:pt x="0" y="0"/>
                    </a:lnTo>
                    <a:lnTo>
                      <a:pt x="8160" y="834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99" name="Freeform: Shape 1298">
                <a:extLst>
                  <a:ext uri="{FF2B5EF4-FFF2-40B4-BE49-F238E27FC236}">
                    <a16:creationId xmlns:a16="http://schemas.microsoft.com/office/drawing/2014/main" id="{B9603930-CDE4-92DF-5942-858B70E8BA06}"/>
                  </a:ext>
                </a:extLst>
              </p:cNvPr>
              <p:cNvSpPr/>
              <p:nvPr/>
            </p:nvSpPr>
            <p:spPr>
              <a:xfrm>
                <a:off x="3658254" y="617593"/>
                <a:ext cx="9231" cy="6945"/>
              </a:xfrm>
              <a:custGeom>
                <a:avLst/>
                <a:gdLst>
                  <a:gd name="connsiteX0" fmla="*/ 9232 w 9231"/>
                  <a:gd name="connsiteY0" fmla="*/ 2948 h 6945"/>
                  <a:gd name="connsiteX1" fmla="*/ 0 w 9231"/>
                  <a:gd name="connsiteY1" fmla="*/ 0 h 6945"/>
                  <a:gd name="connsiteX2" fmla="*/ 6758 w 9231"/>
                  <a:gd name="connsiteY2" fmla="*/ 6946 h 6945"/>
                </a:gdLst>
                <a:ahLst/>
                <a:cxnLst>
                  <a:cxn ang="0">
                    <a:pos x="connsiteX0" y="connsiteY0"/>
                  </a:cxn>
                  <a:cxn ang="0">
                    <a:pos x="connsiteX1" y="connsiteY1"/>
                  </a:cxn>
                  <a:cxn ang="0">
                    <a:pos x="connsiteX2" y="connsiteY2"/>
                  </a:cxn>
                </a:cxnLst>
                <a:rect l="l" t="t" r="r" b="b"/>
                <a:pathLst>
                  <a:path w="9231" h="6945">
                    <a:moveTo>
                      <a:pt x="9232" y="2948"/>
                    </a:moveTo>
                    <a:lnTo>
                      <a:pt x="0" y="0"/>
                    </a:lnTo>
                    <a:lnTo>
                      <a:pt x="6758" y="694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00" name="Freeform: Shape 1299">
                <a:extLst>
                  <a:ext uri="{FF2B5EF4-FFF2-40B4-BE49-F238E27FC236}">
                    <a16:creationId xmlns:a16="http://schemas.microsoft.com/office/drawing/2014/main" id="{A33D2821-4B06-F768-A1F0-CBF32CCB900F}"/>
                  </a:ext>
                </a:extLst>
              </p:cNvPr>
              <p:cNvSpPr/>
              <p:nvPr/>
            </p:nvSpPr>
            <p:spPr>
              <a:xfrm>
                <a:off x="3658254" y="733682"/>
                <a:ext cx="8118" cy="5603"/>
              </a:xfrm>
              <a:custGeom>
                <a:avLst/>
                <a:gdLst>
                  <a:gd name="connsiteX0" fmla="*/ 8118 w 8118"/>
                  <a:gd name="connsiteY0" fmla="*/ 2021 h 5603"/>
                  <a:gd name="connsiteX1" fmla="*/ 0 w 8118"/>
                  <a:gd name="connsiteY1" fmla="*/ 0 h 5603"/>
                  <a:gd name="connsiteX2" fmla="*/ 6212 w 8118"/>
                  <a:gd name="connsiteY2" fmla="*/ 5604 h 5603"/>
                </a:gdLst>
                <a:ahLst/>
                <a:cxnLst>
                  <a:cxn ang="0">
                    <a:pos x="connsiteX0" y="connsiteY0"/>
                  </a:cxn>
                  <a:cxn ang="0">
                    <a:pos x="connsiteX1" y="connsiteY1"/>
                  </a:cxn>
                  <a:cxn ang="0">
                    <a:pos x="connsiteX2" y="connsiteY2"/>
                  </a:cxn>
                </a:cxnLst>
                <a:rect l="l" t="t" r="r" b="b"/>
                <a:pathLst>
                  <a:path w="8118" h="5603">
                    <a:moveTo>
                      <a:pt x="8118" y="2021"/>
                    </a:moveTo>
                    <a:lnTo>
                      <a:pt x="0" y="0"/>
                    </a:lnTo>
                    <a:lnTo>
                      <a:pt x="6212" y="560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01" name="Freeform: Shape 1300">
                <a:extLst>
                  <a:ext uri="{FF2B5EF4-FFF2-40B4-BE49-F238E27FC236}">
                    <a16:creationId xmlns:a16="http://schemas.microsoft.com/office/drawing/2014/main" id="{6F7B893A-C2B8-956F-CA0C-F91522549659}"/>
                  </a:ext>
                </a:extLst>
              </p:cNvPr>
              <p:cNvSpPr/>
              <p:nvPr/>
            </p:nvSpPr>
            <p:spPr>
              <a:xfrm>
                <a:off x="3658254" y="849771"/>
                <a:ext cx="8075" cy="4487"/>
              </a:xfrm>
              <a:custGeom>
                <a:avLst/>
                <a:gdLst>
                  <a:gd name="connsiteX0" fmla="*/ 8075 w 8075"/>
                  <a:gd name="connsiteY0" fmla="*/ 779 h 4487"/>
                  <a:gd name="connsiteX1" fmla="*/ 0 w 8075"/>
                  <a:gd name="connsiteY1" fmla="*/ 0 h 4487"/>
                  <a:gd name="connsiteX2" fmla="*/ 6758 w 8075"/>
                  <a:gd name="connsiteY2" fmla="*/ 4487 h 4487"/>
                </a:gdLst>
                <a:ahLst/>
                <a:cxnLst>
                  <a:cxn ang="0">
                    <a:pos x="connsiteX0" y="connsiteY0"/>
                  </a:cxn>
                  <a:cxn ang="0">
                    <a:pos x="connsiteX1" y="connsiteY1"/>
                  </a:cxn>
                  <a:cxn ang="0">
                    <a:pos x="connsiteX2" y="connsiteY2"/>
                  </a:cxn>
                </a:cxnLst>
                <a:rect l="l" t="t" r="r" b="b"/>
                <a:pathLst>
                  <a:path w="8075" h="4487">
                    <a:moveTo>
                      <a:pt x="8075" y="779"/>
                    </a:moveTo>
                    <a:lnTo>
                      <a:pt x="0" y="0"/>
                    </a:lnTo>
                    <a:lnTo>
                      <a:pt x="6758" y="448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02" name="Freeform: Shape 1301">
                <a:extLst>
                  <a:ext uri="{FF2B5EF4-FFF2-40B4-BE49-F238E27FC236}">
                    <a16:creationId xmlns:a16="http://schemas.microsoft.com/office/drawing/2014/main" id="{E7CFCAAD-BE50-9854-6488-B19AF023D041}"/>
                  </a:ext>
                </a:extLst>
              </p:cNvPr>
              <p:cNvSpPr/>
              <p:nvPr/>
            </p:nvSpPr>
            <p:spPr>
              <a:xfrm>
                <a:off x="3658254" y="965118"/>
                <a:ext cx="9249" cy="4440"/>
              </a:xfrm>
              <a:custGeom>
                <a:avLst/>
                <a:gdLst>
                  <a:gd name="connsiteX0" fmla="*/ 9250 w 9249"/>
                  <a:gd name="connsiteY0" fmla="*/ 0 h 4440"/>
                  <a:gd name="connsiteX1" fmla="*/ 0 w 9249"/>
                  <a:gd name="connsiteY1" fmla="*/ 741 h 4440"/>
                  <a:gd name="connsiteX2" fmla="*/ 8511 w 9249"/>
                  <a:gd name="connsiteY2" fmla="*/ 4440 h 4440"/>
                </a:gdLst>
                <a:ahLst/>
                <a:cxnLst>
                  <a:cxn ang="0">
                    <a:pos x="connsiteX0" y="connsiteY0"/>
                  </a:cxn>
                  <a:cxn ang="0">
                    <a:pos x="connsiteX1" y="connsiteY1"/>
                  </a:cxn>
                  <a:cxn ang="0">
                    <a:pos x="connsiteX2" y="connsiteY2"/>
                  </a:cxn>
                </a:cxnLst>
                <a:rect l="l" t="t" r="r" b="b"/>
                <a:pathLst>
                  <a:path w="9249" h="4440">
                    <a:moveTo>
                      <a:pt x="9250" y="0"/>
                    </a:moveTo>
                    <a:lnTo>
                      <a:pt x="0" y="741"/>
                    </a:lnTo>
                    <a:lnTo>
                      <a:pt x="8511" y="444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03" name="Freeform: Shape 1302">
                <a:extLst>
                  <a:ext uri="{FF2B5EF4-FFF2-40B4-BE49-F238E27FC236}">
                    <a16:creationId xmlns:a16="http://schemas.microsoft.com/office/drawing/2014/main" id="{30731F01-76C7-77DD-F636-16FE446840FB}"/>
                  </a:ext>
                </a:extLst>
              </p:cNvPr>
              <p:cNvSpPr/>
              <p:nvPr/>
            </p:nvSpPr>
            <p:spPr>
              <a:xfrm>
                <a:off x="3658254" y="1079489"/>
                <a:ext cx="11590" cy="5743"/>
              </a:xfrm>
              <a:custGeom>
                <a:avLst/>
                <a:gdLst>
                  <a:gd name="connsiteX0" fmla="*/ 11590 w 11590"/>
                  <a:gd name="connsiteY0" fmla="*/ 0 h 5743"/>
                  <a:gd name="connsiteX1" fmla="*/ 0 w 11590"/>
                  <a:gd name="connsiteY1" fmla="*/ 2460 h 5743"/>
                  <a:gd name="connsiteX2" fmla="*/ 11384 w 11590"/>
                  <a:gd name="connsiteY2" fmla="*/ 5744 h 5743"/>
                </a:gdLst>
                <a:ahLst/>
                <a:cxnLst>
                  <a:cxn ang="0">
                    <a:pos x="connsiteX0" y="connsiteY0"/>
                  </a:cxn>
                  <a:cxn ang="0">
                    <a:pos x="connsiteX1" y="connsiteY1"/>
                  </a:cxn>
                  <a:cxn ang="0">
                    <a:pos x="connsiteX2" y="connsiteY2"/>
                  </a:cxn>
                </a:cxnLst>
                <a:rect l="l" t="t" r="r" b="b"/>
                <a:pathLst>
                  <a:path w="11590" h="5743">
                    <a:moveTo>
                      <a:pt x="11590" y="0"/>
                    </a:moveTo>
                    <a:lnTo>
                      <a:pt x="0" y="2460"/>
                    </a:lnTo>
                    <a:lnTo>
                      <a:pt x="11384" y="574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04" name="Freeform: Shape 1303">
                <a:extLst>
                  <a:ext uri="{FF2B5EF4-FFF2-40B4-BE49-F238E27FC236}">
                    <a16:creationId xmlns:a16="http://schemas.microsoft.com/office/drawing/2014/main" id="{B55AD8A0-C2B6-6510-66AA-A2FB3084429E}"/>
                  </a:ext>
                </a:extLst>
              </p:cNvPr>
              <p:cNvSpPr/>
              <p:nvPr/>
            </p:nvSpPr>
            <p:spPr>
              <a:xfrm>
                <a:off x="3658254" y="1193802"/>
                <a:ext cx="15026" cy="7449"/>
              </a:xfrm>
              <a:custGeom>
                <a:avLst/>
                <a:gdLst>
                  <a:gd name="connsiteX0" fmla="*/ 14772 w 15026"/>
                  <a:gd name="connsiteY0" fmla="*/ 0 h 7449"/>
                  <a:gd name="connsiteX1" fmla="*/ 0 w 15026"/>
                  <a:gd name="connsiteY1" fmla="*/ 4235 h 7449"/>
                  <a:gd name="connsiteX2" fmla="*/ 15027 w 15026"/>
                  <a:gd name="connsiteY2" fmla="*/ 7450 h 7449"/>
                </a:gdLst>
                <a:ahLst/>
                <a:cxnLst>
                  <a:cxn ang="0">
                    <a:pos x="connsiteX0" y="connsiteY0"/>
                  </a:cxn>
                  <a:cxn ang="0">
                    <a:pos x="connsiteX1" y="connsiteY1"/>
                  </a:cxn>
                  <a:cxn ang="0">
                    <a:pos x="connsiteX2" y="connsiteY2"/>
                  </a:cxn>
                </a:cxnLst>
                <a:rect l="l" t="t" r="r" b="b"/>
                <a:pathLst>
                  <a:path w="15026" h="7449">
                    <a:moveTo>
                      <a:pt x="14772" y="0"/>
                    </a:moveTo>
                    <a:lnTo>
                      <a:pt x="0" y="4235"/>
                    </a:lnTo>
                    <a:lnTo>
                      <a:pt x="15027" y="745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05" name="Freeform: Shape 1304">
                <a:extLst>
                  <a:ext uri="{FF2B5EF4-FFF2-40B4-BE49-F238E27FC236}">
                    <a16:creationId xmlns:a16="http://schemas.microsoft.com/office/drawing/2014/main" id="{11D55D1E-F2F3-C80F-1A34-A616ECF04678}"/>
                  </a:ext>
                </a:extLst>
              </p:cNvPr>
              <p:cNvSpPr/>
              <p:nvPr/>
            </p:nvSpPr>
            <p:spPr>
              <a:xfrm>
                <a:off x="3658254" y="1308213"/>
                <a:ext cx="18936" cy="9311"/>
              </a:xfrm>
              <a:custGeom>
                <a:avLst/>
                <a:gdLst>
                  <a:gd name="connsiteX0" fmla="*/ 18307 w 18936"/>
                  <a:gd name="connsiteY0" fmla="*/ 0 h 9311"/>
                  <a:gd name="connsiteX1" fmla="*/ 0 w 18936"/>
                  <a:gd name="connsiteY1" fmla="*/ 5913 h 9311"/>
                  <a:gd name="connsiteX2" fmla="*/ 18936 w 18936"/>
                  <a:gd name="connsiteY2" fmla="*/ 9311 h 9311"/>
                </a:gdLst>
                <a:ahLst/>
                <a:cxnLst>
                  <a:cxn ang="0">
                    <a:pos x="connsiteX0" y="connsiteY0"/>
                  </a:cxn>
                  <a:cxn ang="0">
                    <a:pos x="connsiteX1" y="connsiteY1"/>
                  </a:cxn>
                  <a:cxn ang="0">
                    <a:pos x="connsiteX2" y="connsiteY2"/>
                  </a:cxn>
                </a:cxnLst>
                <a:rect l="l" t="t" r="r" b="b"/>
                <a:pathLst>
                  <a:path w="18936" h="9311">
                    <a:moveTo>
                      <a:pt x="18307" y="0"/>
                    </a:moveTo>
                    <a:lnTo>
                      <a:pt x="0" y="5913"/>
                    </a:lnTo>
                    <a:lnTo>
                      <a:pt x="18936" y="931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06" name="Freeform: Shape 1305">
                <a:extLst>
                  <a:ext uri="{FF2B5EF4-FFF2-40B4-BE49-F238E27FC236}">
                    <a16:creationId xmlns:a16="http://schemas.microsoft.com/office/drawing/2014/main" id="{6F39096D-1180-74B9-6AC1-4BB699CADA7C}"/>
                  </a:ext>
                </a:extLst>
              </p:cNvPr>
              <p:cNvSpPr/>
              <p:nvPr/>
            </p:nvSpPr>
            <p:spPr>
              <a:xfrm>
                <a:off x="3658254" y="1422830"/>
                <a:ext cx="22672" cy="11107"/>
              </a:xfrm>
              <a:custGeom>
                <a:avLst/>
                <a:gdLst>
                  <a:gd name="connsiteX0" fmla="*/ 21757 w 22672"/>
                  <a:gd name="connsiteY0" fmla="*/ 0 h 11107"/>
                  <a:gd name="connsiteX1" fmla="*/ 0 w 22672"/>
                  <a:gd name="connsiteY1" fmla="*/ 7385 h 11107"/>
                  <a:gd name="connsiteX2" fmla="*/ 22673 w 22672"/>
                  <a:gd name="connsiteY2" fmla="*/ 11108 h 11107"/>
                </a:gdLst>
                <a:ahLst/>
                <a:cxnLst>
                  <a:cxn ang="0">
                    <a:pos x="connsiteX0" y="connsiteY0"/>
                  </a:cxn>
                  <a:cxn ang="0">
                    <a:pos x="connsiteX1" y="connsiteY1"/>
                  </a:cxn>
                  <a:cxn ang="0">
                    <a:pos x="connsiteX2" y="connsiteY2"/>
                  </a:cxn>
                </a:cxnLst>
                <a:rect l="l" t="t" r="r" b="b"/>
                <a:pathLst>
                  <a:path w="22672" h="11107">
                    <a:moveTo>
                      <a:pt x="21757" y="0"/>
                    </a:moveTo>
                    <a:lnTo>
                      <a:pt x="0" y="7385"/>
                    </a:lnTo>
                    <a:lnTo>
                      <a:pt x="22673" y="1110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07" name="Freeform: Shape 1306">
                <a:extLst>
                  <a:ext uri="{FF2B5EF4-FFF2-40B4-BE49-F238E27FC236}">
                    <a16:creationId xmlns:a16="http://schemas.microsoft.com/office/drawing/2014/main" id="{7F9EB3CE-BC55-DC46-5E76-E6DD433BE16C}"/>
                  </a:ext>
                </a:extLst>
              </p:cNvPr>
              <p:cNvSpPr/>
              <p:nvPr/>
            </p:nvSpPr>
            <p:spPr>
              <a:xfrm>
                <a:off x="3658254" y="1537696"/>
                <a:ext cx="25976" cy="12706"/>
              </a:xfrm>
              <a:custGeom>
                <a:avLst/>
                <a:gdLst>
                  <a:gd name="connsiteX0" fmla="*/ 24849 w 25976"/>
                  <a:gd name="connsiteY0" fmla="*/ 0 h 12706"/>
                  <a:gd name="connsiteX1" fmla="*/ 0 w 25976"/>
                  <a:gd name="connsiteY1" fmla="*/ 8608 h 12706"/>
                  <a:gd name="connsiteX2" fmla="*/ 25976 w 25976"/>
                  <a:gd name="connsiteY2" fmla="*/ 12707 h 12706"/>
                </a:gdLst>
                <a:ahLst/>
                <a:cxnLst>
                  <a:cxn ang="0">
                    <a:pos x="connsiteX0" y="connsiteY0"/>
                  </a:cxn>
                  <a:cxn ang="0">
                    <a:pos x="connsiteX1" y="connsiteY1"/>
                  </a:cxn>
                  <a:cxn ang="0">
                    <a:pos x="connsiteX2" y="connsiteY2"/>
                  </a:cxn>
                </a:cxnLst>
                <a:rect l="l" t="t" r="r" b="b"/>
                <a:pathLst>
                  <a:path w="25976" h="12706">
                    <a:moveTo>
                      <a:pt x="24849" y="0"/>
                    </a:moveTo>
                    <a:lnTo>
                      <a:pt x="0" y="8608"/>
                    </a:lnTo>
                    <a:lnTo>
                      <a:pt x="25976" y="1270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08" name="Freeform: Shape 1307">
                <a:extLst>
                  <a:ext uri="{FF2B5EF4-FFF2-40B4-BE49-F238E27FC236}">
                    <a16:creationId xmlns:a16="http://schemas.microsoft.com/office/drawing/2014/main" id="{7EE4B590-F89E-87E2-B640-DED3D9500737}"/>
                  </a:ext>
                </a:extLst>
              </p:cNvPr>
              <p:cNvSpPr/>
              <p:nvPr/>
            </p:nvSpPr>
            <p:spPr>
              <a:xfrm>
                <a:off x="3658254" y="1652801"/>
                <a:ext cx="28757" cy="14058"/>
              </a:xfrm>
              <a:custGeom>
                <a:avLst/>
                <a:gdLst>
                  <a:gd name="connsiteX0" fmla="*/ 27476 w 28757"/>
                  <a:gd name="connsiteY0" fmla="*/ 0 h 14058"/>
                  <a:gd name="connsiteX1" fmla="*/ 0 w 28757"/>
                  <a:gd name="connsiteY1" fmla="*/ 9592 h 14058"/>
                  <a:gd name="connsiteX2" fmla="*/ 28757 w 28757"/>
                  <a:gd name="connsiteY2" fmla="*/ 14059 h 14058"/>
                </a:gdLst>
                <a:ahLst/>
                <a:cxnLst>
                  <a:cxn ang="0">
                    <a:pos x="connsiteX0" y="connsiteY0"/>
                  </a:cxn>
                  <a:cxn ang="0">
                    <a:pos x="connsiteX1" y="connsiteY1"/>
                  </a:cxn>
                  <a:cxn ang="0">
                    <a:pos x="connsiteX2" y="connsiteY2"/>
                  </a:cxn>
                </a:cxnLst>
                <a:rect l="l" t="t" r="r" b="b"/>
                <a:pathLst>
                  <a:path w="28757" h="14058">
                    <a:moveTo>
                      <a:pt x="27476" y="0"/>
                    </a:moveTo>
                    <a:lnTo>
                      <a:pt x="0" y="9592"/>
                    </a:lnTo>
                    <a:lnTo>
                      <a:pt x="28757" y="1405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09" name="Freeform: Shape 1308">
                <a:extLst>
                  <a:ext uri="{FF2B5EF4-FFF2-40B4-BE49-F238E27FC236}">
                    <a16:creationId xmlns:a16="http://schemas.microsoft.com/office/drawing/2014/main" id="{983773C2-2ABA-8741-6E30-8D7A210EBD85}"/>
                  </a:ext>
                </a:extLst>
              </p:cNvPr>
              <p:cNvSpPr/>
              <p:nvPr/>
            </p:nvSpPr>
            <p:spPr>
              <a:xfrm>
                <a:off x="3658254" y="1768113"/>
                <a:ext cx="31032" cy="15168"/>
              </a:xfrm>
              <a:custGeom>
                <a:avLst/>
                <a:gdLst>
                  <a:gd name="connsiteX0" fmla="*/ 29640 w 31032"/>
                  <a:gd name="connsiteY0" fmla="*/ 0 h 15168"/>
                  <a:gd name="connsiteX1" fmla="*/ 0 w 31032"/>
                  <a:gd name="connsiteY1" fmla="*/ 10369 h 15168"/>
                  <a:gd name="connsiteX2" fmla="*/ 31033 w 31032"/>
                  <a:gd name="connsiteY2" fmla="*/ 15169 h 15168"/>
                </a:gdLst>
                <a:ahLst/>
                <a:cxnLst>
                  <a:cxn ang="0">
                    <a:pos x="connsiteX0" y="connsiteY0"/>
                  </a:cxn>
                  <a:cxn ang="0">
                    <a:pos x="connsiteX1" y="connsiteY1"/>
                  </a:cxn>
                  <a:cxn ang="0">
                    <a:pos x="connsiteX2" y="connsiteY2"/>
                  </a:cxn>
                </a:cxnLst>
                <a:rect l="l" t="t" r="r" b="b"/>
                <a:pathLst>
                  <a:path w="31032" h="15168">
                    <a:moveTo>
                      <a:pt x="29640" y="0"/>
                    </a:moveTo>
                    <a:lnTo>
                      <a:pt x="0" y="10369"/>
                    </a:lnTo>
                    <a:lnTo>
                      <a:pt x="31033" y="1516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10" name="Freeform: Shape 1309">
                <a:extLst>
                  <a:ext uri="{FF2B5EF4-FFF2-40B4-BE49-F238E27FC236}">
                    <a16:creationId xmlns:a16="http://schemas.microsoft.com/office/drawing/2014/main" id="{F097B45A-6180-2DE7-E8AF-E0E1F8DE9063}"/>
                  </a:ext>
                </a:extLst>
              </p:cNvPr>
              <p:cNvSpPr/>
              <p:nvPr/>
            </p:nvSpPr>
            <p:spPr>
              <a:xfrm>
                <a:off x="3658254" y="1883592"/>
                <a:ext cx="32866" cy="16064"/>
              </a:xfrm>
              <a:custGeom>
                <a:avLst/>
                <a:gdLst>
                  <a:gd name="connsiteX0" fmla="*/ 31392 w 32866"/>
                  <a:gd name="connsiteY0" fmla="*/ 0 h 16064"/>
                  <a:gd name="connsiteX1" fmla="*/ 0 w 32866"/>
                  <a:gd name="connsiteY1" fmla="*/ 10979 h 16064"/>
                  <a:gd name="connsiteX2" fmla="*/ 32866 w 32866"/>
                  <a:gd name="connsiteY2" fmla="*/ 16065 h 16064"/>
                </a:gdLst>
                <a:ahLst/>
                <a:cxnLst>
                  <a:cxn ang="0">
                    <a:pos x="connsiteX0" y="connsiteY0"/>
                  </a:cxn>
                  <a:cxn ang="0">
                    <a:pos x="connsiteX1" y="connsiteY1"/>
                  </a:cxn>
                  <a:cxn ang="0">
                    <a:pos x="connsiteX2" y="connsiteY2"/>
                  </a:cxn>
                </a:cxnLst>
                <a:rect l="l" t="t" r="r" b="b"/>
                <a:pathLst>
                  <a:path w="32866" h="16064">
                    <a:moveTo>
                      <a:pt x="31392" y="0"/>
                    </a:moveTo>
                    <a:lnTo>
                      <a:pt x="0" y="10979"/>
                    </a:lnTo>
                    <a:lnTo>
                      <a:pt x="32866" y="1606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11" name="Freeform: Shape 1310">
                <a:extLst>
                  <a:ext uri="{FF2B5EF4-FFF2-40B4-BE49-F238E27FC236}">
                    <a16:creationId xmlns:a16="http://schemas.microsoft.com/office/drawing/2014/main" id="{13BDDD28-4226-F0F3-6786-8E0E9D616E25}"/>
                  </a:ext>
                </a:extLst>
              </p:cNvPr>
              <p:cNvSpPr/>
              <p:nvPr/>
            </p:nvSpPr>
            <p:spPr>
              <a:xfrm>
                <a:off x="3658254" y="1999202"/>
                <a:ext cx="34329" cy="16781"/>
              </a:xfrm>
              <a:custGeom>
                <a:avLst/>
                <a:gdLst>
                  <a:gd name="connsiteX0" fmla="*/ 32796 w 34329"/>
                  <a:gd name="connsiteY0" fmla="*/ 0 h 16781"/>
                  <a:gd name="connsiteX1" fmla="*/ 0 w 34329"/>
                  <a:gd name="connsiteY1" fmla="*/ 11458 h 16781"/>
                  <a:gd name="connsiteX2" fmla="*/ 34329 w 34329"/>
                  <a:gd name="connsiteY2" fmla="*/ 16782 h 16781"/>
                </a:gdLst>
                <a:ahLst/>
                <a:cxnLst>
                  <a:cxn ang="0">
                    <a:pos x="connsiteX0" y="connsiteY0"/>
                  </a:cxn>
                  <a:cxn ang="0">
                    <a:pos x="connsiteX1" y="connsiteY1"/>
                  </a:cxn>
                  <a:cxn ang="0">
                    <a:pos x="connsiteX2" y="connsiteY2"/>
                  </a:cxn>
                </a:cxnLst>
                <a:rect l="l" t="t" r="r" b="b"/>
                <a:pathLst>
                  <a:path w="34329" h="16781">
                    <a:moveTo>
                      <a:pt x="32796" y="0"/>
                    </a:moveTo>
                    <a:lnTo>
                      <a:pt x="0" y="11458"/>
                    </a:lnTo>
                    <a:lnTo>
                      <a:pt x="34329" y="1678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12" name="Freeform: Shape 1311">
                <a:extLst>
                  <a:ext uri="{FF2B5EF4-FFF2-40B4-BE49-F238E27FC236}">
                    <a16:creationId xmlns:a16="http://schemas.microsoft.com/office/drawing/2014/main" id="{0683FA7C-DEA5-5F91-7334-575232BB6771}"/>
                  </a:ext>
                </a:extLst>
              </p:cNvPr>
              <p:cNvSpPr/>
              <p:nvPr/>
            </p:nvSpPr>
            <p:spPr>
              <a:xfrm>
                <a:off x="3658254" y="2114917"/>
                <a:ext cx="35488" cy="17350"/>
              </a:xfrm>
              <a:custGeom>
                <a:avLst/>
                <a:gdLst>
                  <a:gd name="connsiteX0" fmla="*/ 33911 w 35488"/>
                  <a:gd name="connsiteY0" fmla="*/ 0 h 17350"/>
                  <a:gd name="connsiteX1" fmla="*/ 0 w 35488"/>
                  <a:gd name="connsiteY1" fmla="*/ 11832 h 17350"/>
                  <a:gd name="connsiteX2" fmla="*/ 35489 w 35488"/>
                  <a:gd name="connsiteY2" fmla="*/ 17350 h 17350"/>
                </a:gdLst>
                <a:ahLst/>
                <a:cxnLst>
                  <a:cxn ang="0">
                    <a:pos x="connsiteX0" y="connsiteY0"/>
                  </a:cxn>
                  <a:cxn ang="0">
                    <a:pos x="connsiteX1" y="connsiteY1"/>
                  </a:cxn>
                  <a:cxn ang="0">
                    <a:pos x="connsiteX2" y="connsiteY2"/>
                  </a:cxn>
                </a:cxnLst>
                <a:rect l="l" t="t" r="r" b="b"/>
                <a:pathLst>
                  <a:path w="35488" h="17350">
                    <a:moveTo>
                      <a:pt x="33911" y="0"/>
                    </a:moveTo>
                    <a:lnTo>
                      <a:pt x="0" y="11832"/>
                    </a:lnTo>
                    <a:lnTo>
                      <a:pt x="35489" y="1735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13" name="Freeform: Shape 1312">
                <a:extLst>
                  <a:ext uri="{FF2B5EF4-FFF2-40B4-BE49-F238E27FC236}">
                    <a16:creationId xmlns:a16="http://schemas.microsoft.com/office/drawing/2014/main" id="{2DD3A2D6-4778-ED7F-EF9D-E29AF4D72892}"/>
                  </a:ext>
                </a:extLst>
              </p:cNvPr>
              <p:cNvSpPr/>
              <p:nvPr/>
            </p:nvSpPr>
            <p:spPr>
              <a:xfrm>
                <a:off x="3658254" y="2230712"/>
                <a:ext cx="36398" cy="17796"/>
              </a:xfrm>
              <a:custGeom>
                <a:avLst/>
                <a:gdLst>
                  <a:gd name="connsiteX0" fmla="*/ 34785 w 36398"/>
                  <a:gd name="connsiteY0" fmla="*/ 0 h 17796"/>
                  <a:gd name="connsiteX1" fmla="*/ 0 w 36398"/>
                  <a:gd name="connsiteY1" fmla="*/ 12125 h 17796"/>
                  <a:gd name="connsiteX2" fmla="*/ 36399 w 36398"/>
                  <a:gd name="connsiteY2" fmla="*/ 17797 h 17796"/>
                </a:gdLst>
                <a:ahLst/>
                <a:cxnLst>
                  <a:cxn ang="0">
                    <a:pos x="connsiteX0" y="connsiteY0"/>
                  </a:cxn>
                  <a:cxn ang="0">
                    <a:pos x="connsiteX1" y="connsiteY1"/>
                  </a:cxn>
                  <a:cxn ang="0">
                    <a:pos x="connsiteX2" y="connsiteY2"/>
                  </a:cxn>
                </a:cxnLst>
                <a:rect l="l" t="t" r="r" b="b"/>
                <a:pathLst>
                  <a:path w="36398" h="17796">
                    <a:moveTo>
                      <a:pt x="34785" y="0"/>
                    </a:moveTo>
                    <a:lnTo>
                      <a:pt x="0" y="12125"/>
                    </a:lnTo>
                    <a:lnTo>
                      <a:pt x="36399" y="1779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14" name="Freeform: Shape 1313">
                <a:extLst>
                  <a:ext uri="{FF2B5EF4-FFF2-40B4-BE49-F238E27FC236}">
                    <a16:creationId xmlns:a16="http://schemas.microsoft.com/office/drawing/2014/main" id="{AB8CBB31-26D0-CC39-F6C5-C9AFC43F3992}"/>
                  </a:ext>
                </a:extLst>
              </p:cNvPr>
              <p:cNvSpPr/>
              <p:nvPr/>
            </p:nvSpPr>
            <p:spPr>
              <a:xfrm>
                <a:off x="3658254" y="2346575"/>
                <a:ext cx="37098" cy="18139"/>
              </a:xfrm>
              <a:custGeom>
                <a:avLst/>
                <a:gdLst>
                  <a:gd name="connsiteX0" fmla="*/ 35458 w 37098"/>
                  <a:gd name="connsiteY0" fmla="*/ 0 h 18139"/>
                  <a:gd name="connsiteX1" fmla="*/ 0 w 37098"/>
                  <a:gd name="connsiteY1" fmla="*/ 12352 h 18139"/>
                  <a:gd name="connsiteX2" fmla="*/ 37099 w 37098"/>
                  <a:gd name="connsiteY2" fmla="*/ 18140 h 18139"/>
                </a:gdLst>
                <a:ahLst/>
                <a:cxnLst>
                  <a:cxn ang="0">
                    <a:pos x="connsiteX0" y="connsiteY0"/>
                  </a:cxn>
                  <a:cxn ang="0">
                    <a:pos x="connsiteX1" y="connsiteY1"/>
                  </a:cxn>
                  <a:cxn ang="0">
                    <a:pos x="connsiteX2" y="connsiteY2"/>
                  </a:cxn>
                </a:cxnLst>
                <a:rect l="l" t="t" r="r" b="b"/>
                <a:pathLst>
                  <a:path w="37098" h="18139">
                    <a:moveTo>
                      <a:pt x="35458" y="0"/>
                    </a:moveTo>
                    <a:lnTo>
                      <a:pt x="0" y="12352"/>
                    </a:lnTo>
                    <a:lnTo>
                      <a:pt x="37099" y="1814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15" name="Freeform: Shape 1314">
                <a:extLst>
                  <a:ext uri="{FF2B5EF4-FFF2-40B4-BE49-F238E27FC236}">
                    <a16:creationId xmlns:a16="http://schemas.microsoft.com/office/drawing/2014/main" id="{E22B15EC-040C-C51C-C3DA-4544BFBC70F4}"/>
                  </a:ext>
                </a:extLst>
              </p:cNvPr>
              <p:cNvSpPr/>
              <p:nvPr/>
            </p:nvSpPr>
            <p:spPr>
              <a:xfrm>
                <a:off x="3774340" y="501504"/>
                <a:ext cx="8233" cy="7545"/>
              </a:xfrm>
              <a:custGeom>
                <a:avLst/>
                <a:gdLst>
                  <a:gd name="connsiteX0" fmla="*/ 8233 w 8233"/>
                  <a:gd name="connsiteY0" fmla="*/ 4161 h 7545"/>
                  <a:gd name="connsiteX1" fmla="*/ 0 w 8233"/>
                  <a:gd name="connsiteY1" fmla="*/ 0 h 7545"/>
                  <a:gd name="connsiteX2" fmla="*/ 5307 w 8233"/>
                  <a:gd name="connsiteY2" fmla="*/ 7546 h 7545"/>
                </a:gdLst>
                <a:ahLst/>
                <a:cxnLst>
                  <a:cxn ang="0">
                    <a:pos x="connsiteX0" y="connsiteY0"/>
                  </a:cxn>
                  <a:cxn ang="0">
                    <a:pos x="connsiteX1" y="connsiteY1"/>
                  </a:cxn>
                  <a:cxn ang="0">
                    <a:pos x="connsiteX2" y="connsiteY2"/>
                  </a:cxn>
                </a:cxnLst>
                <a:rect l="l" t="t" r="r" b="b"/>
                <a:pathLst>
                  <a:path w="8233" h="7545">
                    <a:moveTo>
                      <a:pt x="8233" y="4161"/>
                    </a:moveTo>
                    <a:lnTo>
                      <a:pt x="0" y="0"/>
                    </a:lnTo>
                    <a:lnTo>
                      <a:pt x="5307" y="754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16" name="Freeform: Shape 1315">
                <a:extLst>
                  <a:ext uri="{FF2B5EF4-FFF2-40B4-BE49-F238E27FC236}">
                    <a16:creationId xmlns:a16="http://schemas.microsoft.com/office/drawing/2014/main" id="{6354C07C-A6FD-10FB-A73A-25C338EEBB66}"/>
                  </a:ext>
                </a:extLst>
              </p:cNvPr>
              <p:cNvSpPr/>
              <p:nvPr/>
            </p:nvSpPr>
            <p:spPr>
              <a:xfrm>
                <a:off x="3774340" y="617593"/>
                <a:ext cx="6938" cy="6401"/>
              </a:xfrm>
              <a:custGeom>
                <a:avLst/>
                <a:gdLst>
                  <a:gd name="connsiteX0" fmla="*/ 6939 w 6938"/>
                  <a:gd name="connsiteY0" fmla="*/ 3555 h 6401"/>
                  <a:gd name="connsiteX1" fmla="*/ 0 w 6938"/>
                  <a:gd name="connsiteY1" fmla="*/ 0 h 6401"/>
                  <a:gd name="connsiteX2" fmla="*/ 4449 w 6938"/>
                  <a:gd name="connsiteY2" fmla="*/ 6402 h 6401"/>
                </a:gdLst>
                <a:ahLst/>
                <a:cxnLst>
                  <a:cxn ang="0">
                    <a:pos x="connsiteX0" y="connsiteY0"/>
                  </a:cxn>
                  <a:cxn ang="0">
                    <a:pos x="connsiteX1" y="connsiteY1"/>
                  </a:cxn>
                  <a:cxn ang="0">
                    <a:pos x="connsiteX2" y="connsiteY2"/>
                  </a:cxn>
                </a:cxnLst>
                <a:rect l="l" t="t" r="r" b="b"/>
                <a:pathLst>
                  <a:path w="6938" h="6401">
                    <a:moveTo>
                      <a:pt x="6939" y="3555"/>
                    </a:moveTo>
                    <a:lnTo>
                      <a:pt x="0" y="0"/>
                    </a:lnTo>
                    <a:lnTo>
                      <a:pt x="4449" y="640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17" name="Freeform: Shape 1316">
                <a:extLst>
                  <a:ext uri="{FF2B5EF4-FFF2-40B4-BE49-F238E27FC236}">
                    <a16:creationId xmlns:a16="http://schemas.microsoft.com/office/drawing/2014/main" id="{83442445-980D-2300-258A-1311654E629B}"/>
                  </a:ext>
                </a:extLst>
              </p:cNvPr>
              <p:cNvSpPr/>
              <p:nvPr/>
            </p:nvSpPr>
            <p:spPr>
              <a:xfrm>
                <a:off x="3774340" y="733682"/>
                <a:ext cx="6445" cy="5339"/>
              </a:xfrm>
              <a:custGeom>
                <a:avLst/>
                <a:gdLst>
                  <a:gd name="connsiteX0" fmla="*/ 6446 w 6445"/>
                  <a:gd name="connsiteY0" fmla="*/ 2613 h 5339"/>
                  <a:gd name="connsiteX1" fmla="*/ 0 w 6445"/>
                  <a:gd name="connsiteY1" fmla="*/ 0 h 5339"/>
                  <a:gd name="connsiteX2" fmla="*/ 4458 w 6445"/>
                  <a:gd name="connsiteY2" fmla="*/ 5339 h 5339"/>
                </a:gdLst>
                <a:ahLst/>
                <a:cxnLst>
                  <a:cxn ang="0">
                    <a:pos x="connsiteX0" y="connsiteY0"/>
                  </a:cxn>
                  <a:cxn ang="0">
                    <a:pos x="connsiteX1" y="connsiteY1"/>
                  </a:cxn>
                  <a:cxn ang="0">
                    <a:pos x="connsiteX2" y="connsiteY2"/>
                  </a:cxn>
                </a:cxnLst>
                <a:rect l="l" t="t" r="r" b="b"/>
                <a:pathLst>
                  <a:path w="6445" h="5339">
                    <a:moveTo>
                      <a:pt x="6446" y="2613"/>
                    </a:moveTo>
                    <a:lnTo>
                      <a:pt x="0" y="0"/>
                    </a:lnTo>
                    <a:lnTo>
                      <a:pt x="4458" y="533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18" name="Freeform: Shape 1317">
                <a:extLst>
                  <a:ext uri="{FF2B5EF4-FFF2-40B4-BE49-F238E27FC236}">
                    <a16:creationId xmlns:a16="http://schemas.microsoft.com/office/drawing/2014/main" id="{2C91CD08-F798-884C-CD66-C6D47BDDA277}"/>
                  </a:ext>
                </a:extLst>
              </p:cNvPr>
              <p:cNvSpPr/>
              <p:nvPr/>
            </p:nvSpPr>
            <p:spPr>
              <a:xfrm>
                <a:off x="3774340" y="849771"/>
                <a:ext cx="6912" cy="4461"/>
              </a:xfrm>
              <a:custGeom>
                <a:avLst/>
                <a:gdLst>
                  <a:gd name="connsiteX0" fmla="*/ 6913 w 6912"/>
                  <a:gd name="connsiteY0" fmla="*/ 1369 h 4461"/>
                  <a:gd name="connsiteX1" fmla="*/ 0 w 6912"/>
                  <a:gd name="connsiteY1" fmla="*/ 0 h 4461"/>
                  <a:gd name="connsiteX2" fmla="*/ 5455 w 6912"/>
                  <a:gd name="connsiteY2" fmla="*/ 4461 h 4461"/>
                </a:gdLst>
                <a:ahLst/>
                <a:cxnLst>
                  <a:cxn ang="0">
                    <a:pos x="connsiteX0" y="connsiteY0"/>
                  </a:cxn>
                  <a:cxn ang="0">
                    <a:pos x="connsiteX1" y="connsiteY1"/>
                  </a:cxn>
                  <a:cxn ang="0">
                    <a:pos x="connsiteX2" y="connsiteY2"/>
                  </a:cxn>
                </a:cxnLst>
                <a:rect l="l" t="t" r="r" b="b"/>
                <a:pathLst>
                  <a:path w="6912" h="4461">
                    <a:moveTo>
                      <a:pt x="6913" y="1369"/>
                    </a:moveTo>
                    <a:lnTo>
                      <a:pt x="0" y="0"/>
                    </a:lnTo>
                    <a:lnTo>
                      <a:pt x="5455" y="446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19" name="Freeform: Shape 1318">
                <a:extLst>
                  <a:ext uri="{FF2B5EF4-FFF2-40B4-BE49-F238E27FC236}">
                    <a16:creationId xmlns:a16="http://schemas.microsoft.com/office/drawing/2014/main" id="{E2798E40-194C-FCBD-42C5-FE3D3022DA41}"/>
                  </a:ext>
                </a:extLst>
              </p:cNvPr>
              <p:cNvSpPr/>
              <p:nvPr/>
            </p:nvSpPr>
            <p:spPr>
              <a:xfrm>
                <a:off x="3774340" y="965713"/>
                <a:ext cx="8427" cy="3982"/>
              </a:xfrm>
              <a:custGeom>
                <a:avLst/>
                <a:gdLst>
                  <a:gd name="connsiteX0" fmla="*/ 8427 w 8427"/>
                  <a:gd name="connsiteY0" fmla="*/ 0 h 3982"/>
                  <a:gd name="connsiteX1" fmla="*/ 0 w 8427"/>
                  <a:gd name="connsiteY1" fmla="*/ 146 h 3982"/>
                  <a:gd name="connsiteX2" fmla="*/ 7504 w 8427"/>
                  <a:gd name="connsiteY2" fmla="*/ 3983 h 3982"/>
                </a:gdLst>
                <a:ahLst/>
                <a:cxnLst>
                  <a:cxn ang="0">
                    <a:pos x="connsiteX0" y="connsiteY0"/>
                  </a:cxn>
                  <a:cxn ang="0">
                    <a:pos x="connsiteX1" y="connsiteY1"/>
                  </a:cxn>
                  <a:cxn ang="0">
                    <a:pos x="connsiteX2" y="connsiteY2"/>
                  </a:cxn>
                </a:cxnLst>
                <a:rect l="l" t="t" r="r" b="b"/>
                <a:pathLst>
                  <a:path w="8427" h="3982">
                    <a:moveTo>
                      <a:pt x="8427" y="0"/>
                    </a:moveTo>
                    <a:lnTo>
                      <a:pt x="0" y="146"/>
                    </a:lnTo>
                    <a:lnTo>
                      <a:pt x="7504" y="398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20" name="Freeform: Shape 1319">
                <a:extLst>
                  <a:ext uri="{FF2B5EF4-FFF2-40B4-BE49-F238E27FC236}">
                    <a16:creationId xmlns:a16="http://schemas.microsoft.com/office/drawing/2014/main" id="{5BACF6CD-A78B-7B48-C4A3-F5B657D0AD3B}"/>
                  </a:ext>
                </a:extLst>
              </p:cNvPr>
              <p:cNvSpPr/>
              <p:nvPr/>
            </p:nvSpPr>
            <p:spPr>
              <a:xfrm>
                <a:off x="3774340" y="1080084"/>
                <a:ext cx="10937" cy="5366"/>
              </a:xfrm>
              <a:custGeom>
                <a:avLst/>
                <a:gdLst>
                  <a:gd name="connsiteX0" fmla="*/ 10938 w 10937"/>
                  <a:gd name="connsiteY0" fmla="*/ 0 h 5366"/>
                  <a:gd name="connsiteX1" fmla="*/ 0 w 10937"/>
                  <a:gd name="connsiteY1" fmla="*/ 1865 h 5366"/>
                  <a:gd name="connsiteX2" fmla="*/ 10529 w 10937"/>
                  <a:gd name="connsiteY2" fmla="*/ 5367 h 5366"/>
                </a:gdLst>
                <a:ahLst/>
                <a:cxnLst>
                  <a:cxn ang="0">
                    <a:pos x="connsiteX0" y="connsiteY0"/>
                  </a:cxn>
                  <a:cxn ang="0">
                    <a:pos x="connsiteX1" y="connsiteY1"/>
                  </a:cxn>
                  <a:cxn ang="0">
                    <a:pos x="connsiteX2" y="connsiteY2"/>
                  </a:cxn>
                </a:cxnLst>
                <a:rect l="l" t="t" r="r" b="b"/>
                <a:pathLst>
                  <a:path w="10937" h="5366">
                    <a:moveTo>
                      <a:pt x="10938" y="0"/>
                    </a:moveTo>
                    <a:lnTo>
                      <a:pt x="0" y="1865"/>
                    </a:lnTo>
                    <a:lnTo>
                      <a:pt x="10529" y="536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21" name="Freeform: Shape 1320">
                <a:extLst>
                  <a:ext uri="{FF2B5EF4-FFF2-40B4-BE49-F238E27FC236}">
                    <a16:creationId xmlns:a16="http://schemas.microsoft.com/office/drawing/2014/main" id="{B24B9DBA-1242-ABC9-AC41-D03C5137209C}"/>
                  </a:ext>
                </a:extLst>
              </p:cNvPr>
              <p:cNvSpPr/>
              <p:nvPr/>
            </p:nvSpPr>
            <p:spPr>
              <a:xfrm>
                <a:off x="3774340" y="1194380"/>
                <a:ext cx="14224" cy="7098"/>
              </a:xfrm>
              <a:custGeom>
                <a:avLst/>
                <a:gdLst>
                  <a:gd name="connsiteX0" fmla="*/ 14171 w 14224"/>
                  <a:gd name="connsiteY0" fmla="*/ 0 h 7098"/>
                  <a:gd name="connsiteX1" fmla="*/ 0 w 14224"/>
                  <a:gd name="connsiteY1" fmla="*/ 3657 h 7098"/>
                  <a:gd name="connsiteX2" fmla="*/ 14224 w 14224"/>
                  <a:gd name="connsiteY2" fmla="*/ 7099 h 7098"/>
                </a:gdLst>
                <a:ahLst/>
                <a:cxnLst>
                  <a:cxn ang="0">
                    <a:pos x="connsiteX0" y="connsiteY0"/>
                  </a:cxn>
                  <a:cxn ang="0">
                    <a:pos x="connsiteX1" y="connsiteY1"/>
                  </a:cxn>
                  <a:cxn ang="0">
                    <a:pos x="connsiteX2" y="connsiteY2"/>
                  </a:cxn>
                </a:cxnLst>
                <a:rect l="l" t="t" r="r" b="b"/>
                <a:pathLst>
                  <a:path w="14224" h="7098">
                    <a:moveTo>
                      <a:pt x="14171" y="0"/>
                    </a:moveTo>
                    <a:lnTo>
                      <a:pt x="0" y="3657"/>
                    </a:lnTo>
                    <a:lnTo>
                      <a:pt x="14224" y="709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22" name="Freeform: Shape 1321">
                <a:extLst>
                  <a:ext uri="{FF2B5EF4-FFF2-40B4-BE49-F238E27FC236}">
                    <a16:creationId xmlns:a16="http://schemas.microsoft.com/office/drawing/2014/main" id="{DFD474BB-8EA7-AA05-7729-64338A3DBD3F}"/>
                  </a:ext>
                </a:extLst>
              </p:cNvPr>
              <p:cNvSpPr/>
              <p:nvPr/>
            </p:nvSpPr>
            <p:spPr>
              <a:xfrm>
                <a:off x="3774340" y="1308752"/>
                <a:ext cx="18153" cy="8965"/>
              </a:xfrm>
              <a:custGeom>
                <a:avLst/>
                <a:gdLst>
                  <a:gd name="connsiteX0" fmla="*/ 17708 w 18153"/>
                  <a:gd name="connsiteY0" fmla="*/ 0 h 8965"/>
                  <a:gd name="connsiteX1" fmla="*/ 0 w 18153"/>
                  <a:gd name="connsiteY1" fmla="*/ 5374 h 8965"/>
                  <a:gd name="connsiteX2" fmla="*/ 18154 w 18153"/>
                  <a:gd name="connsiteY2" fmla="*/ 8966 h 8965"/>
                </a:gdLst>
                <a:ahLst/>
                <a:cxnLst>
                  <a:cxn ang="0">
                    <a:pos x="connsiteX0" y="connsiteY0"/>
                  </a:cxn>
                  <a:cxn ang="0">
                    <a:pos x="connsiteX1" y="connsiteY1"/>
                  </a:cxn>
                  <a:cxn ang="0">
                    <a:pos x="connsiteX2" y="connsiteY2"/>
                  </a:cxn>
                </a:cxnLst>
                <a:rect l="l" t="t" r="r" b="b"/>
                <a:pathLst>
                  <a:path w="18153" h="8965">
                    <a:moveTo>
                      <a:pt x="17708" y="0"/>
                    </a:moveTo>
                    <a:lnTo>
                      <a:pt x="0" y="5374"/>
                    </a:lnTo>
                    <a:lnTo>
                      <a:pt x="18154" y="896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23" name="Freeform: Shape 1322">
                <a:extLst>
                  <a:ext uri="{FF2B5EF4-FFF2-40B4-BE49-F238E27FC236}">
                    <a16:creationId xmlns:a16="http://schemas.microsoft.com/office/drawing/2014/main" id="{0C0AC205-B68F-3FD0-058D-AF1A47342E96}"/>
                  </a:ext>
                </a:extLst>
              </p:cNvPr>
              <p:cNvSpPr/>
              <p:nvPr/>
            </p:nvSpPr>
            <p:spPr>
              <a:xfrm>
                <a:off x="3774340" y="1423310"/>
                <a:ext cx="21921" cy="10770"/>
              </a:xfrm>
              <a:custGeom>
                <a:avLst/>
                <a:gdLst>
                  <a:gd name="connsiteX0" fmla="*/ 21161 w 21921"/>
                  <a:gd name="connsiteY0" fmla="*/ 0 h 10770"/>
                  <a:gd name="connsiteX1" fmla="*/ 0 w 21921"/>
                  <a:gd name="connsiteY1" fmla="*/ 6905 h 10770"/>
                  <a:gd name="connsiteX2" fmla="*/ 21921 w 21921"/>
                  <a:gd name="connsiteY2" fmla="*/ 10771 h 10770"/>
                </a:gdLst>
                <a:ahLst/>
                <a:cxnLst>
                  <a:cxn ang="0">
                    <a:pos x="connsiteX0" y="connsiteY0"/>
                  </a:cxn>
                  <a:cxn ang="0">
                    <a:pos x="connsiteX1" y="connsiteY1"/>
                  </a:cxn>
                  <a:cxn ang="0">
                    <a:pos x="connsiteX2" y="connsiteY2"/>
                  </a:cxn>
                </a:cxnLst>
                <a:rect l="l" t="t" r="r" b="b"/>
                <a:pathLst>
                  <a:path w="21921" h="10770">
                    <a:moveTo>
                      <a:pt x="21161" y="0"/>
                    </a:moveTo>
                    <a:lnTo>
                      <a:pt x="0" y="6905"/>
                    </a:lnTo>
                    <a:lnTo>
                      <a:pt x="21921" y="1077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24" name="Freeform: Shape 1323">
                <a:extLst>
                  <a:ext uri="{FF2B5EF4-FFF2-40B4-BE49-F238E27FC236}">
                    <a16:creationId xmlns:a16="http://schemas.microsoft.com/office/drawing/2014/main" id="{F0F89117-5E9A-AF1C-F9AE-6585C86D467A}"/>
                  </a:ext>
                </a:extLst>
              </p:cNvPr>
              <p:cNvSpPr/>
              <p:nvPr/>
            </p:nvSpPr>
            <p:spPr>
              <a:xfrm>
                <a:off x="3774340" y="1538106"/>
                <a:ext cx="25279" cy="12389"/>
              </a:xfrm>
              <a:custGeom>
                <a:avLst/>
                <a:gdLst>
                  <a:gd name="connsiteX0" fmla="*/ 24278 w 25279"/>
                  <a:gd name="connsiteY0" fmla="*/ 0 h 12389"/>
                  <a:gd name="connsiteX1" fmla="*/ 0 w 25279"/>
                  <a:gd name="connsiteY1" fmla="*/ 8198 h 12389"/>
                  <a:gd name="connsiteX2" fmla="*/ 25279 w 25279"/>
                  <a:gd name="connsiteY2" fmla="*/ 12389 h 12389"/>
                </a:gdLst>
                <a:ahLst/>
                <a:cxnLst>
                  <a:cxn ang="0">
                    <a:pos x="connsiteX0" y="connsiteY0"/>
                  </a:cxn>
                  <a:cxn ang="0">
                    <a:pos x="connsiteX1" y="connsiteY1"/>
                  </a:cxn>
                  <a:cxn ang="0">
                    <a:pos x="connsiteX2" y="connsiteY2"/>
                  </a:cxn>
                </a:cxnLst>
                <a:rect l="l" t="t" r="r" b="b"/>
                <a:pathLst>
                  <a:path w="25279" h="12389">
                    <a:moveTo>
                      <a:pt x="24278" y="0"/>
                    </a:moveTo>
                    <a:lnTo>
                      <a:pt x="0" y="8198"/>
                    </a:lnTo>
                    <a:lnTo>
                      <a:pt x="25279" y="1238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25" name="Freeform: Shape 1324">
                <a:extLst>
                  <a:ext uri="{FF2B5EF4-FFF2-40B4-BE49-F238E27FC236}">
                    <a16:creationId xmlns:a16="http://schemas.microsoft.com/office/drawing/2014/main" id="{B6B4FE7F-84F2-53B9-61AD-C27BC5D524AE}"/>
                  </a:ext>
                </a:extLst>
              </p:cNvPr>
              <p:cNvSpPr/>
              <p:nvPr/>
            </p:nvSpPr>
            <p:spPr>
              <a:xfrm>
                <a:off x="3774340" y="1653140"/>
                <a:ext cx="28134" cy="13771"/>
              </a:xfrm>
              <a:custGeom>
                <a:avLst/>
                <a:gdLst>
                  <a:gd name="connsiteX0" fmla="*/ 26951 w 28134"/>
                  <a:gd name="connsiteY0" fmla="*/ 0 h 13771"/>
                  <a:gd name="connsiteX1" fmla="*/ 0 w 28134"/>
                  <a:gd name="connsiteY1" fmla="*/ 9253 h 13771"/>
                  <a:gd name="connsiteX2" fmla="*/ 28135 w 28134"/>
                  <a:gd name="connsiteY2" fmla="*/ 13772 h 13771"/>
                </a:gdLst>
                <a:ahLst/>
                <a:cxnLst>
                  <a:cxn ang="0">
                    <a:pos x="connsiteX0" y="connsiteY0"/>
                  </a:cxn>
                  <a:cxn ang="0">
                    <a:pos x="connsiteX1" y="connsiteY1"/>
                  </a:cxn>
                  <a:cxn ang="0">
                    <a:pos x="connsiteX2" y="connsiteY2"/>
                  </a:cxn>
                </a:cxnLst>
                <a:rect l="l" t="t" r="r" b="b"/>
                <a:pathLst>
                  <a:path w="28134" h="13771">
                    <a:moveTo>
                      <a:pt x="26951" y="0"/>
                    </a:moveTo>
                    <a:lnTo>
                      <a:pt x="0" y="9253"/>
                    </a:lnTo>
                    <a:lnTo>
                      <a:pt x="28135" y="1377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26" name="Freeform: Shape 1325">
                <a:extLst>
                  <a:ext uri="{FF2B5EF4-FFF2-40B4-BE49-F238E27FC236}">
                    <a16:creationId xmlns:a16="http://schemas.microsoft.com/office/drawing/2014/main" id="{A5E1FAAC-9FD9-07F7-C793-6628D5673D75}"/>
                  </a:ext>
                </a:extLst>
              </p:cNvPr>
              <p:cNvSpPr/>
              <p:nvPr/>
            </p:nvSpPr>
            <p:spPr>
              <a:xfrm>
                <a:off x="3774340" y="1768385"/>
                <a:ext cx="30493" cy="14917"/>
              </a:xfrm>
              <a:custGeom>
                <a:avLst/>
                <a:gdLst>
                  <a:gd name="connsiteX0" fmla="*/ 29175 w 30493"/>
                  <a:gd name="connsiteY0" fmla="*/ 0 h 14917"/>
                  <a:gd name="connsiteX1" fmla="*/ 0 w 30493"/>
                  <a:gd name="connsiteY1" fmla="*/ 10097 h 14917"/>
                  <a:gd name="connsiteX2" fmla="*/ 30494 w 30493"/>
                  <a:gd name="connsiteY2" fmla="*/ 14918 h 14917"/>
                </a:gdLst>
                <a:ahLst/>
                <a:cxnLst>
                  <a:cxn ang="0">
                    <a:pos x="connsiteX0" y="connsiteY0"/>
                  </a:cxn>
                  <a:cxn ang="0">
                    <a:pos x="connsiteX1" y="connsiteY1"/>
                  </a:cxn>
                  <a:cxn ang="0">
                    <a:pos x="connsiteX2" y="connsiteY2"/>
                  </a:cxn>
                </a:cxnLst>
                <a:rect l="l" t="t" r="r" b="b"/>
                <a:pathLst>
                  <a:path w="30493" h="14917">
                    <a:moveTo>
                      <a:pt x="29175" y="0"/>
                    </a:moveTo>
                    <a:lnTo>
                      <a:pt x="0" y="10097"/>
                    </a:lnTo>
                    <a:lnTo>
                      <a:pt x="30494" y="1491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27" name="Freeform: Shape 1326">
                <a:extLst>
                  <a:ext uri="{FF2B5EF4-FFF2-40B4-BE49-F238E27FC236}">
                    <a16:creationId xmlns:a16="http://schemas.microsoft.com/office/drawing/2014/main" id="{6EB2CB6D-6D57-C0EE-3329-1C516E30706E}"/>
                  </a:ext>
                </a:extLst>
              </p:cNvPr>
              <p:cNvSpPr/>
              <p:nvPr/>
            </p:nvSpPr>
            <p:spPr>
              <a:xfrm>
                <a:off x="3774340" y="1883806"/>
                <a:ext cx="32409" cy="15850"/>
              </a:xfrm>
              <a:custGeom>
                <a:avLst/>
                <a:gdLst>
                  <a:gd name="connsiteX0" fmla="*/ 30990 w 32409"/>
                  <a:gd name="connsiteY0" fmla="*/ 0 h 15850"/>
                  <a:gd name="connsiteX1" fmla="*/ 0 w 32409"/>
                  <a:gd name="connsiteY1" fmla="*/ 10765 h 15850"/>
                  <a:gd name="connsiteX2" fmla="*/ 32410 w 32409"/>
                  <a:gd name="connsiteY2" fmla="*/ 15850 h 15850"/>
                </a:gdLst>
                <a:ahLst/>
                <a:cxnLst>
                  <a:cxn ang="0">
                    <a:pos x="connsiteX0" y="connsiteY0"/>
                  </a:cxn>
                  <a:cxn ang="0">
                    <a:pos x="connsiteX1" y="connsiteY1"/>
                  </a:cxn>
                  <a:cxn ang="0">
                    <a:pos x="connsiteX2" y="connsiteY2"/>
                  </a:cxn>
                </a:cxnLst>
                <a:rect l="l" t="t" r="r" b="b"/>
                <a:pathLst>
                  <a:path w="32409" h="15850">
                    <a:moveTo>
                      <a:pt x="30990" y="0"/>
                    </a:moveTo>
                    <a:lnTo>
                      <a:pt x="0" y="10765"/>
                    </a:lnTo>
                    <a:lnTo>
                      <a:pt x="32410" y="1585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28" name="Freeform: Shape 1327">
                <a:extLst>
                  <a:ext uri="{FF2B5EF4-FFF2-40B4-BE49-F238E27FC236}">
                    <a16:creationId xmlns:a16="http://schemas.microsoft.com/office/drawing/2014/main" id="{ED4571B8-02BD-E20C-16F6-62933B375680}"/>
                  </a:ext>
                </a:extLst>
              </p:cNvPr>
              <p:cNvSpPr/>
              <p:nvPr/>
            </p:nvSpPr>
            <p:spPr>
              <a:xfrm>
                <a:off x="3774340" y="1999368"/>
                <a:ext cx="33949" cy="16601"/>
              </a:xfrm>
              <a:custGeom>
                <a:avLst/>
                <a:gdLst>
                  <a:gd name="connsiteX0" fmla="*/ 32454 w 33949"/>
                  <a:gd name="connsiteY0" fmla="*/ 0 h 16601"/>
                  <a:gd name="connsiteX1" fmla="*/ 0 w 33949"/>
                  <a:gd name="connsiteY1" fmla="*/ 11292 h 16601"/>
                  <a:gd name="connsiteX2" fmla="*/ 33950 w 33949"/>
                  <a:gd name="connsiteY2" fmla="*/ 16601 h 16601"/>
                </a:gdLst>
                <a:ahLst/>
                <a:cxnLst>
                  <a:cxn ang="0">
                    <a:pos x="connsiteX0" y="connsiteY0"/>
                  </a:cxn>
                  <a:cxn ang="0">
                    <a:pos x="connsiteX1" y="connsiteY1"/>
                  </a:cxn>
                  <a:cxn ang="0">
                    <a:pos x="connsiteX2" y="connsiteY2"/>
                  </a:cxn>
                </a:cxnLst>
                <a:rect l="l" t="t" r="r" b="b"/>
                <a:pathLst>
                  <a:path w="33949" h="16601">
                    <a:moveTo>
                      <a:pt x="32454" y="0"/>
                    </a:moveTo>
                    <a:lnTo>
                      <a:pt x="0" y="11292"/>
                    </a:lnTo>
                    <a:lnTo>
                      <a:pt x="33950" y="1660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29" name="Freeform: Shape 1328">
                <a:extLst>
                  <a:ext uri="{FF2B5EF4-FFF2-40B4-BE49-F238E27FC236}">
                    <a16:creationId xmlns:a16="http://schemas.microsoft.com/office/drawing/2014/main" id="{9BD28440-9E66-7B4F-6B31-9B8BA4915A7A}"/>
                  </a:ext>
                </a:extLst>
              </p:cNvPr>
              <p:cNvSpPr/>
              <p:nvPr/>
            </p:nvSpPr>
            <p:spPr>
              <a:xfrm>
                <a:off x="3774340" y="2115043"/>
                <a:ext cx="35175" cy="17200"/>
              </a:xfrm>
              <a:custGeom>
                <a:avLst/>
                <a:gdLst>
                  <a:gd name="connsiteX0" fmla="*/ 33623 w 35175"/>
                  <a:gd name="connsiteY0" fmla="*/ 0 h 17200"/>
                  <a:gd name="connsiteX1" fmla="*/ 0 w 35175"/>
                  <a:gd name="connsiteY1" fmla="*/ 11706 h 17200"/>
                  <a:gd name="connsiteX2" fmla="*/ 35176 w 35175"/>
                  <a:gd name="connsiteY2" fmla="*/ 17200 h 17200"/>
                </a:gdLst>
                <a:ahLst/>
                <a:cxnLst>
                  <a:cxn ang="0">
                    <a:pos x="connsiteX0" y="connsiteY0"/>
                  </a:cxn>
                  <a:cxn ang="0">
                    <a:pos x="connsiteX1" y="connsiteY1"/>
                  </a:cxn>
                  <a:cxn ang="0">
                    <a:pos x="connsiteX2" y="connsiteY2"/>
                  </a:cxn>
                </a:cxnLst>
                <a:rect l="l" t="t" r="r" b="b"/>
                <a:pathLst>
                  <a:path w="35175" h="17200">
                    <a:moveTo>
                      <a:pt x="33623" y="0"/>
                    </a:moveTo>
                    <a:lnTo>
                      <a:pt x="0" y="11706"/>
                    </a:lnTo>
                    <a:lnTo>
                      <a:pt x="35176" y="1720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30" name="Freeform: Shape 1329">
                <a:extLst>
                  <a:ext uri="{FF2B5EF4-FFF2-40B4-BE49-F238E27FC236}">
                    <a16:creationId xmlns:a16="http://schemas.microsoft.com/office/drawing/2014/main" id="{901A5F76-8A2E-C366-8739-959B54EDD36E}"/>
                  </a:ext>
                </a:extLst>
              </p:cNvPr>
              <p:cNvSpPr/>
              <p:nvPr/>
            </p:nvSpPr>
            <p:spPr>
              <a:xfrm>
                <a:off x="3774340" y="2230807"/>
                <a:ext cx="36140" cy="17671"/>
              </a:xfrm>
              <a:custGeom>
                <a:avLst/>
                <a:gdLst>
                  <a:gd name="connsiteX0" fmla="*/ 34543 w 36140"/>
                  <a:gd name="connsiteY0" fmla="*/ 0 h 17671"/>
                  <a:gd name="connsiteX1" fmla="*/ 0 w 36140"/>
                  <a:gd name="connsiteY1" fmla="*/ 12030 h 17671"/>
                  <a:gd name="connsiteX2" fmla="*/ 36140 w 36140"/>
                  <a:gd name="connsiteY2" fmla="*/ 17671 h 17671"/>
                </a:gdLst>
                <a:ahLst/>
                <a:cxnLst>
                  <a:cxn ang="0">
                    <a:pos x="connsiteX0" y="connsiteY0"/>
                  </a:cxn>
                  <a:cxn ang="0">
                    <a:pos x="connsiteX1" y="connsiteY1"/>
                  </a:cxn>
                  <a:cxn ang="0">
                    <a:pos x="connsiteX2" y="connsiteY2"/>
                  </a:cxn>
                </a:cxnLst>
                <a:rect l="l" t="t" r="r" b="b"/>
                <a:pathLst>
                  <a:path w="36140" h="17671">
                    <a:moveTo>
                      <a:pt x="34543" y="0"/>
                    </a:moveTo>
                    <a:lnTo>
                      <a:pt x="0" y="12030"/>
                    </a:lnTo>
                    <a:lnTo>
                      <a:pt x="36140" y="1767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31" name="Freeform: Shape 1330">
                <a:extLst>
                  <a:ext uri="{FF2B5EF4-FFF2-40B4-BE49-F238E27FC236}">
                    <a16:creationId xmlns:a16="http://schemas.microsoft.com/office/drawing/2014/main" id="{EE50143D-9F93-CDDD-A635-87B7D440E83E}"/>
                  </a:ext>
                </a:extLst>
              </p:cNvPr>
              <p:cNvSpPr/>
              <p:nvPr/>
            </p:nvSpPr>
            <p:spPr>
              <a:xfrm>
                <a:off x="3774340" y="2346646"/>
                <a:ext cx="36880" cy="18032"/>
              </a:xfrm>
              <a:custGeom>
                <a:avLst/>
                <a:gdLst>
                  <a:gd name="connsiteX0" fmla="*/ 35249 w 36880"/>
                  <a:gd name="connsiteY0" fmla="*/ 0 h 18032"/>
                  <a:gd name="connsiteX1" fmla="*/ 0 w 36880"/>
                  <a:gd name="connsiteY1" fmla="*/ 12280 h 18032"/>
                  <a:gd name="connsiteX2" fmla="*/ 36881 w 36880"/>
                  <a:gd name="connsiteY2" fmla="*/ 18033 h 18032"/>
                </a:gdLst>
                <a:ahLst/>
                <a:cxnLst>
                  <a:cxn ang="0">
                    <a:pos x="connsiteX0" y="connsiteY0"/>
                  </a:cxn>
                  <a:cxn ang="0">
                    <a:pos x="connsiteX1" y="connsiteY1"/>
                  </a:cxn>
                  <a:cxn ang="0">
                    <a:pos x="connsiteX2" y="connsiteY2"/>
                  </a:cxn>
                </a:cxnLst>
                <a:rect l="l" t="t" r="r" b="b"/>
                <a:pathLst>
                  <a:path w="36880" h="18032">
                    <a:moveTo>
                      <a:pt x="35249" y="0"/>
                    </a:moveTo>
                    <a:lnTo>
                      <a:pt x="0" y="12280"/>
                    </a:lnTo>
                    <a:lnTo>
                      <a:pt x="36881" y="1803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32" name="Freeform: Shape 1331">
                <a:extLst>
                  <a:ext uri="{FF2B5EF4-FFF2-40B4-BE49-F238E27FC236}">
                    <a16:creationId xmlns:a16="http://schemas.microsoft.com/office/drawing/2014/main" id="{439B4745-2628-FFBA-E979-0B450F7C8411}"/>
                  </a:ext>
                </a:extLst>
              </p:cNvPr>
              <p:cNvSpPr/>
              <p:nvPr/>
            </p:nvSpPr>
            <p:spPr>
              <a:xfrm>
                <a:off x="3890426" y="501504"/>
                <a:ext cx="4722" cy="6695"/>
              </a:xfrm>
              <a:custGeom>
                <a:avLst/>
                <a:gdLst>
                  <a:gd name="connsiteX0" fmla="*/ 4722 w 4722"/>
                  <a:gd name="connsiteY0" fmla="*/ 5069 h 6695"/>
                  <a:gd name="connsiteX1" fmla="*/ 0 w 4722"/>
                  <a:gd name="connsiteY1" fmla="*/ 0 h 6695"/>
                  <a:gd name="connsiteX2" fmla="*/ 1781 w 4722"/>
                  <a:gd name="connsiteY2" fmla="*/ 6695 h 6695"/>
                </a:gdLst>
                <a:ahLst/>
                <a:cxnLst>
                  <a:cxn ang="0">
                    <a:pos x="connsiteX0" y="connsiteY0"/>
                  </a:cxn>
                  <a:cxn ang="0">
                    <a:pos x="connsiteX1" y="connsiteY1"/>
                  </a:cxn>
                  <a:cxn ang="0">
                    <a:pos x="connsiteX2" y="connsiteY2"/>
                  </a:cxn>
                </a:cxnLst>
                <a:rect l="l" t="t" r="r" b="b"/>
                <a:pathLst>
                  <a:path w="4722" h="6695">
                    <a:moveTo>
                      <a:pt x="4722" y="5069"/>
                    </a:moveTo>
                    <a:lnTo>
                      <a:pt x="0" y="0"/>
                    </a:lnTo>
                    <a:lnTo>
                      <a:pt x="1781" y="669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33" name="Freeform: Shape 1332">
                <a:extLst>
                  <a:ext uri="{FF2B5EF4-FFF2-40B4-BE49-F238E27FC236}">
                    <a16:creationId xmlns:a16="http://schemas.microsoft.com/office/drawing/2014/main" id="{BA1E5CC3-EEEA-E492-7D59-B5C079B5ED1E}"/>
                  </a:ext>
                </a:extLst>
              </p:cNvPr>
              <p:cNvSpPr/>
              <p:nvPr/>
            </p:nvSpPr>
            <p:spPr>
              <a:xfrm>
                <a:off x="3890426" y="617593"/>
                <a:ext cx="3953" cy="5785"/>
              </a:xfrm>
              <a:custGeom>
                <a:avLst/>
                <a:gdLst>
                  <a:gd name="connsiteX0" fmla="*/ 3953 w 3953"/>
                  <a:gd name="connsiteY0" fmla="*/ 4448 h 5785"/>
                  <a:gd name="connsiteX1" fmla="*/ 0 w 3953"/>
                  <a:gd name="connsiteY1" fmla="*/ 0 h 5785"/>
                  <a:gd name="connsiteX2" fmla="*/ 1395 w 3953"/>
                  <a:gd name="connsiteY2" fmla="*/ 5785 h 5785"/>
                </a:gdLst>
                <a:ahLst/>
                <a:cxnLst>
                  <a:cxn ang="0">
                    <a:pos x="connsiteX0" y="connsiteY0"/>
                  </a:cxn>
                  <a:cxn ang="0">
                    <a:pos x="connsiteX1" y="connsiteY1"/>
                  </a:cxn>
                  <a:cxn ang="0">
                    <a:pos x="connsiteX2" y="connsiteY2"/>
                  </a:cxn>
                </a:cxnLst>
                <a:rect l="l" t="t" r="r" b="b"/>
                <a:pathLst>
                  <a:path w="3953" h="5785">
                    <a:moveTo>
                      <a:pt x="3953" y="4448"/>
                    </a:moveTo>
                    <a:lnTo>
                      <a:pt x="0" y="0"/>
                    </a:lnTo>
                    <a:lnTo>
                      <a:pt x="1395" y="578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34" name="Freeform: Shape 1333">
                <a:extLst>
                  <a:ext uri="{FF2B5EF4-FFF2-40B4-BE49-F238E27FC236}">
                    <a16:creationId xmlns:a16="http://schemas.microsoft.com/office/drawing/2014/main" id="{362B1407-2537-FAC1-816D-17ACD8B04972}"/>
                  </a:ext>
                </a:extLst>
              </p:cNvPr>
              <p:cNvSpPr/>
              <p:nvPr/>
            </p:nvSpPr>
            <p:spPr>
              <a:xfrm>
                <a:off x="3890426" y="733682"/>
                <a:ext cx="4032" cy="4970"/>
              </a:xfrm>
              <a:custGeom>
                <a:avLst/>
                <a:gdLst>
                  <a:gd name="connsiteX0" fmla="*/ 4033 w 4032"/>
                  <a:gd name="connsiteY0" fmla="*/ 3482 h 4970"/>
                  <a:gd name="connsiteX1" fmla="*/ 0 w 4032"/>
                  <a:gd name="connsiteY1" fmla="*/ 0 h 4970"/>
                  <a:gd name="connsiteX2" fmla="*/ 1920 w 4032"/>
                  <a:gd name="connsiteY2" fmla="*/ 4970 h 4970"/>
                </a:gdLst>
                <a:ahLst/>
                <a:cxnLst>
                  <a:cxn ang="0">
                    <a:pos x="connsiteX0" y="connsiteY0"/>
                  </a:cxn>
                  <a:cxn ang="0">
                    <a:pos x="connsiteX1" y="connsiteY1"/>
                  </a:cxn>
                  <a:cxn ang="0">
                    <a:pos x="connsiteX2" y="connsiteY2"/>
                  </a:cxn>
                </a:cxnLst>
                <a:rect l="l" t="t" r="r" b="b"/>
                <a:pathLst>
                  <a:path w="4032" h="4970">
                    <a:moveTo>
                      <a:pt x="4033" y="3482"/>
                    </a:moveTo>
                    <a:lnTo>
                      <a:pt x="0" y="0"/>
                    </a:lnTo>
                    <a:lnTo>
                      <a:pt x="1920" y="497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35" name="Freeform: Shape 1334">
                <a:extLst>
                  <a:ext uri="{FF2B5EF4-FFF2-40B4-BE49-F238E27FC236}">
                    <a16:creationId xmlns:a16="http://schemas.microsoft.com/office/drawing/2014/main" id="{B684661B-D162-1566-CECA-72A136A3040B}"/>
                  </a:ext>
                </a:extLst>
              </p:cNvPr>
              <p:cNvSpPr/>
              <p:nvPr/>
            </p:nvSpPr>
            <p:spPr>
              <a:xfrm>
                <a:off x="3890426" y="849771"/>
                <a:ext cx="5001" cy="4302"/>
              </a:xfrm>
              <a:custGeom>
                <a:avLst/>
                <a:gdLst>
                  <a:gd name="connsiteX0" fmla="*/ 5001 w 5001"/>
                  <a:gd name="connsiteY0" fmla="*/ 2209 h 4302"/>
                  <a:gd name="connsiteX1" fmla="*/ 0 w 5001"/>
                  <a:gd name="connsiteY1" fmla="*/ 0 h 4302"/>
                  <a:gd name="connsiteX2" fmla="*/ 3374 w 5001"/>
                  <a:gd name="connsiteY2" fmla="*/ 4302 h 4302"/>
                </a:gdLst>
                <a:ahLst/>
                <a:cxnLst>
                  <a:cxn ang="0">
                    <a:pos x="connsiteX0" y="connsiteY0"/>
                  </a:cxn>
                  <a:cxn ang="0">
                    <a:pos x="connsiteX1" y="connsiteY1"/>
                  </a:cxn>
                  <a:cxn ang="0">
                    <a:pos x="connsiteX2" y="connsiteY2"/>
                  </a:cxn>
                </a:cxnLst>
                <a:rect l="l" t="t" r="r" b="b"/>
                <a:pathLst>
                  <a:path w="5001" h="4302">
                    <a:moveTo>
                      <a:pt x="5001" y="2209"/>
                    </a:moveTo>
                    <a:lnTo>
                      <a:pt x="0" y="0"/>
                    </a:lnTo>
                    <a:lnTo>
                      <a:pt x="3374" y="430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36" name="Freeform: Shape 1335">
                <a:extLst>
                  <a:ext uri="{FF2B5EF4-FFF2-40B4-BE49-F238E27FC236}">
                    <a16:creationId xmlns:a16="http://schemas.microsoft.com/office/drawing/2014/main" id="{BEFC112F-7E5B-334D-CCDE-901E83BDD9C7}"/>
                  </a:ext>
                </a:extLst>
              </p:cNvPr>
              <p:cNvSpPr/>
              <p:nvPr/>
            </p:nvSpPr>
            <p:spPr>
              <a:xfrm>
                <a:off x="3890426" y="965859"/>
                <a:ext cx="6880" cy="3821"/>
              </a:xfrm>
              <a:custGeom>
                <a:avLst/>
                <a:gdLst>
                  <a:gd name="connsiteX0" fmla="*/ 6881 w 6880"/>
                  <a:gd name="connsiteY0" fmla="*/ 661 h 3821"/>
                  <a:gd name="connsiteX1" fmla="*/ 0 w 6880"/>
                  <a:gd name="connsiteY1" fmla="*/ 0 h 3821"/>
                  <a:gd name="connsiteX2" fmla="*/ 5760 w 6880"/>
                  <a:gd name="connsiteY2" fmla="*/ 3821 h 3821"/>
                </a:gdLst>
                <a:ahLst/>
                <a:cxnLst>
                  <a:cxn ang="0">
                    <a:pos x="connsiteX0" y="connsiteY0"/>
                  </a:cxn>
                  <a:cxn ang="0">
                    <a:pos x="connsiteX1" y="connsiteY1"/>
                  </a:cxn>
                  <a:cxn ang="0">
                    <a:pos x="connsiteX2" y="connsiteY2"/>
                  </a:cxn>
                </a:cxnLst>
                <a:rect l="l" t="t" r="r" b="b"/>
                <a:pathLst>
                  <a:path w="6880" h="3821">
                    <a:moveTo>
                      <a:pt x="6881" y="661"/>
                    </a:moveTo>
                    <a:lnTo>
                      <a:pt x="0" y="0"/>
                    </a:lnTo>
                    <a:lnTo>
                      <a:pt x="5760" y="382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37" name="Freeform: Shape 1336">
                <a:extLst>
                  <a:ext uri="{FF2B5EF4-FFF2-40B4-BE49-F238E27FC236}">
                    <a16:creationId xmlns:a16="http://schemas.microsoft.com/office/drawing/2014/main" id="{DF683FDE-8759-2F6E-4F1B-4290B4C19A90}"/>
                  </a:ext>
                </a:extLst>
              </p:cNvPr>
              <p:cNvSpPr/>
              <p:nvPr/>
            </p:nvSpPr>
            <p:spPr>
              <a:xfrm>
                <a:off x="3890426" y="1080854"/>
                <a:ext cx="9609" cy="4650"/>
              </a:xfrm>
              <a:custGeom>
                <a:avLst/>
                <a:gdLst>
                  <a:gd name="connsiteX0" fmla="*/ 9609 w 9609"/>
                  <a:gd name="connsiteY0" fmla="*/ 0 h 4650"/>
                  <a:gd name="connsiteX1" fmla="*/ 0 w 9609"/>
                  <a:gd name="connsiteY1" fmla="*/ 1095 h 4650"/>
                  <a:gd name="connsiteX2" fmla="*/ 8994 w 9609"/>
                  <a:gd name="connsiteY2" fmla="*/ 4651 h 4650"/>
                </a:gdLst>
                <a:ahLst/>
                <a:cxnLst>
                  <a:cxn ang="0">
                    <a:pos x="connsiteX0" y="connsiteY0"/>
                  </a:cxn>
                  <a:cxn ang="0">
                    <a:pos x="connsiteX1" y="connsiteY1"/>
                  </a:cxn>
                  <a:cxn ang="0">
                    <a:pos x="connsiteX2" y="connsiteY2"/>
                  </a:cxn>
                </a:cxnLst>
                <a:rect l="l" t="t" r="r" b="b"/>
                <a:pathLst>
                  <a:path w="9609" h="4650">
                    <a:moveTo>
                      <a:pt x="9609" y="0"/>
                    </a:moveTo>
                    <a:lnTo>
                      <a:pt x="0" y="1095"/>
                    </a:lnTo>
                    <a:lnTo>
                      <a:pt x="8994" y="465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38" name="Freeform: Shape 1337">
                <a:extLst>
                  <a:ext uri="{FF2B5EF4-FFF2-40B4-BE49-F238E27FC236}">
                    <a16:creationId xmlns:a16="http://schemas.microsoft.com/office/drawing/2014/main" id="{E61D6750-C379-8912-9956-26F21C59627B}"/>
                  </a:ext>
                </a:extLst>
              </p:cNvPr>
              <p:cNvSpPr/>
              <p:nvPr/>
            </p:nvSpPr>
            <p:spPr>
              <a:xfrm>
                <a:off x="3890426" y="1195101"/>
                <a:ext cx="12954" cy="6441"/>
              </a:xfrm>
              <a:custGeom>
                <a:avLst/>
                <a:gdLst>
                  <a:gd name="connsiteX0" fmla="*/ 12954 w 12954"/>
                  <a:gd name="connsiteY0" fmla="*/ 0 h 6441"/>
                  <a:gd name="connsiteX1" fmla="*/ 0 w 12954"/>
                  <a:gd name="connsiteY1" fmla="*/ 2937 h 6441"/>
                  <a:gd name="connsiteX2" fmla="*/ 12812 w 12954"/>
                  <a:gd name="connsiteY2" fmla="*/ 6442 h 6441"/>
                </a:gdLst>
                <a:ahLst/>
                <a:cxnLst>
                  <a:cxn ang="0">
                    <a:pos x="connsiteX0" y="connsiteY0"/>
                  </a:cxn>
                  <a:cxn ang="0">
                    <a:pos x="connsiteX1" y="connsiteY1"/>
                  </a:cxn>
                  <a:cxn ang="0">
                    <a:pos x="connsiteX2" y="connsiteY2"/>
                  </a:cxn>
                </a:cxnLst>
                <a:rect l="l" t="t" r="r" b="b"/>
                <a:pathLst>
                  <a:path w="12954" h="6441">
                    <a:moveTo>
                      <a:pt x="12954" y="0"/>
                    </a:moveTo>
                    <a:lnTo>
                      <a:pt x="0" y="2937"/>
                    </a:lnTo>
                    <a:lnTo>
                      <a:pt x="12812" y="644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39" name="Freeform: Shape 1338">
                <a:extLst>
                  <a:ext uri="{FF2B5EF4-FFF2-40B4-BE49-F238E27FC236}">
                    <a16:creationId xmlns:a16="http://schemas.microsoft.com/office/drawing/2014/main" id="{DA47D6B8-E1E6-401E-3BAA-B73C0C50977F}"/>
                  </a:ext>
                </a:extLst>
              </p:cNvPr>
              <p:cNvSpPr/>
              <p:nvPr/>
            </p:nvSpPr>
            <p:spPr>
              <a:xfrm>
                <a:off x="3890426" y="1309404"/>
                <a:ext cx="16836" cy="8350"/>
              </a:xfrm>
              <a:custGeom>
                <a:avLst/>
                <a:gdLst>
                  <a:gd name="connsiteX0" fmla="*/ 16563 w 16836"/>
                  <a:gd name="connsiteY0" fmla="*/ 0 h 8350"/>
                  <a:gd name="connsiteX1" fmla="*/ 0 w 16836"/>
                  <a:gd name="connsiteY1" fmla="*/ 4722 h 8350"/>
                  <a:gd name="connsiteX2" fmla="*/ 16837 w 16836"/>
                  <a:gd name="connsiteY2" fmla="*/ 8351 h 8350"/>
                </a:gdLst>
                <a:ahLst/>
                <a:cxnLst>
                  <a:cxn ang="0">
                    <a:pos x="connsiteX0" y="connsiteY0"/>
                  </a:cxn>
                  <a:cxn ang="0">
                    <a:pos x="connsiteX1" y="connsiteY1"/>
                  </a:cxn>
                  <a:cxn ang="0">
                    <a:pos x="connsiteX2" y="connsiteY2"/>
                  </a:cxn>
                </a:cxnLst>
                <a:rect l="l" t="t" r="r" b="b"/>
                <a:pathLst>
                  <a:path w="16836" h="8350">
                    <a:moveTo>
                      <a:pt x="16563" y="0"/>
                    </a:moveTo>
                    <a:lnTo>
                      <a:pt x="0" y="4722"/>
                    </a:lnTo>
                    <a:lnTo>
                      <a:pt x="16837" y="835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40" name="Freeform: Shape 1339">
                <a:extLst>
                  <a:ext uri="{FF2B5EF4-FFF2-40B4-BE49-F238E27FC236}">
                    <a16:creationId xmlns:a16="http://schemas.microsoft.com/office/drawing/2014/main" id="{97A38B24-C9AB-1680-F51C-0AC37BD00D00}"/>
                  </a:ext>
                </a:extLst>
              </p:cNvPr>
              <p:cNvSpPr/>
              <p:nvPr/>
            </p:nvSpPr>
            <p:spPr>
              <a:xfrm>
                <a:off x="3890426" y="1423878"/>
                <a:ext cx="20712" cy="10202"/>
              </a:xfrm>
              <a:custGeom>
                <a:avLst/>
                <a:gdLst>
                  <a:gd name="connsiteX0" fmla="*/ 20095 w 20712"/>
                  <a:gd name="connsiteY0" fmla="*/ 0 h 10202"/>
                  <a:gd name="connsiteX1" fmla="*/ 0 w 20712"/>
                  <a:gd name="connsiteY1" fmla="*/ 6337 h 10202"/>
                  <a:gd name="connsiteX2" fmla="*/ 20713 w 20712"/>
                  <a:gd name="connsiteY2" fmla="*/ 10202 h 10202"/>
                </a:gdLst>
                <a:ahLst/>
                <a:cxnLst>
                  <a:cxn ang="0">
                    <a:pos x="connsiteX0" y="connsiteY0"/>
                  </a:cxn>
                  <a:cxn ang="0">
                    <a:pos x="connsiteX1" y="connsiteY1"/>
                  </a:cxn>
                  <a:cxn ang="0">
                    <a:pos x="connsiteX2" y="connsiteY2"/>
                  </a:cxn>
                </a:cxnLst>
                <a:rect l="l" t="t" r="r" b="b"/>
                <a:pathLst>
                  <a:path w="20712" h="10202">
                    <a:moveTo>
                      <a:pt x="20095" y="0"/>
                    </a:moveTo>
                    <a:lnTo>
                      <a:pt x="0" y="6337"/>
                    </a:lnTo>
                    <a:lnTo>
                      <a:pt x="20713" y="1020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41" name="Freeform: Shape 1340">
                <a:extLst>
                  <a:ext uri="{FF2B5EF4-FFF2-40B4-BE49-F238E27FC236}">
                    <a16:creationId xmlns:a16="http://schemas.microsoft.com/office/drawing/2014/main" id="{BCCC251A-3B91-AC08-04C6-0CC777EB04F0}"/>
                  </a:ext>
                </a:extLst>
              </p:cNvPr>
              <p:cNvSpPr/>
              <p:nvPr/>
            </p:nvSpPr>
            <p:spPr>
              <a:xfrm>
                <a:off x="3890426" y="1538582"/>
                <a:ext cx="24204" cy="11879"/>
              </a:xfrm>
              <a:custGeom>
                <a:avLst/>
                <a:gdLst>
                  <a:gd name="connsiteX0" fmla="*/ 23314 w 24204"/>
                  <a:gd name="connsiteY0" fmla="*/ 0 h 11879"/>
                  <a:gd name="connsiteX1" fmla="*/ 0 w 24204"/>
                  <a:gd name="connsiteY1" fmla="*/ 7722 h 11879"/>
                  <a:gd name="connsiteX2" fmla="*/ 24205 w 24204"/>
                  <a:gd name="connsiteY2" fmla="*/ 11880 h 11879"/>
                </a:gdLst>
                <a:ahLst/>
                <a:cxnLst>
                  <a:cxn ang="0">
                    <a:pos x="connsiteX0" y="connsiteY0"/>
                  </a:cxn>
                  <a:cxn ang="0">
                    <a:pos x="connsiteX1" y="connsiteY1"/>
                  </a:cxn>
                  <a:cxn ang="0">
                    <a:pos x="connsiteX2" y="connsiteY2"/>
                  </a:cxn>
                </a:cxnLst>
                <a:rect l="l" t="t" r="r" b="b"/>
                <a:pathLst>
                  <a:path w="24204" h="11879">
                    <a:moveTo>
                      <a:pt x="23314" y="0"/>
                    </a:moveTo>
                    <a:lnTo>
                      <a:pt x="0" y="7722"/>
                    </a:lnTo>
                    <a:lnTo>
                      <a:pt x="24205" y="1188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42" name="Freeform: Shape 1341">
                <a:extLst>
                  <a:ext uri="{FF2B5EF4-FFF2-40B4-BE49-F238E27FC236}">
                    <a16:creationId xmlns:a16="http://schemas.microsoft.com/office/drawing/2014/main" id="{262940C2-DD20-F1AC-5868-2BD6018984A3}"/>
                  </a:ext>
                </a:extLst>
              </p:cNvPr>
              <p:cNvSpPr/>
              <p:nvPr/>
            </p:nvSpPr>
            <p:spPr>
              <a:xfrm>
                <a:off x="3890426" y="1653525"/>
                <a:ext cx="27210" cy="13330"/>
              </a:xfrm>
              <a:custGeom>
                <a:avLst/>
                <a:gdLst>
                  <a:gd name="connsiteX0" fmla="*/ 26109 w 27210"/>
                  <a:gd name="connsiteY0" fmla="*/ 0 h 13330"/>
                  <a:gd name="connsiteX1" fmla="*/ 0 w 27210"/>
                  <a:gd name="connsiteY1" fmla="*/ 8868 h 13330"/>
                  <a:gd name="connsiteX2" fmla="*/ 27210 w 27210"/>
                  <a:gd name="connsiteY2" fmla="*/ 13330 h 13330"/>
                </a:gdLst>
                <a:ahLst/>
                <a:cxnLst>
                  <a:cxn ang="0">
                    <a:pos x="connsiteX0" y="connsiteY0"/>
                  </a:cxn>
                  <a:cxn ang="0">
                    <a:pos x="connsiteX1" y="connsiteY1"/>
                  </a:cxn>
                  <a:cxn ang="0">
                    <a:pos x="connsiteX2" y="connsiteY2"/>
                  </a:cxn>
                </a:cxnLst>
                <a:rect l="l" t="t" r="r" b="b"/>
                <a:pathLst>
                  <a:path w="27210" h="13330">
                    <a:moveTo>
                      <a:pt x="26109" y="0"/>
                    </a:moveTo>
                    <a:lnTo>
                      <a:pt x="0" y="8868"/>
                    </a:lnTo>
                    <a:lnTo>
                      <a:pt x="27210" y="1333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43" name="Freeform: Shape 1342">
                <a:extLst>
                  <a:ext uri="{FF2B5EF4-FFF2-40B4-BE49-F238E27FC236}">
                    <a16:creationId xmlns:a16="http://schemas.microsoft.com/office/drawing/2014/main" id="{9DD8DBE8-6756-0DB2-3688-FC146E573C1C}"/>
                  </a:ext>
                </a:extLst>
              </p:cNvPr>
              <p:cNvSpPr/>
              <p:nvPr/>
            </p:nvSpPr>
            <p:spPr>
              <a:xfrm>
                <a:off x="3890426" y="1768687"/>
                <a:ext cx="29722" cy="14546"/>
              </a:xfrm>
              <a:custGeom>
                <a:avLst/>
                <a:gdLst>
                  <a:gd name="connsiteX0" fmla="*/ 28462 w 29722"/>
                  <a:gd name="connsiteY0" fmla="*/ 0 h 14546"/>
                  <a:gd name="connsiteX1" fmla="*/ 0 w 29722"/>
                  <a:gd name="connsiteY1" fmla="*/ 9795 h 14546"/>
                  <a:gd name="connsiteX2" fmla="*/ 29723 w 29722"/>
                  <a:gd name="connsiteY2" fmla="*/ 14547 h 14546"/>
                </a:gdLst>
                <a:ahLst/>
                <a:cxnLst>
                  <a:cxn ang="0">
                    <a:pos x="connsiteX0" y="connsiteY0"/>
                  </a:cxn>
                  <a:cxn ang="0">
                    <a:pos x="connsiteX1" y="connsiteY1"/>
                  </a:cxn>
                  <a:cxn ang="0">
                    <a:pos x="connsiteX2" y="connsiteY2"/>
                  </a:cxn>
                </a:cxnLst>
                <a:rect l="l" t="t" r="r" b="b"/>
                <a:pathLst>
                  <a:path w="29722" h="14546">
                    <a:moveTo>
                      <a:pt x="28462" y="0"/>
                    </a:moveTo>
                    <a:lnTo>
                      <a:pt x="0" y="9795"/>
                    </a:lnTo>
                    <a:lnTo>
                      <a:pt x="29723" y="1454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44" name="Freeform: Shape 1343">
                <a:extLst>
                  <a:ext uri="{FF2B5EF4-FFF2-40B4-BE49-F238E27FC236}">
                    <a16:creationId xmlns:a16="http://schemas.microsoft.com/office/drawing/2014/main" id="{B3A93FCD-7036-A160-7FCD-B00C0C8D4499}"/>
                  </a:ext>
                </a:extLst>
              </p:cNvPr>
              <p:cNvSpPr/>
              <p:nvPr/>
            </p:nvSpPr>
            <p:spPr>
              <a:xfrm>
                <a:off x="3890426" y="1884035"/>
                <a:ext cx="31785" cy="15548"/>
              </a:xfrm>
              <a:custGeom>
                <a:avLst/>
                <a:gdLst>
                  <a:gd name="connsiteX0" fmla="*/ 30405 w 31785"/>
                  <a:gd name="connsiteY0" fmla="*/ 0 h 15548"/>
                  <a:gd name="connsiteX1" fmla="*/ 0 w 31785"/>
                  <a:gd name="connsiteY1" fmla="*/ 10535 h 15548"/>
                  <a:gd name="connsiteX2" fmla="*/ 31786 w 31785"/>
                  <a:gd name="connsiteY2" fmla="*/ 15548 h 15548"/>
                </a:gdLst>
                <a:ahLst/>
                <a:cxnLst>
                  <a:cxn ang="0">
                    <a:pos x="connsiteX0" y="connsiteY0"/>
                  </a:cxn>
                  <a:cxn ang="0">
                    <a:pos x="connsiteX1" y="connsiteY1"/>
                  </a:cxn>
                  <a:cxn ang="0">
                    <a:pos x="connsiteX2" y="connsiteY2"/>
                  </a:cxn>
                </a:cxnLst>
                <a:rect l="l" t="t" r="r" b="b"/>
                <a:pathLst>
                  <a:path w="31785" h="15548">
                    <a:moveTo>
                      <a:pt x="30405" y="0"/>
                    </a:moveTo>
                    <a:lnTo>
                      <a:pt x="0" y="10535"/>
                    </a:lnTo>
                    <a:lnTo>
                      <a:pt x="31786" y="1554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45" name="Freeform: Shape 1344">
                <a:extLst>
                  <a:ext uri="{FF2B5EF4-FFF2-40B4-BE49-F238E27FC236}">
                    <a16:creationId xmlns:a16="http://schemas.microsoft.com/office/drawing/2014/main" id="{A0BB8E81-52AF-BA1B-9B55-BEC6356C2FB3}"/>
                  </a:ext>
                </a:extLst>
              </p:cNvPr>
              <p:cNvSpPr/>
              <p:nvPr/>
            </p:nvSpPr>
            <p:spPr>
              <a:xfrm>
                <a:off x="3890426" y="1999537"/>
                <a:ext cx="33456" cy="16360"/>
              </a:xfrm>
              <a:custGeom>
                <a:avLst/>
                <a:gdLst>
                  <a:gd name="connsiteX0" fmla="*/ 31986 w 33456"/>
                  <a:gd name="connsiteY0" fmla="*/ 0 h 16360"/>
                  <a:gd name="connsiteX1" fmla="*/ 0 w 33456"/>
                  <a:gd name="connsiteY1" fmla="*/ 11123 h 16360"/>
                  <a:gd name="connsiteX2" fmla="*/ 33457 w 33456"/>
                  <a:gd name="connsiteY2" fmla="*/ 16361 h 16360"/>
                </a:gdLst>
                <a:ahLst/>
                <a:cxnLst>
                  <a:cxn ang="0">
                    <a:pos x="connsiteX0" y="connsiteY0"/>
                  </a:cxn>
                  <a:cxn ang="0">
                    <a:pos x="connsiteX1" y="connsiteY1"/>
                  </a:cxn>
                  <a:cxn ang="0">
                    <a:pos x="connsiteX2" y="connsiteY2"/>
                  </a:cxn>
                </a:cxnLst>
                <a:rect l="l" t="t" r="r" b="b"/>
                <a:pathLst>
                  <a:path w="33456" h="16360">
                    <a:moveTo>
                      <a:pt x="31986" y="0"/>
                    </a:moveTo>
                    <a:lnTo>
                      <a:pt x="0" y="11123"/>
                    </a:lnTo>
                    <a:lnTo>
                      <a:pt x="33457" y="1636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46" name="Freeform: Shape 1345">
                <a:extLst>
                  <a:ext uri="{FF2B5EF4-FFF2-40B4-BE49-F238E27FC236}">
                    <a16:creationId xmlns:a16="http://schemas.microsoft.com/office/drawing/2014/main" id="{F77BC7F2-4342-0DF2-F8DB-37302EF2D219}"/>
                  </a:ext>
                </a:extLst>
              </p:cNvPr>
              <p:cNvSpPr/>
              <p:nvPr/>
            </p:nvSpPr>
            <p:spPr>
              <a:xfrm>
                <a:off x="3890426" y="2115162"/>
                <a:ext cx="34795" cy="17013"/>
              </a:xfrm>
              <a:custGeom>
                <a:avLst/>
                <a:gdLst>
                  <a:gd name="connsiteX0" fmla="*/ 33256 w 34795"/>
                  <a:gd name="connsiteY0" fmla="*/ 0 h 17013"/>
                  <a:gd name="connsiteX1" fmla="*/ 0 w 34795"/>
                  <a:gd name="connsiteY1" fmla="*/ 11587 h 17013"/>
                  <a:gd name="connsiteX2" fmla="*/ 34796 w 34795"/>
                  <a:gd name="connsiteY2" fmla="*/ 17014 h 17013"/>
                </a:gdLst>
                <a:ahLst/>
                <a:cxnLst>
                  <a:cxn ang="0">
                    <a:pos x="connsiteX0" y="connsiteY0"/>
                  </a:cxn>
                  <a:cxn ang="0">
                    <a:pos x="connsiteX1" y="connsiteY1"/>
                  </a:cxn>
                  <a:cxn ang="0">
                    <a:pos x="connsiteX2" y="connsiteY2"/>
                  </a:cxn>
                </a:cxnLst>
                <a:rect l="l" t="t" r="r" b="b"/>
                <a:pathLst>
                  <a:path w="34795" h="17013">
                    <a:moveTo>
                      <a:pt x="33256" y="0"/>
                    </a:moveTo>
                    <a:lnTo>
                      <a:pt x="0" y="11587"/>
                    </a:lnTo>
                    <a:lnTo>
                      <a:pt x="34796" y="1701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47" name="Freeform: Shape 1346">
                <a:extLst>
                  <a:ext uri="{FF2B5EF4-FFF2-40B4-BE49-F238E27FC236}">
                    <a16:creationId xmlns:a16="http://schemas.microsoft.com/office/drawing/2014/main" id="{FE9DFB6B-9BD6-7D2D-84DC-8F97FF141720}"/>
                  </a:ext>
                </a:extLst>
              </p:cNvPr>
              <p:cNvSpPr/>
              <p:nvPr/>
            </p:nvSpPr>
            <p:spPr>
              <a:xfrm>
                <a:off x="3890426" y="2230888"/>
                <a:ext cx="35853" cy="17528"/>
              </a:xfrm>
              <a:custGeom>
                <a:avLst/>
                <a:gdLst>
                  <a:gd name="connsiteX0" fmla="*/ 34260 w 35853"/>
                  <a:gd name="connsiteY0" fmla="*/ 0 h 17528"/>
                  <a:gd name="connsiteX1" fmla="*/ 0 w 35853"/>
                  <a:gd name="connsiteY1" fmla="*/ 11950 h 17528"/>
                  <a:gd name="connsiteX2" fmla="*/ 35853 w 35853"/>
                  <a:gd name="connsiteY2" fmla="*/ 17529 h 17528"/>
                </a:gdLst>
                <a:ahLst/>
                <a:cxnLst>
                  <a:cxn ang="0">
                    <a:pos x="connsiteX0" y="connsiteY0"/>
                  </a:cxn>
                  <a:cxn ang="0">
                    <a:pos x="connsiteX1" y="connsiteY1"/>
                  </a:cxn>
                  <a:cxn ang="0">
                    <a:pos x="connsiteX2" y="connsiteY2"/>
                  </a:cxn>
                </a:cxnLst>
                <a:rect l="l" t="t" r="r" b="b"/>
                <a:pathLst>
                  <a:path w="35853" h="17528">
                    <a:moveTo>
                      <a:pt x="34260" y="0"/>
                    </a:moveTo>
                    <a:lnTo>
                      <a:pt x="0" y="11950"/>
                    </a:lnTo>
                    <a:lnTo>
                      <a:pt x="35853" y="1752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48" name="Freeform: Shape 1347">
                <a:extLst>
                  <a:ext uri="{FF2B5EF4-FFF2-40B4-BE49-F238E27FC236}">
                    <a16:creationId xmlns:a16="http://schemas.microsoft.com/office/drawing/2014/main" id="{4CB0026F-9027-BB86-2599-F34E30FA4A2D}"/>
                  </a:ext>
                </a:extLst>
              </p:cNvPr>
              <p:cNvSpPr/>
              <p:nvPr/>
            </p:nvSpPr>
            <p:spPr>
              <a:xfrm>
                <a:off x="3890426" y="2346698"/>
                <a:ext cx="36666" cy="17925"/>
              </a:xfrm>
              <a:custGeom>
                <a:avLst/>
                <a:gdLst>
                  <a:gd name="connsiteX0" fmla="*/ 35034 w 36666"/>
                  <a:gd name="connsiteY0" fmla="*/ 0 h 17925"/>
                  <a:gd name="connsiteX1" fmla="*/ 0 w 36666"/>
                  <a:gd name="connsiteY1" fmla="*/ 12229 h 17925"/>
                  <a:gd name="connsiteX2" fmla="*/ 36667 w 36666"/>
                  <a:gd name="connsiteY2" fmla="*/ 17926 h 17925"/>
                </a:gdLst>
                <a:ahLst/>
                <a:cxnLst>
                  <a:cxn ang="0">
                    <a:pos x="connsiteX0" y="connsiteY0"/>
                  </a:cxn>
                  <a:cxn ang="0">
                    <a:pos x="connsiteX1" y="connsiteY1"/>
                  </a:cxn>
                  <a:cxn ang="0">
                    <a:pos x="connsiteX2" y="connsiteY2"/>
                  </a:cxn>
                </a:cxnLst>
                <a:rect l="l" t="t" r="r" b="b"/>
                <a:pathLst>
                  <a:path w="36666" h="17925">
                    <a:moveTo>
                      <a:pt x="35034" y="0"/>
                    </a:moveTo>
                    <a:lnTo>
                      <a:pt x="0" y="12229"/>
                    </a:lnTo>
                    <a:lnTo>
                      <a:pt x="36667" y="1792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49" name="Freeform: Shape 1348">
                <a:extLst>
                  <a:ext uri="{FF2B5EF4-FFF2-40B4-BE49-F238E27FC236}">
                    <a16:creationId xmlns:a16="http://schemas.microsoft.com/office/drawing/2014/main" id="{5020E210-3F48-571A-9C41-6747CDD1A6BA}"/>
                  </a:ext>
                </a:extLst>
              </p:cNvPr>
              <p:cNvSpPr/>
              <p:nvPr/>
            </p:nvSpPr>
            <p:spPr>
              <a:xfrm>
                <a:off x="4004371" y="501504"/>
                <a:ext cx="2981" cy="6125"/>
              </a:xfrm>
              <a:custGeom>
                <a:avLst/>
                <a:gdLst>
                  <a:gd name="connsiteX0" fmla="*/ 2982 w 2981"/>
                  <a:gd name="connsiteY0" fmla="*/ 6126 h 6125"/>
                  <a:gd name="connsiteX1" fmla="*/ 2141 w 2981"/>
                  <a:gd name="connsiteY1" fmla="*/ 0 h 6125"/>
                  <a:gd name="connsiteX2" fmla="*/ 0 w 2981"/>
                  <a:gd name="connsiteY2" fmla="*/ 5801 h 6125"/>
                </a:gdLst>
                <a:ahLst/>
                <a:cxnLst>
                  <a:cxn ang="0">
                    <a:pos x="connsiteX0" y="connsiteY0"/>
                  </a:cxn>
                  <a:cxn ang="0">
                    <a:pos x="connsiteX1" y="connsiteY1"/>
                  </a:cxn>
                  <a:cxn ang="0">
                    <a:pos x="connsiteX2" y="connsiteY2"/>
                  </a:cxn>
                </a:cxnLst>
                <a:rect l="l" t="t" r="r" b="b"/>
                <a:pathLst>
                  <a:path w="2981" h="6125">
                    <a:moveTo>
                      <a:pt x="2982" y="6126"/>
                    </a:moveTo>
                    <a:lnTo>
                      <a:pt x="2141" y="0"/>
                    </a:lnTo>
                    <a:lnTo>
                      <a:pt x="0" y="580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50" name="Freeform: Shape 1349">
                <a:extLst>
                  <a:ext uri="{FF2B5EF4-FFF2-40B4-BE49-F238E27FC236}">
                    <a16:creationId xmlns:a16="http://schemas.microsoft.com/office/drawing/2014/main" id="{16A150B4-3627-6E3E-922F-7EAE729A6376}"/>
                  </a:ext>
                </a:extLst>
              </p:cNvPr>
              <p:cNvSpPr/>
              <p:nvPr/>
            </p:nvSpPr>
            <p:spPr>
              <a:xfrm>
                <a:off x="4004355" y="617593"/>
                <a:ext cx="2648" cy="5505"/>
              </a:xfrm>
              <a:custGeom>
                <a:avLst/>
                <a:gdLst>
                  <a:gd name="connsiteX0" fmla="*/ 2648 w 2648"/>
                  <a:gd name="connsiteY0" fmla="*/ 5506 h 5505"/>
                  <a:gd name="connsiteX1" fmla="*/ 2157 w 2648"/>
                  <a:gd name="connsiteY1" fmla="*/ 0 h 5505"/>
                  <a:gd name="connsiteX2" fmla="*/ 0 w 2648"/>
                  <a:gd name="connsiteY2" fmla="*/ 5089 h 5505"/>
                </a:gdLst>
                <a:ahLst/>
                <a:cxnLst>
                  <a:cxn ang="0">
                    <a:pos x="connsiteX0" y="connsiteY0"/>
                  </a:cxn>
                  <a:cxn ang="0">
                    <a:pos x="connsiteX1" y="connsiteY1"/>
                  </a:cxn>
                  <a:cxn ang="0">
                    <a:pos x="connsiteX2" y="connsiteY2"/>
                  </a:cxn>
                </a:cxnLst>
                <a:rect l="l" t="t" r="r" b="b"/>
                <a:pathLst>
                  <a:path w="2648" h="5505">
                    <a:moveTo>
                      <a:pt x="2648" y="5506"/>
                    </a:moveTo>
                    <a:lnTo>
                      <a:pt x="2157" y="0"/>
                    </a:lnTo>
                    <a:lnTo>
                      <a:pt x="0" y="508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51" name="Freeform: Shape 1350">
                <a:extLst>
                  <a:ext uri="{FF2B5EF4-FFF2-40B4-BE49-F238E27FC236}">
                    <a16:creationId xmlns:a16="http://schemas.microsoft.com/office/drawing/2014/main" id="{2173DF66-B388-5783-C456-882D56C7C5C0}"/>
                  </a:ext>
                </a:extLst>
              </p:cNvPr>
              <p:cNvSpPr/>
              <p:nvPr/>
            </p:nvSpPr>
            <p:spPr>
              <a:xfrm>
                <a:off x="4005296" y="733682"/>
                <a:ext cx="2247" cy="4518"/>
              </a:xfrm>
              <a:custGeom>
                <a:avLst/>
                <a:gdLst>
                  <a:gd name="connsiteX0" fmla="*/ 2247 w 2247"/>
                  <a:gd name="connsiteY0" fmla="*/ 4518 h 4518"/>
                  <a:gd name="connsiteX1" fmla="*/ 1216 w 2247"/>
                  <a:gd name="connsiteY1" fmla="*/ 0 h 4518"/>
                  <a:gd name="connsiteX2" fmla="*/ 0 w 2247"/>
                  <a:gd name="connsiteY2" fmla="*/ 4472 h 4518"/>
                </a:gdLst>
                <a:ahLst/>
                <a:cxnLst>
                  <a:cxn ang="0">
                    <a:pos x="connsiteX0" y="connsiteY0"/>
                  </a:cxn>
                  <a:cxn ang="0">
                    <a:pos x="connsiteX1" y="connsiteY1"/>
                  </a:cxn>
                  <a:cxn ang="0">
                    <a:pos x="connsiteX2" y="connsiteY2"/>
                  </a:cxn>
                </a:cxnLst>
                <a:rect l="l" t="t" r="r" b="b"/>
                <a:pathLst>
                  <a:path w="2247" h="4518">
                    <a:moveTo>
                      <a:pt x="2247" y="4518"/>
                    </a:moveTo>
                    <a:lnTo>
                      <a:pt x="1216" y="0"/>
                    </a:lnTo>
                    <a:lnTo>
                      <a:pt x="0" y="447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52" name="Freeform: Shape 1351">
                <a:extLst>
                  <a:ext uri="{FF2B5EF4-FFF2-40B4-BE49-F238E27FC236}">
                    <a16:creationId xmlns:a16="http://schemas.microsoft.com/office/drawing/2014/main" id="{8634EC24-1C4C-A090-9D8C-33274B402206}"/>
                  </a:ext>
                </a:extLst>
              </p:cNvPr>
              <p:cNvSpPr/>
              <p:nvPr/>
            </p:nvSpPr>
            <p:spPr>
              <a:xfrm>
                <a:off x="4006512" y="849771"/>
                <a:ext cx="2422" cy="3966"/>
              </a:xfrm>
              <a:custGeom>
                <a:avLst/>
                <a:gdLst>
                  <a:gd name="connsiteX0" fmla="*/ 2422 w 2422"/>
                  <a:gd name="connsiteY0" fmla="*/ 3204 h 3966"/>
                  <a:gd name="connsiteX1" fmla="*/ 0 w 2422"/>
                  <a:gd name="connsiteY1" fmla="*/ 0 h 3966"/>
                  <a:gd name="connsiteX2" fmla="*/ 630 w 2422"/>
                  <a:gd name="connsiteY2" fmla="*/ 3967 h 3966"/>
                </a:gdLst>
                <a:ahLst/>
                <a:cxnLst>
                  <a:cxn ang="0">
                    <a:pos x="connsiteX0" y="connsiteY0"/>
                  </a:cxn>
                  <a:cxn ang="0">
                    <a:pos x="connsiteX1" y="connsiteY1"/>
                  </a:cxn>
                  <a:cxn ang="0">
                    <a:pos x="connsiteX2" y="connsiteY2"/>
                  </a:cxn>
                </a:cxnLst>
                <a:rect l="l" t="t" r="r" b="b"/>
                <a:pathLst>
                  <a:path w="2422" h="3966">
                    <a:moveTo>
                      <a:pt x="2422" y="3204"/>
                    </a:moveTo>
                    <a:lnTo>
                      <a:pt x="0" y="0"/>
                    </a:lnTo>
                    <a:lnTo>
                      <a:pt x="630" y="396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53" name="Freeform: Shape 1352">
                <a:extLst>
                  <a:ext uri="{FF2B5EF4-FFF2-40B4-BE49-F238E27FC236}">
                    <a16:creationId xmlns:a16="http://schemas.microsoft.com/office/drawing/2014/main" id="{C66D86F2-688F-08B9-31B7-7A9081748A64}"/>
                  </a:ext>
                </a:extLst>
              </p:cNvPr>
              <p:cNvSpPr/>
              <p:nvPr/>
            </p:nvSpPr>
            <p:spPr>
              <a:xfrm>
                <a:off x="4006512" y="965859"/>
                <a:ext cx="4629" cy="3594"/>
              </a:xfrm>
              <a:custGeom>
                <a:avLst/>
                <a:gdLst>
                  <a:gd name="connsiteX0" fmla="*/ 4629 w 4629"/>
                  <a:gd name="connsiteY0" fmla="*/ 1604 h 3594"/>
                  <a:gd name="connsiteX1" fmla="*/ 0 w 4629"/>
                  <a:gd name="connsiteY1" fmla="*/ 0 h 3594"/>
                  <a:gd name="connsiteX2" fmla="*/ 3330 w 4629"/>
                  <a:gd name="connsiteY2" fmla="*/ 3594 h 3594"/>
                </a:gdLst>
                <a:ahLst/>
                <a:cxnLst>
                  <a:cxn ang="0">
                    <a:pos x="connsiteX0" y="connsiteY0"/>
                  </a:cxn>
                  <a:cxn ang="0">
                    <a:pos x="connsiteX1" y="connsiteY1"/>
                  </a:cxn>
                  <a:cxn ang="0">
                    <a:pos x="connsiteX2" y="connsiteY2"/>
                  </a:cxn>
                </a:cxnLst>
                <a:rect l="l" t="t" r="r" b="b"/>
                <a:pathLst>
                  <a:path w="4629" h="3594">
                    <a:moveTo>
                      <a:pt x="4629" y="1604"/>
                    </a:moveTo>
                    <a:lnTo>
                      <a:pt x="0" y="0"/>
                    </a:lnTo>
                    <a:lnTo>
                      <a:pt x="3330" y="359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54" name="Freeform: Shape 1353">
                <a:extLst>
                  <a:ext uri="{FF2B5EF4-FFF2-40B4-BE49-F238E27FC236}">
                    <a16:creationId xmlns:a16="http://schemas.microsoft.com/office/drawing/2014/main" id="{93EB3043-1726-E8EE-0CFC-3502B39F3F21}"/>
                  </a:ext>
                </a:extLst>
              </p:cNvPr>
              <p:cNvSpPr/>
              <p:nvPr/>
            </p:nvSpPr>
            <p:spPr>
              <a:xfrm>
                <a:off x="4006512" y="1081740"/>
                <a:ext cx="7574" cy="3589"/>
              </a:xfrm>
              <a:custGeom>
                <a:avLst/>
                <a:gdLst>
                  <a:gd name="connsiteX0" fmla="*/ 7574 w 7574"/>
                  <a:gd name="connsiteY0" fmla="*/ 0 h 3589"/>
                  <a:gd name="connsiteX1" fmla="*/ 0 w 7574"/>
                  <a:gd name="connsiteY1" fmla="*/ 209 h 3589"/>
                  <a:gd name="connsiteX2" fmla="*/ 6782 w 7574"/>
                  <a:gd name="connsiteY2" fmla="*/ 3589 h 3589"/>
                </a:gdLst>
                <a:ahLst/>
                <a:cxnLst>
                  <a:cxn ang="0">
                    <a:pos x="connsiteX0" y="connsiteY0"/>
                  </a:cxn>
                  <a:cxn ang="0">
                    <a:pos x="connsiteX1" y="connsiteY1"/>
                  </a:cxn>
                  <a:cxn ang="0">
                    <a:pos x="connsiteX2" y="connsiteY2"/>
                  </a:cxn>
                </a:cxnLst>
                <a:rect l="l" t="t" r="r" b="b"/>
                <a:pathLst>
                  <a:path w="7574" h="3589">
                    <a:moveTo>
                      <a:pt x="7574" y="0"/>
                    </a:moveTo>
                    <a:lnTo>
                      <a:pt x="0" y="209"/>
                    </a:lnTo>
                    <a:lnTo>
                      <a:pt x="6782" y="358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55" name="Freeform: Shape 1354">
                <a:extLst>
                  <a:ext uri="{FF2B5EF4-FFF2-40B4-BE49-F238E27FC236}">
                    <a16:creationId xmlns:a16="http://schemas.microsoft.com/office/drawing/2014/main" id="{47619443-D61F-20AB-540D-4ECB210C080B}"/>
                  </a:ext>
                </a:extLst>
              </p:cNvPr>
              <p:cNvSpPr/>
              <p:nvPr/>
            </p:nvSpPr>
            <p:spPr>
              <a:xfrm>
                <a:off x="4006512" y="1195919"/>
                <a:ext cx="11059" cy="5453"/>
              </a:xfrm>
              <a:custGeom>
                <a:avLst/>
                <a:gdLst>
                  <a:gd name="connsiteX0" fmla="*/ 11060 w 11059"/>
                  <a:gd name="connsiteY0" fmla="*/ 0 h 5453"/>
                  <a:gd name="connsiteX1" fmla="*/ 0 w 11059"/>
                  <a:gd name="connsiteY1" fmla="*/ 2118 h 5453"/>
                  <a:gd name="connsiteX2" fmla="*/ 10755 w 11059"/>
                  <a:gd name="connsiteY2" fmla="*/ 5454 h 5453"/>
                </a:gdLst>
                <a:ahLst/>
                <a:cxnLst>
                  <a:cxn ang="0">
                    <a:pos x="connsiteX0" y="connsiteY0"/>
                  </a:cxn>
                  <a:cxn ang="0">
                    <a:pos x="connsiteX1" y="connsiteY1"/>
                  </a:cxn>
                  <a:cxn ang="0">
                    <a:pos x="connsiteX2" y="connsiteY2"/>
                  </a:cxn>
                </a:cxnLst>
                <a:rect l="l" t="t" r="r" b="b"/>
                <a:pathLst>
                  <a:path w="11059" h="5453">
                    <a:moveTo>
                      <a:pt x="11060" y="0"/>
                    </a:moveTo>
                    <a:lnTo>
                      <a:pt x="0" y="2118"/>
                    </a:lnTo>
                    <a:lnTo>
                      <a:pt x="10755" y="545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56" name="Freeform: Shape 1355">
                <a:extLst>
                  <a:ext uri="{FF2B5EF4-FFF2-40B4-BE49-F238E27FC236}">
                    <a16:creationId xmlns:a16="http://schemas.microsoft.com/office/drawing/2014/main" id="{A2269121-2D99-E090-C58D-300B6FB5FD77}"/>
                  </a:ext>
                </a:extLst>
              </p:cNvPr>
              <p:cNvSpPr/>
              <p:nvPr/>
            </p:nvSpPr>
            <p:spPr>
              <a:xfrm>
                <a:off x="4006512" y="1310140"/>
                <a:ext cx="14924" cy="7428"/>
              </a:xfrm>
              <a:custGeom>
                <a:avLst/>
                <a:gdLst>
                  <a:gd name="connsiteX0" fmla="*/ 14788 w 14924"/>
                  <a:gd name="connsiteY0" fmla="*/ 0 h 7428"/>
                  <a:gd name="connsiteX1" fmla="*/ 0 w 14924"/>
                  <a:gd name="connsiteY1" fmla="*/ 3987 h 7428"/>
                  <a:gd name="connsiteX2" fmla="*/ 14925 w 14924"/>
                  <a:gd name="connsiteY2" fmla="*/ 7429 h 7428"/>
                </a:gdLst>
                <a:ahLst/>
                <a:cxnLst>
                  <a:cxn ang="0">
                    <a:pos x="connsiteX0" y="connsiteY0"/>
                  </a:cxn>
                  <a:cxn ang="0">
                    <a:pos x="connsiteX1" y="connsiteY1"/>
                  </a:cxn>
                  <a:cxn ang="0">
                    <a:pos x="connsiteX2" y="connsiteY2"/>
                  </a:cxn>
                </a:cxnLst>
                <a:rect l="l" t="t" r="r" b="b"/>
                <a:pathLst>
                  <a:path w="14924" h="7428">
                    <a:moveTo>
                      <a:pt x="14788" y="0"/>
                    </a:moveTo>
                    <a:lnTo>
                      <a:pt x="0" y="3987"/>
                    </a:lnTo>
                    <a:lnTo>
                      <a:pt x="14925" y="742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57" name="Freeform: Shape 1356">
                <a:extLst>
                  <a:ext uri="{FF2B5EF4-FFF2-40B4-BE49-F238E27FC236}">
                    <a16:creationId xmlns:a16="http://schemas.microsoft.com/office/drawing/2014/main" id="{2D3F6C21-CE33-1ABA-AD6F-AD5160D5026D}"/>
                  </a:ext>
                </a:extLst>
              </p:cNvPr>
              <p:cNvSpPr/>
              <p:nvPr/>
            </p:nvSpPr>
            <p:spPr>
              <a:xfrm>
                <a:off x="4006512" y="1424515"/>
                <a:ext cx="18972" cy="9358"/>
              </a:xfrm>
              <a:custGeom>
                <a:avLst/>
                <a:gdLst>
                  <a:gd name="connsiteX0" fmla="*/ 18462 w 18972"/>
                  <a:gd name="connsiteY0" fmla="*/ 0 h 9358"/>
                  <a:gd name="connsiteX1" fmla="*/ 0 w 18972"/>
                  <a:gd name="connsiteY1" fmla="*/ 5700 h 9358"/>
                  <a:gd name="connsiteX2" fmla="*/ 18972 w 18972"/>
                  <a:gd name="connsiteY2" fmla="*/ 9359 h 9358"/>
                </a:gdLst>
                <a:ahLst/>
                <a:cxnLst>
                  <a:cxn ang="0">
                    <a:pos x="connsiteX0" y="connsiteY0"/>
                  </a:cxn>
                  <a:cxn ang="0">
                    <a:pos x="connsiteX1" y="connsiteY1"/>
                  </a:cxn>
                  <a:cxn ang="0">
                    <a:pos x="connsiteX2" y="connsiteY2"/>
                  </a:cxn>
                </a:cxnLst>
                <a:rect l="l" t="t" r="r" b="b"/>
                <a:pathLst>
                  <a:path w="18972" h="9358">
                    <a:moveTo>
                      <a:pt x="18462" y="0"/>
                    </a:moveTo>
                    <a:lnTo>
                      <a:pt x="0" y="5700"/>
                    </a:lnTo>
                    <a:lnTo>
                      <a:pt x="18972" y="935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58" name="Freeform: Shape 1357">
                <a:extLst>
                  <a:ext uri="{FF2B5EF4-FFF2-40B4-BE49-F238E27FC236}">
                    <a16:creationId xmlns:a16="http://schemas.microsoft.com/office/drawing/2014/main" id="{30D164C8-5C5E-7564-101E-8CA1EA60D558}"/>
                  </a:ext>
                </a:extLst>
              </p:cNvPr>
              <p:cNvSpPr/>
              <p:nvPr/>
            </p:nvSpPr>
            <p:spPr>
              <a:xfrm>
                <a:off x="4006512" y="1539111"/>
                <a:ext cx="22670" cy="11132"/>
              </a:xfrm>
              <a:custGeom>
                <a:avLst/>
                <a:gdLst>
                  <a:gd name="connsiteX0" fmla="*/ 21857 w 22670"/>
                  <a:gd name="connsiteY0" fmla="*/ 0 h 11132"/>
                  <a:gd name="connsiteX1" fmla="*/ 0 w 22670"/>
                  <a:gd name="connsiteY1" fmla="*/ 7193 h 11132"/>
                  <a:gd name="connsiteX2" fmla="*/ 22670 w 22670"/>
                  <a:gd name="connsiteY2" fmla="*/ 11132 h 11132"/>
                </a:gdLst>
                <a:ahLst/>
                <a:cxnLst>
                  <a:cxn ang="0">
                    <a:pos x="connsiteX0" y="connsiteY0"/>
                  </a:cxn>
                  <a:cxn ang="0">
                    <a:pos x="connsiteX1" y="connsiteY1"/>
                  </a:cxn>
                  <a:cxn ang="0">
                    <a:pos x="connsiteX2" y="connsiteY2"/>
                  </a:cxn>
                </a:cxnLst>
                <a:rect l="l" t="t" r="r" b="b"/>
                <a:pathLst>
                  <a:path w="22670" h="11132">
                    <a:moveTo>
                      <a:pt x="21857" y="0"/>
                    </a:moveTo>
                    <a:lnTo>
                      <a:pt x="0" y="7193"/>
                    </a:lnTo>
                    <a:lnTo>
                      <a:pt x="22670" y="1113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59" name="Freeform: Shape 1358">
                <a:extLst>
                  <a:ext uri="{FF2B5EF4-FFF2-40B4-BE49-F238E27FC236}">
                    <a16:creationId xmlns:a16="http://schemas.microsoft.com/office/drawing/2014/main" id="{EFCEA9E7-0F8C-09A9-654B-FEFBF18FFA0B}"/>
                  </a:ext>
                </a:extLst>
              </p:cNvPr>
              <p:cNvSpPr/>
              <p:nvPr/>
            </p:nvSpPr>
            <p:spPr>
              <a:xfrm>
                <a:off x="4006512" y="1653947"/>
                <a:ext cx="25906" cy="12690"/>
              </a:xfrm>
              <a:custGeom>
                <a:avLst/>
                <a:gdLst>
                  <a:gd name="connsiteX0" fmla="*/ 24856 w 25906"/>
                  <a:gd name="connsiteY0" fmla="*/ 0 h 12690"/>
                  <a:gd name="connsiteX1" fmla="*/ 0 w 25906"/>
                  <a:gd name="connsiteY1" fmla="*/ 8446 h 12690"/>
                  <a:gd name="connsiteX2" fmla="*/ 25906 w 25906"/>
                  <a:gd name="connsiteY2" fmla="*/ 12691 h 12690"/>
                </a:gdLst>
                <a:ahLst/>
                <a:cxnLst>
                  <a:cxn ang="0">
                    <a:pos x="connsiteX0" y="connsiteY0"/>
                  </a:cxn>
                  <a:cxn ang="0">
                    <a:pos x="connsiteX1" y="connsiteY1"/>
                  </a:cxn>
                  <a:cxn ang="0">
                    <a:pos x="connsiteX2" y="connsiteY2"/>
                  </a:cxn>
                </a:cxnLst>
                <a:rect l="l" t="t" r="r" b="b"/>
                <a:pathLst>
                  <a:path w="25906" h="12690">
                    <a:moveTo>
                      <a:pt x="24856" y="0"/>
                    </a:moveTo>
                    <a:lnTo>
                      <a:pt x="0" y="8446"/>
                    </a:lnTo>
                    <a:lnTo>
                      <a:pt x="25906" y="1269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60" name="Freeform: Shape 1359">
                <a:extLst>
                  <a:ext uri="{FF2B5EF4-FFF2-40B4-BE49-F238E27FC236}">
                    <a16:creationId xmlns:a16="http://schemas.microsoft.com/office/drawing/2014/main" id="{3FC2727B-9F32-C931-3051-81ABFE77147E}"/>
                  </a:ext>
                </a:extLst>
              </p:cNvPr>
              <p:cNvSpPr/>
              <p:nvPr/>
            </p:nvSpPr>
            <p:spPr>
              <a:xfrm>
                <a:off x="4006512" y="1769009"/>
                <a:ext cx="28653" cy="14019"/>
              </a:xfrm>
              <a:custGeom>
                <a:avLst/>
                <a:gdLst>
                  <a:gd name="connsiteX0" fmla="*/ 27422 w 28653"/>
                  <a:gd name="connsiteY0" fmla="*/ 0 h 14019"/>
                  <a:gd name="connsiteX1" fmla="*/ 0 w 28653"/>
                  <a:gd name="connsiteY1" fmla="*/ 9473 h 14019"/>
                  <a:gd name="connsiteX2" fmla="*/ 28653 w 28653"/>
                  <a:gd name="connsiteY2" fmla="*/ 14019 h 14019"/>
                </a:gdLst>
                <a:ahLst/>
                <a:cxnLst>
                  <a:cxn ang="0">
                    <a:pos x="connsiteX0" y="connsiteY0"/>
                  </a:cxn>
                  <a:cxn ang="0">
                    <a:pos x="connsiteX1" y="connsiteY1"/>
                  </a:cxn>
                  <a:cxn ang="0">
                    <a:pos x="connsiteX2" y="connsiteY2"/>
                  </a:cxn>
                </a:cxnLst>
                <a:rect l="l" t="t" r="r" b="b"/>
                <a:pathLst>
                  <a:path w="28653" h="14019">
                    <a:moveTo>
                      <a:pt x="27422" y="0"/>
                    </a:moveTo>
                    <a:lnTo>
                      <a:pt x="0" y="9473"/>
                    </a:lnTo>
                    <a:lnTo>
                      <a:pt x="28653" y="1401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61" name="Freeform: Shape 1360">
                <a:extLst>
                  <a:ext uri="{FF2B5EF4-FFF2-40B4-BE49-F238E27FC236}">
                    <a16:creationId xmlns:a16="http://schemas.microsoft.com/office/drawing/2014/main" id="{67A1DA37-7542-AFB1-85A8-0C36815F6B35}"/>
                  </a:ext>
                </a:extLst>
              </p:cNvPr>
              <p:cNvSpPr/>
              <p:nvPr/>
            </p:nvSpPr>
            <p:spPr>
              <a:xfrm>
                <a:off x="4006512" y="1884270"/>
                <a:ext cx="30940" cy="15128"/>
              </a:xfrm>
              <a:custGeom>
                <a:avLst/>
                <a:gdLst>
                  <a:gd name="connsiteX0" fmla="*/ 29572 w 30940"/>
                  <a:gd name="connsiteY0" fmla="*/ 0 h 15128"/>
                  <a:gd name="connsiteX1" fmla="*/ 0 w 30940"/>
                  <a:gd name="connsiteY1" fmla="*/ 10300 h 15128"/>
                  <a:gd name="connsiteX2" fmla="*/ 30940 w 30940"/>
                  <a:gd name="connsiteY2" fmla="*/ 15128 h 15128"/>
                </a:gdLst>
                <a:ahLst/>
                <a:cxnLst>
                  <a:cxn ang="0">
                    <a:pos x="connsiteX0" y="connsiteY0"/>
                  </a:cxn>
                  <a:cxn ang="0">
                    <a:pos x="connsiteX1" y="connsiteY1"/>
                  </a:cxn>
                  <a:cxn ang="0">
                    <a:pos x="connsiteX2" y="connsiteY2"/>
                  </a:cxn>
                </a:cxnLst>
                <a:rect l="l" t="t" r="r" b="b"/>
                <a:pathLst>
                  <a:path w="30940" h="15128">
                    <a:moveTo>
                      <a:pt x="29572" y="0"/>
                    </a:moveTo>
                    <a:lnTo>
                      <a:pt x="0" y="10300"/>
                    </a:lnTo>
                    <a:lnTo>
                      <a:pt x="30940" y="1512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62" name="Freeform: Shape 1361">
                <a:extLst>
                  <a:ext uri="{FF2B5EF4-FFF2-40B4-BE49-F238E27FC236}">
                    <a16:creationId xmlns:a16="http://schemas.microsoft.com/office/drawing/2014/main" id="{AEB9317D-C297-D34E-1997-0B13FDF26B68}"/>
                  </a:ext>
                </a:extLst>
              </p:cNvPr>
              <p:cNvSpPr/>
              <p:nvPr/>
            </p:nvSpPr>
            <p:spPr>
              <a:xfrm>
                <a:off x="4006512" y="1999698"/>
                <a:ext cx="32813" cy="16039"/>
              </a:xfrm>
              <a:custGeom>
                <a:avLst/>
                <a:gdLst>
                  <a:gd name="connsiteX0" fmla="*/ 31344 w 32813"/>
                  <a:gd name="connsiteY0" fmla="*/ 0 h 16039"/>
                  <a:gd name="connsiteX1" fmla="*/ 0 w 32813"/>
                  <a:gd name="connsiteY1" fmla="*/ 10962 h 16039"/>
                  <a:gd name="connsiteX2" fmla="*/ 32814 w 32813"/>
                  <a:gd name="connsiteY2" fmla="*/ 16040 h 16039"/>
                </a:gdLst>
                <a:ahLst/>
                <a:cxnLst>
                  <a:cxn ang="0">
                    <a:pos x="connsiteX0" y="connsiteY0"/>
                  </a:cxn>
                  <a:cxn ang="0">
                    <a:pos x="connsiteX1" y="connsiteY1"/>
                  </a:cxn>
                  <a:cxn ang="0">
                    <a:pos x="connsiteX2" y="connsiteY2"/>
                  </a:cxn>
                </a:cxnLst>
                <a:rect l="l" t="t" r="r" b="b"/>
                <a:pathLst>
                  <a:path w="32813" h="16039">
                    <a:moveTo>
                      <a:pt x="31344" y="0"/>
                    </a:moveTo>
                    <a:lnTo>
                      <a:pt x="0" y="10962"/>
                    </a:lnTo>
                    <a:lnTo>
                      <a:pt x="32814" y="1604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63" name="Freeform: Shape 1362">
                <a:extLst>
                  <a:ext uri="{FF2B5EF4-FFF2-40B4-BE49-F238E27FC236}">
                    <a16:creationId xmlns:a16="http://schemas.microsoft.com/office/drawing/2014/main" id="{884650B4-65B3-252D-0BDA-AA4E490B9658}"/>
                  </a:ext>
                </a:extLst>
              </p:cNvPr>
              <p:cNvSpPr/>
              <p:nvPr/>
            </p:nvSpPr>
            <p:spPr>
              <a:xfrm>
                <a:off x="4006512" y="2115264"/>
                <a:ext cx="34329" cy="16778"/>
              </a:xfrm>
              <a:custGeom>
                <a:avLst/>
                <a:gdLst>
                  <a:gd name="connsiteX0" fmla="*/ 32782 w 34329"/>
                  <a:gd name="connsiteY0" fmla="*/ 0 h 16778"/>
                  <a:gd name="connsiteX1" fmla="*/ 0 w 34329"/>
                  <a:gd name="connsiteY1" fmla="*/ 11485 h 16778"/>
                  <a:gd name="connsiteX2" fmla="*/ 34330 w 34329"/>
                  <a:gd name="connsiteY2" fmla="*/ 16778 h 16778"/>
                </a:gdLst>
                <a:ahLst/>
                <a:cxnLst>
                  <a:cxn ang="0">
                    <a:pos x="connsiteX0" y="connsiteY0"/>
                  </a:cxn>
                  <a:cxn ang="0">
                    <a:pos x="connsiteX1" y="connsiteY1"/>
                  </a:cxn>
                  <a:cxn ang="0">
                    <a:pos x="connsiteX2" y="connsiteY2"/>
                  </a:cxn>
                </a:cxnLst>
                <a:rect l="l" t="t" r="r" b="b"/>
                <a:pathLst>
                  <a:path w="34329" h="16778">
                    <a:moveTo>
                      <a:pt x="32782" y="0"/>
                    </a:moveTo>
                    <a:lnTo>
                      <a:pt x="0" y="11485"/>
                    </a:lnTo>
                    <a:lnTo>
                      <a:pt x="34330" y="1677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64" name="Freeform: Shape 1363">
                <a:extLst>
                  <a:ext uri="{FF2B5EF4-FFF2-40B4-BE49-F238E27FC236}">
                    <a16:creationId xmlns:a16="http://schemas.microsoft.com/office/drawing/2014/main" id="{FEA1327D-0CA1-0723-295A-AD30705910B2}"/>
                  </a:ext>
                </a:extLst>
              </p:cNvPr>
              <p:cNvSpPr/>
              <p:nvPr/>
            </p:nvSpPr>
            <p:spPr>
              <a:xfrm>
                <a:off x="4006512" y="2230942"/>
                <a:ext cx="35535" cy="17366"/>
              </a:xfrm>
              <a:custGeom>
                <a:avLst/>
                <a:gdLst>
                  <a:gd name="connsiteX0" fmla="*/ 33929 w 35535"/>
                  <a:gd name="connsiteY0" fmla="*/ 0 h 17366"/>
                  <a:gd name="connsiteX1" fmla="*/ 0 w 35535"/>
                  <a:gd name="connsiteY1" fmla="*/ 11896 h 17366"/>
                  <a:gd name="connsiteX2" fmla="*/ 35535 w 35535"/>
                  <a:gd name="connsiteY2" fmla="*/ 17366 h 17366"/>
                </a:gdLst>
                <a:ahLst/>
                <a:cxnLst>
                  <a:cxn ang="0">
                    <a:pos x="connsiteX0" y="connsiteY0"/>
                  </a:cxn>
                  <a:cxn ang="0">
                    <a:pos x="connsiteX1" y="connsiteY1"/>
                  </a:cxn>
                  <a:cxn ang="0">
                    <a:pos x="connsiteX2" y="connsiteY2"/>
                  </a:cxn>
                </a:cxnLst>
                <a:rect l="l" t="t" r="r" b="b"/>
                <a:pathLst>
                  <a:path w="35535" h="17366">
                    <a:moveTo>
                      <a:pt x="33929" y="0"/>
                    </a:moveTo>
                    <a:lnTo>
                      <a:pt x="0" y="11896"/>
                    </a:lnTo>
                    <a:lnTo>
                      <a:pt x="35535" y="1736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65" name="Freeform: Shape 1364">
                <a:extLst>
                  <a:ext uri="{FF2B5EF4-FFF2-40B4-BE49-F238E27FC236}">
                    <a16:creationId xmlns:a16="http://schemas.microsoft.com/office/drawing/2014/main" id="{E5BFA295-5886-E93E-7A33-77D1046453E6}"/>
                  </a:ext>
                </a:extLst>
              </p:cNvPr>
              <p:cNvSpPr/>
              <p:nvPr/>
            </p:nvSpPr>
            <p:spPr>
              <a:xfrm>
                <a:off x="4006512" y="2346715"/>
                <a:ext cx="36466" cy="17821"/>
              </a:xfrm>
              <a:custGeom>
                <a:avLst/>
                <a:gdLst>
                  <a:gd name="connsiteX0" fmla="*/ 34817 w 36466"/>
                  <a:gd name="connsiteY0" fmla="*/ 0 h 17821"/>
                  <a:gd name="connsiteX1" fmla="*/ 0 w 36466"/>
                  <a:gd name="connsiteY1" fmla="*/ 12211 h 17821"/>
                  <a:gd name="connsiteX2" fmla="*/ 36467 w 36466"/>
                  <a:gd name="connsiteY2" fmla="*/ 17821 h 17821"/>
                </a:gdLst>
                <a:ahLst/>
                <a:cxnLst>
                  <a:cxn ang="0">
                    <a:pos x="connsiteX0" y="connsiteY0"/>
                  </a:cxn>
                  <a:cxn ang="0">
                    <a:pos x="connsiteX1" y="connsiteY1"/>
                  </a:cxn>
                  <a:cxn ang="0">
                    <a:pos x="connsiteX2" y="connsiteY2"/>
                  </a:cxn>
                </a:cxnLst>
                <a:rect l="l" t="t" r="r" b="b"/>
                <a:pathLst>
                  <a:path w="36466" h="17821">
                    <a:moveTo>
                      <a:pt x="34817" y="0"/>
                    </a:moveTo>
                    <a:lnTo>
                      <a:pt x="0" y="12211"/>
                    </a:lnTo>
                    <a:lnTo>
                      <a:pt x="36467" y="1782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66" name="Freeform: Shape 1365">
                <a:extLst>
                  <a:ext uri="{FF2B5EF4-FFF2-40B4-BE49-F238E27FC236}">
                    <a16:creationId xmlns:a16="http://schemas.microsoft.com/office/drawing/2014/main" id="{275ECD82-A020-8041-D664-F4AF211D3068}"/>
                  </a:ext>
                </a:extLst>
              </p:cNvPr>
              <p:cNvSpPr/>
              <p:nvPr/>
            </p:nvSpPr>
            <p:spPr>
              <a:xfrm>
                <a:off x="4116405" y="501504"/>
                <a:ext cx="6193" cy="7217"/>
              </a:xfrm>
              <a:custGeom>
                <a:avLst/>
                <a:gdLst>
                  <a:gd name="connsiteX0" fmla="*/ 3024 w 6193"/>
                  <a:gd name="connsiteY0" fmla="*/ 7218 h 7217"/>
                  <a:gd name="connsiteX1" fmla="*/ 6194 w 6193"/>
                  <a:gd name="connsiteY1" fmla="*/ 0 h 7217"/>
                  <a:gd name="connsiteX2" fmla="*/ 0 w 6193"/>
                  <a:gd name="connsiteY2" fmla="*/ 4877 h 7217"/>
                </a:gdLst>
                <a:ahLst/>
                <a:cxnLst>
                  <a:cxn ang="0">
                    <a:pos x="connsiteX0" y="connsiteY0"/>
                  </a:cxn>
                  <a:cxn ang="0">
                    <a:pos x="connsiteX1" y="connsiteY1"/>
                  </a:cxn>
                  <a:cxn ang="0">
                    <a:pos x="connsiteX2" y="connsiteY2"/>
                  </a:cxn>
                </a:cxnLst>
                <a:rect l="l" t="t" r="r" b="b"/>
                <a:pathLst>
                  <a:path w="6193" h="7217">
                    <a:moveTo>
                      <a:pt x="3024" y="7218"/>
                    </a:moveTo>
                    <a:lnTo>
                      <a:pt x="6194" y="0"/>
                    </a:lnTo>
                    <a:lnTo>
                      <a:pt x="0" y="487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67" name="Freeform: Shape 1366">
                <a:extLst>
                  <a:ext uri="{FF2B5EF4-FFF2-40B4-BE49-F238E27FC236}">
                    <a16:creationId xmlns:a16="http://schemas.microsoft.com/office/drawing/2014/main" id="{2AFF795E-4276-EBDC-1384-A4D094B9D3CF}"/>
                  </a:ext>
                </a:extLst>
              </p:cNvPr>
              <p:cNvSpPr/>
              <p:nvPr/>
            </p:nvSpPr>
            <p:spPr>
              <a:xfrm>
                <a:off x="4116641" y="617593"/>
                <a:ext cx="5956" cy="6615"/>
              </a:xfrm>
              <a:custGeom>
                <a:avLst/>
                <a:gdLst>
                  <a:gd name="connsiteX0" fmla="*/ 2734 w 5956"/>
                  <a:gd name="connsiteY0" fmla="*/ 6615 h 6615"/>
                  <a:gd name="connsiteX1" fmla="*/ 5957 w 5956"/>
                  <a:gd name="connsiteY1" fmla="*/ 0 h 6615"/>
                  <a:gd name="connsiteX2" fmla="*/ 0 w 5956"/>
                  <a:gd name="connsiteY2" fmla="*/ 4320 h 6615"/>
                </a:gdLst>
                <a:ahLst/>
                <a:cxnLst>
                  <a:cxn ang="0">
                    <a:pos x="connsiteX0" y="connsiteY0"/>
                  </a:cxn>
                  <a:cxn ang="0">
                    <a:pos x="connsiteX1" y="connsiteY1"/>
                  </a:cxn>
                  <a:cxn ang="0">
                    <a:pos x="connsiteX2" y="connsiteY2"/>
                  </a:cxn>
                </a:cxnLst>
                <a:rect l="l" t="t" r="r" b="b"/>
                <a:pathLst>
                  <a:path w="5956" h="6615">
                    <a:moveTo>
                      <a:pt x="2734" y="6615"/>
                    </a:moveTo>
                    <a:lnTo>
                      <a:pt x="5957" y="0"/>
                    </a:lnTo>
                    <a:lnTo>
                      <a:pt x="0" y="432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68" name="Freeform: Shape 1367">
                <a:extLst>
                  <a:ext uri="{FF2B5EF4-FFF2-40B4-BE49-F238E27FC236}">
                    <a16:creationId xmlns:a16="http://schemas.microsoft.com/office/drawing/2014/main" id="{4FD8E6E2-0780-8163-51A7-68287E9BA86A}"/>
                  </a:ext>
                </a:extLst>
              </p:cNvPr>
              <p:cNvSpPr/>
              <p:nvPr/>
            </p:nvSpPr>
            <p:spPr>
              <a:xfrm>
                <a:off x="4117852" y="733682"/>
                <a:ext cx="4745" cy="5619"/>
              </a:xfrm>
              <a:custGeom>
                <a:avLst/>
                <a:gdLst>
                  <a:gd name="connsiteX0" fmla="*/ 2364 w 4745"/>
                  <a:gd name="connsiteY0" fmla="*/ 5619 h 5619"/>
                  <a:gd name="connsiteX1" fmla="*/ 4746 w 4745"/>
                  <a:gd name="connsiteY1" fmla="*/ 0 h 5619"/>
                  <a:gd name="connsiteX2" fmla="*/ 0 w 4745"/>
                  <a:gd name="connsiteY2" fmla="*/ 3838 h 5619"/>
                </a:gdLst>
                <a:ahLst/>
                <a:cxnLst>
                  <a:cxn ang="0">
                    <a:pos x="connsiteX0" y="connsiteY0"/>
                  </a:cxn>
                  <a:cxn ang="0">
                    <a:pos x="connsiteX1" y="connsiteY1"/>
                  </a:cxn>
                  <a:cxn ang="0">
                    <a:pos x="connsiteX2" y="connsiteY2"/>
                  </a:cxn>
                </a:cxnLst>
                <a:rect l="l" t="t" r="r" b="b"/>
                <a:pathLst>
                  <a:path w="4745" h="5619">
                    <a:moveTo>
                      <a:pt x="2364" y="5619"/>
                    </a:moveTo>
                    <a:lnTo>
                      <a:pt x="4746" y="0"/>
                    </a:lnTo>
                    <a:lnTo>
                      <a:pt x="0" y="383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69" name="Freeform: Shape 1368">
                <a:extLst>
                  <a:ext uri="{FF2B5EF4-FFF2-40B4-BE49-F238E27FC236}">
                    <a16:creationId xmlns:a16="http://schemas.microsoft.com/office/drawing/2014/main" id="{F7621AB2-7EBF-D7B7-17C7-9A50BFB7742E}"/>
                  </a:ext>
                </a:extLst>
              </p:cNvPr>
              <p:cNvSpPr/>
              <p:nvPr/>
            </p:nvSpPr>
            <p:spPr>
              <a:xfrm>
                <a:off x="4119957" y="849771"/>
                <a:ext cx="2640" cy="4269"/>
              </a:xfrm>
              <a:custGeom>
                <a:avLst/>
                <a:gdLst>
                  <a:gd name="connsiteX0" fmla="*/ 1925 w 2640"/>
                  <a:gd name="connsiteY0" fmla="*/ 4269 h 4269"/>
                  <a:gd name="connsiteX1" fmla="*/ 2641 w 2640"/>
                  <a:gd name="connsiteY1" fmla="*/ 0 h 4269"/>
                  <a:gd name="connsiteX2" fmla="*/ 0 w 2640"/>
                  <a:gd name="connsiteY2" fmla="*/ 3430 h 4269"/>
                </a:gdLst>
                <a:ahLst/>
                <a:cxnLst>
                  <a:cxn ang="0">
                    <a:pos x="connsiteX0" y="connsiteY0"/>
                  </a:cxn>
                  <a:cxn ang="0">
                    <a:pos x="connsiteX1" y="connsiteY1"/>
                  </a:cxn>
                  <a:cxn ang="0">
                    <a:pos x="connsiteX2" y="connsiteY2"/>
                  </a:cxn>
                </a:cxnLst>
                <a:rect l="l" t="t" r="r" b="b"/>
                <a:pathLst>
                  <a:path w="2640" h="4269">
                    <a:moveTo>
                      <a:pt x="1925" y="4269"/>
                    </a:moveTo>
                    <a:lnTo>
                      <a:pt x="2641" y="0"/>
                    </a:lnTo>
                    <a:lnTo>
                      <a:pt x="0" y="343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70" name="Freeform: Shape 1369">
                <a:extLst>
                  <a:ext uri="{FF2B5EF4-FFF2-40B4-BE49-F238E27FC236}">
                    <a16:creationId xmlns:a16="http://schemas.microsoft.com/office/drawing/2014/main" id="{57D263B8-6D8C-02D4-95C7-088FF3083636}"/>
                  </a:ext>
                </a:extLst>
              </p:cNvPr>
              <p:cNvSpPr/>
              <p:nvPr/>
            </p:nvSpPr>
            <p:spPr>
              <a:xfrm>
                <a:off x="4122598" y="965859"/>
                <a:ext cx="1711" cy="3113"/>
              </a:xfrm>
              <a:custGeom>
                <a:avLst/>
                <a:gdLst>
                  <a:gd name="connsiteX0" fmla="*/ 1711 w 1711"/>
                  <a:gd name="connsiteY0" fmla="*/ 2616 h 3113"/>
                  <a:gd name="connsiteX1" fmla="*/ 0 w 1711"/>
                  <a:gd name="connsiteY1" fmla="*/ 0 h 3113"/>
                  <a:gd name="connsiteX2" fmla="*/ 279 w 1711"/>
                  <a:gd name="connsiteY2" fmla="*/ 3114 h 3113"/>
                </a:gdLst>
                <a:ahLst/>
                <a:cxnLst>
                  <a:cxn ang="0">
                    <a:pos x="connsiteX0" y="connsiteY0"/>
                  </a:cxn>
                  <a:cxn ang="0">
                    <a:pos x="connsiteX1" y="connsiteY1"/>
                  </a:cxn>
                  <a:cxn ang="0">
                    <a:pos x="connsiteX2" y="connsiteY2"/>
                  </a:cxn>
                </a:cxnLst>
                <a:rect l="l" t="t" r="r" b="b"/>
                <a:pathLst>
                  <a:path w="1711" h="3113">
                    <a:moveTo>
                      <a:pt x="1711" y="2616"/>
                    </a:moveTo>
                    <a:lnTo>
                      <a:pt x="0" y="0"/>
                    </a:lnTo>
                    <a:lnTo>
                      <a:pt x="279" y="311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71" name="Freeform: Shape 1370">
                <a:extLst>
                  <a:ext uri="{FF2B5EF4-FFF2-40B4-BE49-F238E27FC236}">
                    <a16:creationId xmlns:a16="http://schemas.microsoft.com/office/drawing/2014/main" id="{64CC0D10-A961-6FE9-8E75-126736A484AF}"/>
                  </a:ext>
                </a:extLst>
              </p:cNvPr>
              <p:cNvSpPr/>
              <p:nvPr/>
            </p:nvSpPr>
            <p:spPr>
              <a:xfrm>
                <a:off x="4122598" y="1081948"/>
                <a:ext cx="4810" cy="2916"/>
              </a:xfrm>
              <a:custGeom>
                <a:avLst/>
                <a:gdLst>
                  <a:gd name="connsiteX0" fmla="*/ 4810 w 4810"/>
                  <a:gd name="connsiteY0" fmla="*/ 740 h 2916"/>
                  <a:gd name="connsiteX1" fmla="*/ 0 w 4810"/>
                  <a:gd name="connsiteY1" fmla="*/ 0 h 2916"/>
                  <a:gd name="connsiteX2" fmla="*/ 3896 w 4810"/>
                  <a:gd name="connsiteY2" fmla="*/ 2917 h 2916"/>
                </a:gdLst>
                <a:ahLst/>
                <a:cxnLst>
                  <a:cxn ang="0">
                    <a:pos x="connsiteX0" y="connsiteY0"/>
                  </a:cxn>
                  <a:cxn ang="0">
                    <a:pos x="connsiteX1" y="connsiteY1"/>
                  </a:cxn>
                  <a:cxn ang="0">
                    <a:pos x="connsiteX2" y="connsiteY2"/>
                  </a:cxn>
                </a:cxnLst>
                <a:rect l="l" t="t" r="r" b="b"/>
                <a:pathLst>
                  <a:path w="4810" h="2916">
                    <a:moveTo>
                      <a:pt x="4810" y="740"/>
                    </a:moveTo>
                    <a:lnTo>
                      <a:pt x="0" y="0"/>
                    </a:lnTo>
                    <a:lnTo>
                      <a:pt x="3896" y="291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72" name="Freeform: Shape 1371">
                <a:extLst>
                  <a:ext uri="{FF2B5EF4-FFF2-40B4-BE49-F238E27FC236}">
                    <a16:creationId xmlns:a16="http://schemas.microsoft.com/office/drawing/2014/main" id="{7E39810D-494E-53F8-A66B-22CA8E651A01}"/>
                  </a:ext>
                </a:extLst>
              </p:cNvPr>
              <p:cNvSpPr/>
              <p:nvPr/>
            </p:nvSpPr>
            <p:spPr>
              <a:xfrm>
                <a:off x="4122598" y="1196794"/>
                <a:ext cx="8411" cy="4104"/>
              </a:xfrm>
              <a:custGeom>
                <a:avLst/>
                <a:gdLst>
                  <a:gd name="connsiteX0" fmla="*/ 8411 w 8411"/>
                  <a:gd name="connsiteY0" fmla="*/ 0 h 4104"/>
                  <a:gd name="connsiteX1" fmla="*/ 0 w 8411"/>
                  <a:gd name="connsiteY1" fmla="*/ 1243 h 4104"/>
                  <a:gd name="connsiteX2" fmla="*/ 8007 w 8411"/>
                  <a:gd name="connsiteY2" fmla="*/ 4105 h 4104"/>
                </a:gdLst>
                <a:ahLst/>
                <a:cxnLst>
                  <a:cxn ang="0">
                    <a:pos x="connsiteX0" y="connsiteY0"/>
                  </a:cxn>
                  <a:cxn ang="0">
                    <a:pos x="connsiteX1" y="connsiteY1"/>
                  </a:cxn>
                  <a:cxn ang="0">
                    <a:pos x="connsiteX2" y="connsiteY2"/>
                  </a:cxn>
                </a:cxnLst>
                <a:rect l="l" t="t" r="r" b="b"/>
                <a:pathLst>
                  <a:path w="8411" h="4104">
                    <a:moveTo>
                      <a:pt x="8411" y="0"/>
                    </a:moveTo>
                    <a:lnTo>
                      <a:pt x="0" y="1243"/>
                    </a:lnTo>
                    <a:lnTo>
                      <a:pt x="8007" y="410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73" name="Freeform: Shape 1372">
                <a:extLst>
                  <a:ext uri="{FF2B5EF4-FFF2-40B4-BE49-F238E27FC236}">
                    <a16:creationId xmlns:a16="http://schemas.microsoft.com/office/drawing/2014/main" id="{06880ABE-F9C7-F90E-4211-BCB287AC87B6}"/>
                  </a:ext>
                </a:extLst>
              </p:cNvPr>
              <p:cNvSpPr/>
              <p:nvPr/>
            </p:nvSpPr>
            <p:spPr>
              <a:xfrm>
                <a:off x="4122598" y="1310924"/>
                <a:ext cx="12331" cy="6150"/>
              </a:xfrm>
              <a:custGeom>
                <a:avLst/>
                <a:gdLst>
                  <a:gd name="connsiteX0" fmla="*/ 12268 w 12331"/>
                  <a:gd name="connsiteY0" fmla="*/ 0 h 6150"/>
                  <a:gd name="connsiteX1" fmla="*/ 0 w 12331"/>
                  <a:gd name="connsiteY1" fmla="*/ 3202 h 6150"/>
                  <a:gd name="connsiteX2" fmla="*/ 12332 w 12331"/>
                  <a:gd name="connsiteY2" fmla="*/ 6150 h 6150"/>
                </a:gdLst>
                <a:ahLst/>
                <a:cxnLst>
                  <a:cxn ang="0">
                    <a:pos x="connsiteX0" y="connsiteY0"/>
                  </a:cxn>
                  <a:cxn ang="0">
                    <a:pos x="connsiteX1" y="connsiteY1"/>
                  </a:cxn>
                  <a:cxn ang="0">
                    <a:pos x="connsiteX2" y="connsiteY2"/>
                  </a:cxn>
                </a:cxnLst>
                <a:rect l="l" t="t" r="r" b="b"/>
                <a:pathLst>
                  <a:path w="12331" h="6150">
                    <a:moveTo>
                      <a:pt x="12268" y="0"/>
                    </a:moveTo>
                    <a:lnTo>
                      <a:pt x="0" y="3202"/>
                    </a:lnTo>
                    <a:lnTo>
                      <a:pt x="12332" y="615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74" name="Freeform: Shape 1373">
                <a:extLst>
                  <a:ext uri="{FF2B5EF4-FFF2-40B4-BE49-F238E27FC236}">
                    <a16:creationId xmlns:a16="http://schemas.microsoft.com/office/drawing/2014/main" id="{59A0A944-9C83-A0E9-9CF6-119A5CB82CEC}"/>
                  </a:ext>
                </a:extLst>
              </p:cNvPr>
              <p:cNvSpPr/>
              <p:nvPr/>
            </p:nvSpPr>
            <p:spPr>
              <a:xfrm>
                <a:off x="4122598" y="1425193"/>
                <a:ext cx="16586" cy="8176"/>
              </a:xfrm>
              <a:custGeom>
                <a:avLst/>
                <a:gdLst>
                  <a:gd name="connsiteX0" fmla="*/ 16120 w 16586"/>
                  <a:gd name="connsiteY0" fmla="*/ 0 h 8176"/>
                  <a:gd name="connsiteX1" fmla="*/ 0 w 16586"/>
                  <a:gd name="connsiteY1" fmla="*/ 5023 h 8176"/>
                  <a:gd name="connsiteX2" fmla="*/ 16587 w 16586"/>
                  <a:gd name="connsiteY2" fmla="*/ 8177 h 8176"/>
                </a:gdLst>
                <a:ahLst/>
                <a:cxnLst>
                  <a:cxn ang="0">
                    <a:pos x="connsiteX0" y="connsiteY0"/>
                  </a:cxn>
                  <a:cxn ang="0">
                    <a:pos x="connsiteX1" y="connsiteY1"/>
                  </a:cxn>
                  <a:cxn ang="0">
                    <a:pos x="connsiteX2" y="connsiteY2"/>
                  </a:cxn>
                </a:cxnLst>
                <a:rect l="l" t="t" r="r" b="b"/>
                <a:pathLst>
                  <a:path w="16586" h="8176">
                    <a:moveTo>
                      <a:pt x="16120" y="0"/>
                    </a:moveTo>
                    <a:lnTo>
                      <a:pt x="0" y="5023"/>
                    </a:lnTo>
                    <a:lnTo>
                      <a:pt x="16587" y="817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75" name="Freeform: Shape 1374">
                <a:extLst>
                  <a:ext uri="{FF2B5EF4-FFF2-40B4-BE49-F238E27FC236}">
                    <a16:creationId xmlns:a16="http://schemas.microsoft.com/office/drawing/2014/main" id="{96E2EEF9-35F1-C1CA-5C94-CFB92FB8B4FC}"/>
                  </a:ext>
                </a:extLst>
              </p:cNvPr>
              <p:cNvSpPr/>
              <p:nvPr/>
            </p:nvSpPr>
            <p:spPr>
              <a:xfrm>
                <a:off x="4122598" y="1539670"/>
                <a:ext cx="20553" cy="10077"/>
              </a:xfrm>
              <a:custGeom>
                <a:avLst/>
                <a:gdLst>
                  <a:gd name="connsiteX0" fmla="*/ 19756 w 20553"/>
                  <a:gd name="connsiteY0" fmla="*/ 0 h 10077"/>
                  <a:gd name="connsiteX1" fmla="*/ 0 w 20553"/>
                  <a:gd name="connsiteY1" fmla="*/ 6634 h 10077"/>
                  <a:gd name="connsiteX2" fmla="*/ 20553 w 20553"/>
                  <a:gd name="connsiteY2" fmla="*/ 10077 h 10077"/>
                </a:gdLst>
                <a:ahLst/>
                <a:cxnLst>
                  <a:cxn ang="0">
                    <a:pos x="connsiteX0" y="connsiteY0"/>
                  </a:cxn>
                  <a:cxn ang="0">
                    <a:pos x="connsiteX1" y="connsiteY1"/>
                  </a:cxn>
                  <a:cxn ang="0">
                    <a:pos x="connsiteX2" y="connsiteY2"/>
                  </a:cxn>
                </a:cxnLst>
                <a:rect l="l" t="t" r="r" b="b"/>
                <a:pathLst>
                  <a:path w="20553" h="10077">
                    <a:moveTo>
                      <a:pt x="19756" y="0"/>
                    </a:moveTo>
                    <a:lnTo>
                      <a:pt x="0" y="6634"/>
                    </a:lnTo>
                    <a:lnTo>
                      <a:pt x="20553" y="1007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76" name="Freeform: Shape 1375">
                <a:extLst>
                  <a:ext uri="{FF2B5EF4-FFF2-40B4-BE49-F238E27FC236}">
                    <a16:creationId xmlns:a16="http://schemas.microsoft.com/office/drawing/2014/main" id="{0E9D0923-9634-2FBD-E111-83C8B671890D}"/>
                  </a:ext>
                </a:extLst>
              </p:cNvPr>
              <p:cNvSpPr/>
              <p:nvPr/>
            </p:nvSpPr>
            <p:spPr>
              <a:xfrm>
                <a:off x="4122598" y="1654384"/>
                <a:ext cx="24100" cy="11786"/>
              </a:xfrm>
              <a:custGeom>
                <a:avLst/>
                <a:gdLst>
                  <a:gd name="connsiteX0" fmla="*/ 23043 w 24100"/>
                  <a:gd name="connsiteY0" fmla="*/ 0 h 11786"/>
                  <a:gd name="connsiteX1" fmla="*/ 0 w 24100"/>
                  <a:gd name="connsiteY1" fmla="*/ 8009 h 11786"/>
                  <a:gd name="connsiteX2" fmla="*/ 24101 w 24100"/>
                  <a:gd name="connsiteY2" fmla="*/ 11786 h 11786"/>
                </a:gdLst>
                <a:ahLst/>
                <a:cxnLst>
                  <a:cxn ang="0">
                    <a:pos x="connsiteX0" y="connsiteY0"/>
                  </a:cxn>
                  <a:cxn ang="0">
                    <a:pos x="connsiteX1" y="connsiteY1"/>
                  </a:cxn>
                  <a:cxn ang="0">
                    <a:pos x="connsiteX2" y="connsiteY2"/>
                  </a:cxn>
                </a:cxnLst>
                <a:rect l="l" t="t" r="r" b="b"/>
                <a:pathLst>
                  <a:path w="24100" h="11786">
                    <a:moveTo>
                      <a:pt x="23043" y="0"/>
                    </a:moveTo>
                    <a:lnTo>
                      <a:pt x="0" y="8009"/>
                    </a:lnTo>
                    <a:lnTo>
                      <a:pt x="24101" y="1178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77" name="Freeform: Shape 1376">
                <a:extLst>
                  <a:ext uri="{FF2B5EF4-FFF2-40B4-BE49-F238E27FC236}">
                    <a16:creationId xmlns:a16="http://schemas.microsoft.com/office/drawing/2014/main" id="{C77AC384-763E-54E4-E60E-0750CA7906DC}"/>
                  </a:ext>
                </a:extLst>
              </p:cNvPr>
              <p:cNvSpPr/>
              <p:nvPr/>
            </p:nvSpPr>
            <p:spPr>
              <a:xfrm>
                <a:off x="4122598" y="1769332"/>
                <a:ext cx="27177" cy="13275"/>
              </a:xfrm>
              <a:custGeom>
                <a:avLst/>
                <a:gdLst>
                  <a:gd name="connsiteX0" fmla="*/ 25922 w 27177"/>
                  <a:gd name="connsiteY0" fmla="*/ 0 h 13275"/>
                  <a:gd name="connsiteX1" fmla="*/ 0 w 27177"/>
                  <a:gd name="connsiteY1" fmla="*/ 9150 h 13275"/>
                  <a:gd name="connsiteX2" fmla="*/ 27178 w 27177"/>
                  <a:gd name="connsiteY2" fmla="*/ 13275 h 13275"/>
                </a:gdLst>
                <a:ahLst/>
                <a:cxnLst>
                  <a:cxn ang="0">
                    <a:pos x="connsiteX0" y="connsiteY0"/>
                  </a:cxn>
                  <a:cxn ang="0">
                    <a:pos x="connsiteX1" y="connsiteY1"/>
                  </a:cxn>
                  <a:cxn ang="0">
                    <a:pos x="connsiteX2" y="connsiteY2"/>
                  </a:cxn>
                </a:cxnLst>
                <a:rect l="l" t="t" r="r" b="b"/>
                <a:pathLst>
                  <a:path w="27177" h="13275">
                    <a:moveTo>
                      <a:pt x="25922" y="0"/>
                    </a:moveTo>
                    <a:lnTo>
                      <a:pt x="0" y="9150"/>
                    </a:lnTo>
                    <a:lnTo>
                      <a:pt x="27178" y="1327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78" name="Freeform: Shape 1377">
                <a:extLst>
                  <a:ext uri="{FF2B5EF4-FFF2-40B4-BE49-F238E27FC236}">
                    <a16:creationId xmlns:a16="http://schemas.microsoft.com/office/drawing/2014/main" id="{E67BAC18-DEEC-7645-4203-65CFC9DD4D89}"/>
                  </a:ext>
                </a:extLst>
              </p:cNvPr>
              <p:cNvSpPr/>
              <p:nvPr/>
            </p:nvSpPr>
            <p:spPr>
              <a:xfrm>
                <a:off x="4122598" y="1884491"/>
                <a:ext cx="29786" cy="14542"/>
              </a:xfrm>
              <a:custGeom>
                <a:avLst/>
                <a:gdLst>
                  <a:gd name="connsiteX0" fmla="*/ 28381 w 29786"/>
                  <a:gd name="connsiteY0" fmla="*/ 0 h 14542"/>
                  <a:gd name="connsiteX1" fmla="*/ 0 w 29786"/>
                  <a:gd name="connsiteY1" fmla="*/ 10080 h 14542"/>
                  <a:gd name="connsiteX2" fmla="*/ 29786 w 29786"/>
                  <a:gd name="connsiteY2" fmla="*/ 14542 h 14542"/>
                </a:gdLst>
                <a:ahLst/>
                <a:cxnLst>
                  <a:cxn ang="0">
                    <a:pos x="connsiteX0" y="connsiteY0"/>
                  </a:cxn>
                  <a:cxn ang="0">
                    <a:pos x="connsiteX1" y="connsiteY1"/>
                  </a:cxn>
                  <a:cxn ang="0">
                    <a:pos x="connsiteX2" y="connsiteY2"/>
                  </a:cxn>
                </a:cxnLst>
                <a:rect l="l" t="t" r="r" b="b"/>
                <a:pathLst>
                  <a:path w="29786" h="14542">
                    <a:moveTo>
                      <a:pt x="28381" y="0"/>
                    </a:moveTo>
                    <a:lnTo>
                      <a:pt x="0" y="10080"/>
                    </a:lnTo>
                    <a:lnTo>
                      <a:pt x="29786" y="1454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79" name="Freeform: Shape 1378">
                <a:extLst>
                  <a:ext uri="{FF2B5EF4-FFF2-40B4-BE49-F238E27FC236}">
                    <a16:creationId xmlns:a16="http://schemas.microsoft.com/office/drawing/2014/main" id="{097CBF91-9003-4F6D-34FA-76AFFB3DA321}"/>
                  </a:ext>
                </a:extLst>
              </p:cNvPr>
              <p:cNvSpPr/>
              <p:nvPr/>
            </p:nvSpPr>
            <p:spPr>
              <a:xfrm>
                <a:off x="4122598" y="1999855"/>
                <a:ext cx="31859" cy="15551"/>
              </a:xfrm>
              <a:custGeom>
                <a:avLst/>
                <a:gdLst>
                  <a:gd name="connsiteX0" fmla="*/ 30345 w 31859"/>
                  <a:gd name="connsiteY0" fmla="*/ 0 h 15551"/>
                  <a:gd name="connsiteX1" fmla="*/ 0 w 31859"/>
                  <a:gd name="connsiteY1" fmla="*/ 10805 h 15551"/>
                  <a:gd name="connsiteX2" fmla="*/ 31859 w 31859"/>
                  <a:gd name="connsiteY2" fmla="*/ 15551 h 15551"/>
                </a:gdLst>
                <a:ahLst/>
                <a:cxnLst>
                  <a:cxn ang="0">
                    <a:pos x="connsiteX0" y="connsiteY0"/>
                  </a:cxn>
                  <a:cxn ang="0">
                    <a:pos x="connsiteX1" y="connsiteY1"/>
                  </a:cxn>
                  <a:cxn ang="0">
                    <a:pos x="connsiteX2" y="connsiteY2"/>
                  </a:cxn>
                </a:cxnLst>
                <a:rect l="l" t="t" r="r" b="b"/>
                <a:pathLst>
                  <a:path w="31859" h="15551">
                    <a:moveTo>
                      <a:pt x="30345" y="0"/>
                    </a:moveTo>
                    <a:lnTo>
                      <a:pt x="0" y="10805"/>
                    </a:lnTo>
                    <a:lnTo>
                      <a:pt x="31859" y="1555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80" name="Freeform: Shape 1379">
                <a:extLst>
                  <a:ext uri="{FF2B5EF4-FFF2-40B4-BE49-F238E27FC236}">
                    <a16:creationId xmlns:a16="http://schemas.microsoft.com/office/drawing/2014/main" id="{D7D52045-4342-56AF-5585-5DE0FB038272}"/>
                  </a:ext>
                </a:extLst>
              </p:cNvPr>
              <p:cNvSpPr/>
              <p:nvPr/>
            </p:nvSpPr>
            <p:spPr>
              <a:xfrm>
                <a:off x="4122598" y="2115434"/>
                <a:ext cx="33288" cy="16245"/>
              </a:xfrm>
              <a:custGeom>
                <a:avLst/>
                <a:gdLst>
                  <a:gd name="connsiteX0" fmla="*/ 31692 w 33288"/>
                  <a:gd name="connsiteY0" fmla="*/ 0 h 16245"/>
                  <a:gd name="connsiteX1" fmla="*/ 0 w 33288"/>
                  <a:gd name="connsiteY1" fmla="*/ 11315 h 16245"/>
                  <a:gd name="connsiteX2" fmla="*/ 33288 w 33288"/>
                  <a:gd name="connsiteY2" fmla="*/ 16246 h 16245"/>
                </a:gdLst>
                <a:ahLst/>
                <a:cxnLst>
                  <a:cxn ang="0">
                    <a:pos x="connsiteX0" y="connsiteY0"/>
                  </a:cxn>
                  <a:cxn ang="0">
                    <a:pos x="connsiteX1" y="connsiteY1"/>
                  </a:cxn>
                  <a:cxn ang="0">
                    <a:pos x="connsiteX2" y="connsiteY2"/>
                  </a:cxn>
                </a:cxnLst>
                <a:rect l="l" t="t" r="r" b="b"/>
                <a:pathLst>
                  <a:path w="33288" h="16245">
                    <a:moveTo>
                      <a:pt x="31692" y="0"/>
                    </a:moveTo>
                    <a:lnTo>
                      <a:pt x="0" y="11315"/>
                    </a:lnTo>
                    <a:lnTo>
                      <a:pt x="33288" y="1624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81" name="Freeform: Shape 1380">
                <a:extLst>
                  <a:ext uri="{FF2B5EF4-FFF2-40B4-BE49-F238E27FC236}">
                    <a16:creationId xmlns:a16="http://schemas.microsoft.com/office/drawing/2014/main" id="{3568B40E-41BA-C3E5-9F7D-F972916F527C}"/>
                  </a:ext>
                </a:extLst>
              </p:cNvPr>
              <p:cNvSpPr/>
              <p:nvPr/>
            </p:nvSpPr>
            <p:spPr>
              <a:xfrm>
                <a:off x="4122598" y="2231228"/>
                <a:ext cx="34021" cy="16597"/>
              </a:xfrm>
              <a:custGeom>
                <a:avLst/>
                <a:gdLst>
                  <a:gd name="connsiteX0" fmla="*/ 32367 w 34021"/>
                  <a:gd name="connsiteY0" fmla="*/ 0 h 16597"/>
                  <a:gd name="connsiteX1" fmla="*/ 0 w 34021"/>
                  <a:gd name="connsiteY1" fmla="*/ 11609 h 16597"/>
                  <a:gd name="connsiteX2" fmla="*/ 34022 w 34021"/>
                  <a:gd name="connsiteY2" fmla="*/ 16598 h 16597"/>
                </a:gdLst>
                <a:ahLst/>
                <a:cxnLst>
                  <a:cxn ang="0">
                    <a:pos x="connsiteX0" y="connsiteY0"/>
                  </a:cxn>
                  <a:cxn ang="0">
                    <a:pos x="connsiteX1" y="connsiteY1"/>
                  </a:cxn>
                  <a:cxn ang="0">
                    <a:pos x="connsiteX2" y="connsiteY2"/>
                  </a:cxn>
                </a:cxnLst>
                <a:rect l="l" t="t" r="r" b="b"/>
                <a:pathLst>
                  <a:path w="34021" h="16597">
                    <a:moveTo>
                      <a:pt x="32367" y="0"/>
                    </a:moveTo>
                    <a:lnTo>
                      <a:pt x="0" y="11609"/>
                    </a:lnTo>
                    <a:lnTo>
                      <a:pt x="34022" y="1659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82" name="Freeform: Shape 1381">
                <a:extLst>
                  <a:ext uri="{FF2B5EF4-FFF2-40B4-BE49-F238E27FC236}">
                    <a16:creationId xmlns:a16="http://schemas.microsoft.com/office/drawing/2014/main" id="{AC24D696-CD32-952F-B952-EEA6269BC511}"/>
                  </a:ext>
                </a:extLst>
              </p:cNvPr>
              <p:cNvSpPr/>
              <p:nvPr/>
            </p:nvSpPr>
            <p:spPr>
              <a:xfrm>
                <a:off x="4122598" y="2347169"/>
                <a:ext cx="34302" cy="16727"/>
              </a:xfrm>
              <a:custGeom>
                <a:avLst/>
                <a:gdLst>
                  <a:gd name="connsiteX0" fmla="*/ 32605 w 34302"/>
                  <a:gd name="connsiteY0" fmla="*/ 0 h 16727"/>
                  <a:gd name="connsiteX1" fmla="*/ 0 w 34302"/>
                  <a:gd name="connsiteY1" fmla="*/ 11758 h 16727"/>
                  <a:gd name="connsiteX2" fmla="*/ 34303 w 34302"/>
                  <a:gd name="connsiteY2" fmla="*/ 16727 h 16727"/>
                </a:gdLst>
                <a:ahLst/>
                <a:cxnLst>
                  <a:cxn ang="0">
                    <a:pos x="connsiteX0" y="connsiteY0"/>
                  </a:cxn>
                  <a:cxn ang="0">
                    <a:pos x="connsiteX1" y="connsiteY1"/>
                  </a:cxn>
                  <a:cxn ang="0">
                    <a:pos x="connsiteX2" y="connsiteY2"/>
                  </a:cxn>
                </a:cxnLst>
                <a:rect l="l" t="t" r="r" b="b"/>
                <a:pathLst>
                  <a:path w="34302" h="16727">
                    <a:moveTo>
                      <a:pt x="32605" y="0"/>
                    </a:moveTo>
                    <a:lnTo>
                      <a:pt x="0" y="11758"/>
                    </a:lnTo>
                    <a:lnTo>
                      <a:pt x="34303" y="1672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83" name="Freeform: Shape 1382">
                <a:extLst>
                  <a:ext uri="{FF2B5EF4-FFF2-40B4-BE49-F238E27FC236}">
                    <a16:creationId xmlns:a16="http://schemas.microsoft.com/office/drawing/2014/main" id="{62030E96-56A6-1F15-E11F-44610C74109A}"/>
                  </a:ext>
                </a:extLst>
              </p:cNvPr>
              <p:cNvSpPr/>
              <p:nvPr/>
            </p:nvSpPr>
            <p:spPr>
              <a:xfrm>
                <a:off x="3077819" y="501504"/>
                <a:ext cx="6" cy="13"/>
              </a:xfrm>
              <a:custGeom>
                <a:avLst/>
                <a:gdLst>
                  <a:gd name="connsiteX0" fmla="*/ 0 w 6"/>
                  <a:gd name="connsiteY0" fmla="*/ 14 h 13"/>
                  <a:gd name="connsiteX1" fmla="*/ 6 w 6"/>
                  <a:gd name="connsiteY1" fmla="*/ 0 h 13"/>
                </a:gdLst>
                <a:ahLst/>
                <a:cxnLst>
                  <a:cxn ang="0">
                    <a:pos x="connsiteX0" y="connsiteY0"/>
                  </a:cxn>
                  <a:cxn ang="0">
                    <a:pos x="connsiteX1" y="connsiteY1"/>
                  </a:cxn>
                </a:cxnLst>
                <a:rect l="l" t="t" r="r" b="b"/>
                <a:pathLst>
                  <a:path w="6" h="13">
                    <a:moveTo>
                      <a:pt x="0" y="14"/>
                    </a:moveTo>
                    <a:lnTo>
                      <a:pt x="6"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84" name="Freeform: Shape 1383">
                <a:extLst>
                  <a:ext uri="{FF2B5EF4-FFF2-40B4-BE49-F238E27FC236}">
                    <a16:creationId xmlns:a16="http://schemas.microsoft.com/office/drawing/2014/main" id="{7FAC456A-16A4-34D0-1D6A-742D51B1902A}"/>
                  </a:ext>
                </a:extLst>
              </p:cNvPr>
              <p:cNvSpPr/>
              <p:nvPr/>
            </p:nvSpPr>
            <p:spPr>
              <a:xfrm>
                <a:off x="3077816" y="617593"/>
                <a:ext cx="8" cy="10"/>
              </a:xfrm>
              <a:custGeom>
                <a:avLst/>
                <a:gdLst>
                  <a:gd name="connsiteX0" fmla="*/ 0 w 8"/>
                  <a:gd name="connsiteY0" fmla="*/ 11 h 10"/>
                  <a:gd name="connsiteX1" fmla="*/ 8 w 8"/>
                  <a:gd name="connsiteY1" fmla="*/ 0 h 10"/>
                </a:gdLst>
                <a:ahLst/>
                <a:cxnLst>
                  <a:cxn ang="0">
                    <a:pos x="connsiteX0" y="connsiteY0"/>
                  </a:cxn>
                  <a:cxn ang="0">
                    <a:pos x="connsiteX1" y="connsiteY1"/>
                  </a:cxn>
                </a:cxnLst>
                <a:rect l="l" t="t" r="r" b="b"/>
                <a:pathLst>
                  <a:path w="8" h="10">
                    <a:moveTo>
                      <a:pt x="0" y="11"/>
                    </a:moveTo>
                    <a:lnTo>
                      <a:pt x="8"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85" name="Freeform: Shape 1384">
                <a:extLst>
                  <a:ext uri="{FF2B5EF4-FFF2-40B4-BE49-F238E27FC236}">
                    <a16:creationId xmlns:a16="http://schemas.microsoft.com/office/drawing/2014/main" id="{F0135D27-5F63-D259-36F6-6A64ABE992A7}"/>
                  </a:ext>
                </a:extLst>
              </p:cNvPr>
              <p:cNvSpPr/>
              <p:nvPr/>
            </p:nvSpPr>
            <p:spPr>
              <a:xfrm>
                <a:off x="3077816" y="733682"/>
                <a:ext cx="8" cy="7"/>
              </a:xfrm>
              <a:custGeom>
                <a:avLst/>
                <a:gdLst>
                  <a:gd name="connsiteX0" fmla="*/ 0 w 8"/>
                  <a:gd name="connsiteY0" fmla="*/ 7 h 7"/>
                  <a:gd name="connsiteX1" fmla="*/ 9 w 8"/>
                  <a:gd name="connsiteY1" fmla="*/ 0 h 7"/>
                </a:gdLst>
                <a:ahLst/>
                <a:cxnLst>
                  <a:cxn ang="0">
                    <a:pos x="connsiteX0" y="connsiteY0"/>
                  </a:cxn>
                  <a:cxn ang="0">
                    <a:pos x="connsiteX1" y="connsiteY1"/>
                  </a:cxn>
                </a:cxnLst>
                <a:rect l="l" t="t" r="r" b="b"/>
                <a:pathLst>
                  <a:path w="8" h="7">
                    <a:moveTo>
                      <a:pt x="0" y="7"/>
                    </a:moveTo>
                    <a:lnTo>
                      <a:pt x="9"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86" name="Freeform: Shape 1385">
                <a:extLst>
                  <a:ext uri="{FF2B5EF4-FFF2-40B4-BE49-F238E27FC236}">
                    <a16:creationId xmlns:a16="http://schemas.microsoft.com/office/drawing/2014/main" id="{66D1E4C6-D29F-651B-2823-31B666C45921}"/>
                  </a:ext>
                </a:extLst>
              </p:cNvPr>
              <p:cNvSpPr/>
              <p:nvPr/>
            </p:nvSpPr>
            <p:spPr>
              <a:xfrm>
                <a:off x="3077817" y="849771"/>
                <a:ext cx="7" cy="3"/>
              </a:xfrm>
              <a:custGeom>
                <a:avLst/>
                <a:gdLst>
                  <a:gd name="connsiteX0" fmla="*/ 0 w 7"/>
                  <a:gd name="connsiteY0" fmla="*/ 4 h 3"/>
                  <a:gd name="connsiteX1" fmla="*/ 7 w 7"/>
                  <a:gd name="connsiteY1" fmla="*/ 0 h 3"/>
                </a:gdLst>
                <a:ahLst/>
                <a:cxnLst>
                  <a:cxn ang="0">
                    <a:pos x="connsiteX0" y="connsiteY0"/>
                  </a:cxn>
                  <a:cxn ang="0">
                    <a:pos x="connsiteX1" y="connsiteY1"/>
                  </a:cxn>
                </a:cxnLst>
                <a:rect l="l" t="t" r="r" b="b"/>
                <a:pathLst>
                  <a:path w="7" h="3">
                    <a:moveTo>
                      <a:pt x="0" y="4"/>
                    </a:moveTo>
                    <a:lnTo>
                      <a:pt x="7"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87" name="Freeform: Shape 1386">
                <a:extLst>
                  <a:ext uri="{FF2B5EF4-FFF2-40B4-BE49-F238E27FC236}">
                    <a16:creationId xmlns:a16="http://schemas.microsoft.com/office/drawing/2014/main" id="{D1D10360-709D-E965-1048-ED6A3DBA95D2}"/>
                  </a:ext>
                </a:extLst>
              </p:cNvPr>
              <p:cNvSpPr/>
              <p:nvPr/>
            </p:nvSpPr>
            <p:spPr>
              <a:xfrm>
                <a:off x="3077820" y="965859"/>
                <a:ext cx="4" cy="773"/>
              </a:xfrm>
              <a:custGeom>
                <a:avLst/>
                <a:gdLst>
                  <a:gd name="connsiteX0" fmla="*/ 0 w 4"/>
                  <a:gd name="connsiteY0" fmla="*/ 0 h 773"/>
                  <a:gd name="connsiteX1" fmla="*/ 5 w 4"/>
                  <a:gd name="connsiteY1" fmla="*/ 0 h 773"/>
                </a:gdLst>
                <a:ahLst/>
                <a:cxnLst>
                  <a:cxn ang="0">
                    <a:pos x="connsiteX0" y="connsiteY0"/>
                  </a:cxn>
                  <a:cxn ang="0">
                    <a:pos x="connsiteX1" y="connsiteY1"/>
                  </a:cxn>
                </a:cxnLst>
                <a:rect l="l" t="t" r="r" b="b"/>
                <a:pathLst>
                  <a:path w="4" h="773">
                    <a:moveTo>
                      <a:pt x="0" y="0"/>
                    </a:moveTo>
                    <a:lnTo>
                      <a:pt x="5"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88" name="Freeform: Shape 1387">
                <a:extLst>
                  <a:ext uri="{FF2B5EF4-FFF2-40B4-BE49-F238E27FC236}">
                    <a16:creationId xmlns:a16="http://schemas.microsoft.com/office/drawing/2014/main" id="{BFC442CA-5D38-7E7C-CC75-F6A203E40949}"/>
                  </a:ext>
                </a:extLst>
              </p:cNvPr>
              <p:cNvSpPr/>
              <p:nvPr/>
            </p:nvSpPr>
            <p:spPr>
              <a:xfrm>
                <a:off x="3077824" y="1081945"/>
                <a:ext cx="0" cy="3"/>
              </a:xfrm>
              <a:custGeom>
                <a:avLst/>
                <a:gdLst>
                  <a:gd name="connsiteX0" fmla="*/ 0 w 0"/>
                  <a:gd name="connsiteY0" fmla="*/ 0 h 3"/>
                  <a:gd name="connsiteX1" fmla="*/ 1 w 0"/>
                  <a:gd name="connsiteY1" fmla="*/ 3 h 3"/>
                </a:gdLst>
                <a:ahLst/>
                <a:cxnLst>
                  <a:cxn ang="0">
                    <a:pos x="connsiteX0" y="connsiteY0"/>
                  </a:cxn>
                  <a:cxn ang="0">
                    <a:pos x="connsiteX1" y="connsiteY1"/>
                  </a:cxn>
                </a:cxnLst>
                <a:rect l="l" t="t" r="r" b="b"/>
                <a:pathLst>
                  <a:path h="3">
                    <a:moveTo>
                      <a:pt x="0" y="0"/>
                    </a:moveTo>
                    <a:lnTo>
                      <a:pt x="1" y="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89" name="Freeform: Shape 1388">
                <a:extLst>
                  <a:ext uri="{FF2B5EF4-FFF2-40B4-BE49-F238E27FC236}">
                    <a16:creationId xmlns:a16="http://schemas.microsoft.com/office/drawing/2014/main" id="{AF01A463-5896-2ECD-98AA-6BFCC5D5D255}"/>
                  </a:ext>
                </a:extLst>
              </p:cNvPr>
              <p:cNvSpPr/>
              <p:nvPr/>
            </p:nvSpPr>
            <p:spPr>
              <a:xfrm>
                <a:off x="3077825" y="1198037"/>
                <a:ext cx="26537" cy="1528"/>
              </a:xfrm>
              <a:custGeom>
                <a:avLst/>
                <a:gdLst>
                  <a:gd name="connsiteX0" fmla="*/ 26537 w 26537"/>
                  <a:gd name="connsiteY0" fmla="*/ 1529 h 1528"/>
                  <a:gd name="connsiteX1" fmla="*/ 0 w 26537"/>
                  <a:gd name="connsiteY1" fmla="*/ 0 h 1528"/>
                </a:gdLst>
                <a:ahLst/>
                <a:cxnLst>
                  <a:cxn ang="0">
                    <a:pos x="connsiteX0" y="connsiteY0"/>
                  </a:cxn>
                  <a:cxn ang="0">
                    <a:pos x="connsiteX1" y="connsiteY1"/>
                  </a:cxn>
                </a:cxnLst>
                <a:rect l="l" t="t" r="r" b="b"/>
                <a:pathLst>
                  <a:path w="26537" h="1528">
                    <a:moveTo>
                      <a:pt x="26537" y="152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90" name="Freeform: Shape 1389">
                <a:extLst>
                  <a:ext uri="{FF2B5EF4-FFF2-40B4-BE49-F238E27FC236}">
                    <a16:creationId xmlns:a16="http://schemas.microsoft.com/office/drawing/2014/main" id="{A7DFBA7A-00D2-72F9-4B88-7B40AC9FA488}"/>
                  </a:ext>
                </a:extLst>
              </p:cNvPr>
              <p:cNvSpPr/>
              <p:nvPr/>
            </p:nvSpPr>
            <p:spPr>
              <a:xfrm>
                <a:off x="3077825" y="1311216"/>
                <a:ext cx="41298" cy="2910"/>
              </a:xfrm>
              <a:custGeom>
                <a:avLst/>
                <a:gdLst>
                  <a:gd name="connsiteX0" fmla="*/ 41299 w 41298"/>
                  <a:gd name="connsiteY0" fmla="*/ 0 h 2910"/>
                  <a:gd name="connsiteX1" fmla="*/ 0 w 41298"/>
                  <a:gd name="connsiteY1" fmla="*/ 2911 h 2910"/>
                </a:gdLst>
                <a:ahLst/>
                <a:cxnLst>
                  <a:cxn ang="0">
                    <a:pos x="connsiteX0" y="connsiteY0"/>
                  </a:cxn>
                  <a:cxn ang="0">
                    <a:pos x="connsiteX1" y="connsiteY1"/>
                  </a:cxn>
                </a:cxnLst>
                <a:rect l="l" t="t" r="r" b="b"/>
                <a:pathLst>
                  <a:path w="41298" h="2910">
                    <a:moveTo>
                      <a:pt x="41299" y="0"/>
                    </a:moveTo>
                    <a:lnTo>
                      <a:pt x="0" y="291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91" name="Freeform: Shape 1390">
                <a:extLst>
                  <a:ext uri="{FF2B5EF4-FFF2-40B4-BE49-F238E27FC236}">
                    <a16:creationId xmlns:a16="http://schemas.microsoft.com/office/drawing/2014/main" id="{72EB5EC3-9B2D-29F8-1E8D-9FCFA03071BE}"/>
                  </a:ext>
                </a:extLst>
              </p:cNvPr>
              <p:cNvSpPr/>
              <p:nvPr/>
            </p:nvSpPr>
            <p:spPr>
              <a:xfrm>
                <a:off x="3077825" y="1424139"/>
                <a:ext cx="56028" cy="6076"/>
              </a:xfrm>
              <a:custGeom>
                <a:avLst/>
                <a:gdLst>
                  <a:gd name="connsiteX0" fmla="*/ 56029 w 56028"/>
                  <a:gd name="connsiteY0" fmla="*/ 0 h 6076"/>
                  <a:gd name="connsiteX1" fmla="*/ 0 w 56028"/>
                  <a:gd name="connsiteY1" fmla="*/ 6076 h 6076"/>
                </a:gdLst>
                <a:ahLst/>
                <a:cxnLst>
                  <a:cxn ang="0">
                    <a:pos x="connsiteX0" y="connsiteY0"/>
                  </a:cxn>
                  <a:cxn ang="0">
                    <a:pos x="connsiteX1" y="connsiteY1"/>
                  </a:cxn>
                </a:cxnLst>
                <a:rect l="l" t="t" r="r" b="b"/>
                <a:pathLst>
                  <a:path w="56028" h="6076">
                    <a:moveTo>
                      <a:pt x="56029" y="0"/>
                    </a:moveTo>
                    <a:lnTo>
                      <a:pt x="0" y="6076"/>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92" name="Freeform: Shape 1391">
                <a:extLst>
                  <a:ext uri="{FF2B5EF4-FFF2-40B4-BE49-F238E27FC236}">
                    <a16:creationId xmlns:a16="http://schemas.microsoft.com/office/drawing/2014/main" id="{19F0E4F4-CBFA-7525-5276-797C4F8C130E}"/>
                  </a:ext>
                </a:extLst>
              </p:cNvPr>
              <p:cNvSpPr/>
              <p:nvPr/>
            </p:nvSpPr>
            <p:spPr>
              <a:xfrm>
                <a:off x="3077825" y="1538165"/>
                <a:ext cx="69325" cy="8139"/>
              </a:xfrm>
              <a:custGeom>
                <a:avLst/>
                <a:gdLst>
                  <a:gd name="connsiteX0" fmla="*/ 69326 w 69325"/>
                  <a:gd name="connsiteY0" fmla="*/ 0 h 8139"/>
                  <a:gd name="connsiteX1" fmla="*/ 0 w 69325"/>
                  <a:gd name="connsiteY1" fmla="*/ 8139 h 8139"/>
                </a:gdLst>
                <a:ahLst/>
                <a:cxnLst>
                  <a:cxn ang="0">
                    <a:pos x="connsiteX0" y="connsiteY0"/>
                  </a:cxn>
                  <a:cxn ang="0">
                    <a:pos x="connsiteX1" y="connsiteY1"/>
                  </a:cxn>
                </a:cxnLst>
                <a:rect l="l" t="t" r="r" b="b"/>
                <a:pathLst>
                  <a:path w="69325" h="8139">
                    <a:moveTo>
                      <a:pt x="69326" y="0"/>
                    </a:moveTo>
                    <a:lnTo>
                      <a:pt x="0" y="8139"/>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93" name="Freeform: Shape 1392">
                <a:extLst>
                  <a:ext uri="{FF2B5EF4-FFF2-40B4-BE49-F238E27FC236}">
                    <a16:creationId xmlns:a16="http://schemas.microsoft.com/office/drawing/2014/main" id="{115E10E5-239A-694F-2986-49D62FE0B382}"/>
                  </a:ext>
                </a:extLst>
              </p:cNvPr>
              <p:cNvSpPr/>
              <p:nvPr/>
            </p:nvSpPr>
            <p:spPr>
              <a:xfrm>
                <a:off x="3077825" y="1653007"/>
                <a:ext cx="80550" cy="9385"/>
              </a:xfrm>
              <a:custGeom>
                <a:avLst/>
                <a:gdLst>
                  <a:gd name="connsiteX0" fmla="*/ 80550 w 80550"/>
                  <a:gd name="connsiteY0" fmla="*/ 0 h 9385"/>
                  <a:gd name="connsiteX1" fmla="*/ 0 w 80550"/>
                  <a:gd name="connsiteY1" fmla="*/ 9386 h 9385"/>
                </a:gdLst>
                <a:ahLst/>
                <a:cxnLst>
                  <a:cxn ang="0">
                    <a:pos x="connsiteX0" y="connsiteY0"/>
                  </a:cxn>
                  <a:cxn ang="0">
                    <a:pos x="connsiteX1" y="connsiteY1"/>
                  </a:cxn>
                </a:cxnLst>
                <a:rect l="l" t="t" r="r" b="b"/>
                <a:pathLst>
                  <a:path w="80550" h="9385">
                    <a:moveTo>
                      <a:pt x="80550" y="0"/>
                    </a:moveTo>
                    <a:lnTo>
                      <a:pt x="0" y="9386"/>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94" name="Freeform: Shape 1393">
                <a:extLst>
                  <a:ext uri="{FF2B5EF4-FFF2-40B4-BE49-F238E27FC236}">
                    <a16:creationId xmlns:a16="http://schemas.microsoft.com/office/drawing/2014/main" id="{1606F186-B0FC-1E18-CE6F-2854DBFA3602}"/>
                  </a:ext>
                </a:extLst>
              </p:cNvPr>
              <p:cNvSpPr/>
              <p:nvPr/>
            </p:nvSpPr>
            <p:spPr>
              <a:xfrm>
                <a:off x="3077825" y="1768391"/>
                <a:ext cx="89656" cy="10090"/>
              </a:xfrm>
              <a:custGeom>
                <a:avLst/>
                <a:gdLst>
                  <a:gd name="connsiteX0" fmla="*/ 89656 w 89656"/>
                  <a:gd name="connsiteY0" fmla="*/ 0 h 10090"/>
                  <a:gd name="connsiteX1" fmla="*/ 0 w 89656"/>
                  <a:gd name="connsiteY1" fmla="*/ 10091 h 10090"/>
                </a:gdLst>
                <a:ahLst/>
                <a:cxnLst>
                  <a:cxn ang="0">
                    <a:pos x="connsiteX0" y="connsiteY0"/>
                  </a:cxn>
                  <a:cxn ang="0">
                    <a:pos x="connsiteX1" y="connsiteY1"/>
                  </a:cxn>
                </a:cxnLst>
                <a:rect l="l" t="t" r="r" b="b"/>
                <a:pathLst>
                  <a:path w="89656" h="10090">
                    <a:moveTo>
                      <a:pt x="89656" y="0"/>
                    </a:moveTo>
                    <a:lnTo>
                      <a:pt x="0" y="1009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95" name="Freeform: Shape 1394">
                <a:extLst>
                  <a:ext uri="{FF2B5EF4-FFF2-40B4-BE49-F238E27FC236}">
                    <a16:creationId xmlns:a16="http://schemas.microsoft.com/office/drawing/2014/main" id="{98C7D1F8-36FB-7E4F-58E3-C3083305198C}"/>
                  </a:ext>
                </a:extLst>
              </p:cNvPr>
              <p:cNvSpPr/>
              <p:nvPr/>
            </p:nvSpPr>
            <p:spPr>
              <a:xfrm>
                <a:off x="3077825" y="1884110"/>
                <a:ext cx="96895" cy="10460"/>
              </a:xfrm>
              <a:custGeom>
                <a:avLst/>
                <a:gdLst>
                  <a:gd name="connsiteX0" fmla="*/ 96896 w 96895"/>
                  <a:gd name="connsiteY0" fmla="*/ 0 h 10460"/>
                  <a:gd name="connsiteX1" fmla="*/ 0 w 96895"/>
                  <a:gd name="connsiteY1" fmla="*/ 10461 h 10460"/>
                </a:gdLst>
                <a:ahLst/>
                <a:cxnLst>
                  <a:cxn ang="0">
                    <a:pos x="connsiteX0" y="connsiteY0"/>
                  </a:cxn>
                  <a:cxn ang="0">
                    <a:pos x="connsiteX1" y="connsiteY1"/>
                  </a:cxn>
                </a:cxnLst>
                <a:rect l="l" t="t" r="r" b="b"/>
                <a:pathLst>
                  <a:path w="96895" h="10460">
                    <a:moveTo>
                      <a:pt x="96896" y="0"/>
                    </a:moveTo>
                    <a:lnTo>
                      <a:pt x="0" y="1046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96" name="Freeform: Shape 1395">
                <a:extLst>
                  <a:ext uri="{FF2B5EF4-FFF2-40B4-BE49-F238E27FC236}">
                    <a16:creationId xmlns:a16="http://schemas.microsoft.com/office/drawing/2014/main" id="{5B506CBF-23D6-D5A3-7F69-836069FE4AF9}"/>
                  </a:ext>
                </a:extLst>
              </p:cNvPr>
              <p:cNvSpPr/>
              <p:nvPr/>
            </p:nvSpPr>
            <p:spPr>
              <a:xfrm>
                <a:off x="3077825" y="2000023"/>
                <a:ext cx="102603" cy="10636"/>
              </a:xfrm>
              <a:custGeom>
                <a:avLst/>
                <a:gdLst>
                  <a:gd name="connsiteX0" fmla="*/ 102604 w 102603"/>
                  <a:gd name="connsiteY0" fmla="*/ 0 h 10636"/>
                  <a:gd name="connsiteX1" fmla="*/ 0 w 102603"/>
                  <a:gd name="connsiteY1" fmla="*/ 10636 h 10636"/>
                </a:gdLst>
                <a:ahLst/>
                <a:cxnLst>
                  <a:cxn ang="0">
                    <a:pos x="connsiteX0" y="connsiteY0"/>
                  </a:cxn>
                  <a:cxn ang="0">
                    <a:pos x="connsiteX1" y="connsiteY1"/>
                  </a:cxn>
                </a:cxnLst>
                <a:rect l="l" t="t" r="r" b="b"/>
                <a:pathLst>
                  <a:path w="102603" h="10636">
                    <a:moveTo>
                      <a:pt x="102604" y="0"/>
                    </a:moveTo>
                    <a:lnTo>
                      <a:pt x="0" y="10636"/>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97" name="Freeform: Shape 1396">
                <a:extLst>
                  <a:ext uri="{FF2B5EF4-FFF2-40B4-BE49-F238E27FC236}">
                    <a16:creationId xmlns:a16="http://schemas.microsoft.com/office/drawing/2014/main" id="{92D06136-5B45-5A15-A828-FBC55BF56BE2}"/>
                  </a:ext>
                </a:extLst>
              </p:cNvPr>
              <p:cNvSpPr/>
              <p:nvPr/>
            </p:nvSpPr>
            <p:spPr>
              <a:xfrm>
                <a:off x="3077825" y="2116043"/>
                <a:ext cx="107097" cy="10705"/>
              </a:xfrm>
              <a:custGeom>
                <a:avLst/>
                <a:gdLst>
                  <a:gd name="connsiteX0" fmla="*/ 107098 w 107097"/>
                  <a:gd name="connsiteY0" fmla="*/ 0 h 10705"/>
                  <a:gd name="connsiteX1" fmla="*/ 0 w 107097"/>
                  <a:gd name="connsiteY1" fmla="*/ 10706 h 10705"/>
                </a:gdLst>
                <a:ahLst/>
                <a:cxnLst>
                  <a:cxn ang="0">
                    <a:pos x="connsiteX0" y="connsiteY0"/>
                  </a:cxn>
                  <a:cxn ang="0">
                    <a:pos x="connsiteX1" y="connsiteY1"/>
                  </a:cxn>
                </a:cxnLst>
                <a:rect l="l" t="t" r="r" b="b"/>
                <a:pathLst>
                  <a:path w="107097" h="10705">
                    <a:moveTo>
                      <a:pt x="107098" y="0"/>
                    </a:moveTo>
                    <a:lnTo>
                      <a:pt x="0" y="10706"/>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98" name="Freeform: Shape 1397">
                <a:extLst>
                  <a:ext uri="{FF2B5EF4-FFF2-40B4-BE49-F238E27FC236}">
                    <a16:creationId xmlns:a16="http://schemas.microsoft.com/office/drawing/2014/main" id="{D9B87427-4289-A9B3-DEF4-846EE05EE079}"/>
                  </a:ext>
                </a:extLst>
              </p:cNvPr>
              <p:cNvSpPr/>
              <p:nvPr/>
            </p:nvSpPr>
            <p:spPr>
              <a:xfrm>
                <a:off x="3077825" y="2232116"/>
                <a:ext cx="110636" cy="10721"/>
              </a:xfrm>
              <a:custGeom>
                <a:avLst/>
                <a:gdLst>
                  <a:gd name="connsiteX0" fmla="*/ 110636 w 110636"/>
                  <a:gd name="connsiteY0" fmla="*/ 0 h 10721"/>
                  <a:gd name="connsiteX1" fmla="*/ 0 w 110636"/>
                  <a:gd name="connsiteY1" fmla="*/ 10722 h 10721"/>
                </a:gdLst>
                <a:ahLst/>
                <a:cxnLst>
                  <a:cxn ang="0">
                    <a:pos x="connsiteX0" y="connsiteY0"/>
                  </a:cxn>
                  <a:cxn ang="0">
                    <a:pos x="connsiteX1" y="connsiteY1"/>
                  </a:cxn>
                </a:cxnLst>
                <a:rect l="l" t="t" r="r" b="b"/>
                <a:pathLst>
                  <a:path w="110636" h="10721">
                    <a:moveTo>
                      <a:pt x="110636" y="0"/>
                    </a:moveTo>
                    <a:lnTo>
                      <a:pt x="0" y="1072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99" name="Freeform: Shape 1398">
                <a:extLst>
                  <a:ext uri="{FF2B5EF4-FFF2-40B4-BE49-F238E27FC236}">
                    <a16:creationId xmlns:a16="http://schemas.microsoft.com/office/drawing/2014/main" id="{ED0E8E61-A524-7C61-746E-026E72399328}"/>
                  </a:ext>
                </a:extLst>
              </p:cNvPr>
              <p:cNvSpPr/>
              <p:nvPr/>
            </p:nvSpPr>
            <p:spPr>
              <a:xfrm>
                <a:off x="3077825" y="2348210"/>
                <a:ext cx="113418" cy="10716"/>
              </a:xfrm>
              <a:custGeom>
                <a:avLst/>
                <a:gdLst>
                  <a:gd name="connsiteX0" fmla="*/ 113418 w 113418"/>
                  <a:gd name="connsiteY0" fmla="*/ 0 h 10716"/>
                  <a:gd name="connsiteX1" fmla="*/ 0 w 113418"/>
                  <a:gd name="connsiteY1" fmla="*/ 10717 h 10716"/>
                </a:gdLst>
                <a:ahLst/>
                <a:cxnLst>
                  <a:cxn ang="0">
                    <a:pos x="connsiteX0" y="connsiteY0"/>
                  </a:cxn>
                  <a:cxn ang="0">
                    <a:pos x="connsiteX1" y="connsiteY1"/>
                  </a:cxn>
                </a:cxnLst>
                <a:rect l="l" t="t" r="r" b="b"/>
                <a:pathLst>
                  <a:path w="113418" h="10716">
                    <a:moveTo>
                      <a:pt x="113418" y="0"/>
                    </a:moveTo>
                    <a:lnTo>
                      <a:pt x="0" y="10717"/>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0" name="Freeform: Shape 1399">
                <a:extLst>
                  <a:ext uri="{FF2B5EF4-FFF2-40B4-BE49-F238E27FC236}">
                    <a16:creationId xmlns:a16="http://schemas.microsoft.com/office/drawing/2014/main" id="{D8BEF183-B828-6286-A5F2-10E4EEB844F6}"/>
                  </a:ext>
                </a:extLst>
              </p:cNvPr>
              <p:cNvSpPr/>
              <p:nvPr/>
            </p:nvSpPr>
            <p:spPr>
              <a:xfrm>
                <a:off x="3193911" y="501504"/>
                <a:ext cx="21101" cy="29068"/>
              </a:xfrm>
              <a:custGeom>
                <a:avLst/>
                <a:gdLst>
                  <a:gd name="connsiteX0" fmla="*/ 21101 w 21101"/>
                  <a:gd name="connsiteY0" fmla="*/ 29069 h 29068"/>
                  <a:gd name="connsiteX1" fmla="*/ 0 w 21101"/>
                  <a:gd name="connsiteY1" fmla="*/ 0 h 29068"/>
                </a:gdLst>
                <a:ahLst/>
                <a:cxnLst>
                  <a:cxn ang="0">
                    <a:pos x="connsiteX0" y="connsiteY0"/>
                  </a:cxn>
                  <a:cxn ang="0">
                    <a:pos x="connsiteX1" y="connsiteY1"/>
                  </a:cxn>
                </a:cxnLst>
                <a:rect l="l" t="t" r="r" b="b"/>
                <a:pathLst>
                  <a:path w="21101" h="29068">
                    <a:moveTo>
                      <a:pt x="21101" y="2906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1" name="Freeform: Shape 1400">
                <a:extLst>
                  <a:ext uri="{FF2B5EF4-FFF2-40B4-BE49-F238E27FC236}">
                    <a16:creationId xmlns:a16="http://schemas.microsoft.com/office/drawing/2014/main" id="{EAA70959-E11D-B001-0C81-38DC1F4C730E}"/>
                  </a:ext>
                </a:extLst>
              </p:cNvPr>
              <p:cNvSpPr/>
              <p:nvPr/>
            </p:nvSpPr>
            <p:spPr>
              <a:xfrm>
                <a:off x="3193911" y="617593"/>
                <a:ext cx="12784" cy="25036"/>
              </a:xfrm>
              <a:custGeom>
                <a:avLst/>
                <a:gdLst>
                  <a:gd name="connsiteX0" fmla="*/ 12785 w 12784"/>
                  <a:gd name="connsiteY0" fmla="*/ 25037 h 25036"/>
                  <a:gd name="connsiteX1" fmla="*/ 0 w 12784"/>
                  <a:gd name="connsiteY1" fmla="*/ 0 h 25036"/>
                </a:gdLst>
                <a:ahLst/>
                <a:cxnLst>
                  <a:cxn ang="0">
                    <a:pos x="connsiteX0" y="connsiteY0"/>
                  </a:cxn>
                  <a:cxn ang="0">
                    <a:pos x="connsiteX1" y="connsiteY1"/>
                  </a:cxn>
                </a:cxnLst>
                <a:rect l="l" t="t" r="r" b="b"/>
                <a:pathLst>
                  <a:path w="12784" h="25036">
                    <a:moveTo>
                      <a:pt x="12785" y="2503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2" name="Freeform: Shape 1401">
                <a:extLst>
                  <a:ext uri="{FF2B5EF4-FFF2-40B4-BE49-F238E27FC236}">
                    <a16:creationId xmlns:a16="http://schemas.microsoft.com/office/drawing/2014/main" id="{3D943296-3E5B-E71F-FF81-26AA5C77DFAA}"/>
                  </a:ext>
                </a:extLst>
              </p:cNvPr>
              <p:cNvSpPr/>
              <p:nvPr/>
            </p:nvSpPr>
            <p:spPr>
              <a:xfrm>
                <a:off x="3193911" y="733682"/>
                <a:ext cx="8420" cy="19612"/>
              </a:xfrm>
              <a:custGeom>
                <a:avLst/>
                <a:gdLst>
                  <a:gd name="connsiteX0" fmla="*/ 8420 w 8420"/>
                  <a:gd name="connsiteY0" fmla="*/ 19613 h 19612"/>
                  <a:gd name="connsiteX1" fmla="*/ 0 w 8420"/>
                  <a:gd name="connsiteY1" fmla="*/ 0 h 19612"/>
                </a:gdLst>
                <a:ahLst/>
                <a:cxnLst>
                  <a:cxn ang="0">
                    <a:pos x="connsiteX0" y="connsiteY0"/>
                  </a:cxn>
                  <a:cxn ang="0">
                    <a:pos x="connsiteX1" y="connsiteY1"/>
                  </a:cxn>
                </a:cxnLst>
                <a:rect l="l" t="t" r="r" b="b"/>
                <a:pathLst>
                  <a:path w="8420" h="19612">
                    <a:moveTo>
                      <a:pt x="8420" y="1961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3" name="Freeform: Shape 1402">
                <a:extLst>
                  <a:ext uri="{FF2B5EF4-FFF2-40B4-BE49-F238E27FC236}">
                    <a16:creationId xmlns:a16="http://schemas.microsoft.com/office/drawing/2014/main" id="{76147661-0B88-A216-3224-DDE0DB67052E}"/>
                  </a:ext>
                </a:extLst>
              </p:cNvPr>
              <p:cNvSpPr/>
              <p:nvPr/>
            </p:nvSpPr>
            <p:spPr>
              <a:xfrm>
                <a:off x="3193911" y="849771"/>
                <a:ext cx="8491" cy="13660"/>
              </a:xfrm>
              <a:custGeom>
                <a:avLst/>
                <a:gdLst>
                  <a:gd name="connsiteX0" fmla="*/ 8491 w 8491"/>
                  <a:gd name="connsiteY0" fmla="*/ 13660 h 13660"/>
                  <a:gd name="connsiteX1" fmla="*/ 0 w 8491"/>
                  <a:gd name="connsiteY1" fmla="*/ 0 h 13660"/>
                </a:gdLst>
                <a:ahLst/>
                <a:cxnLst>
                  <a:cxn ang="0">
                    <a:pos x="connsiteX0" y="connsiteY0"/>
                  </a:cxn>
                  <a:cxn ang="0">
                    <a:pos x="connsiteX1" y="connsiteY1"/>
                  </a:cxn>
                </a:cxnLst>
                <a:rect l="l" t="t" r="r" b="b"/>
                <a:pathLst>
                  <a:path w="8491" h="13660">
                    <a:moveTo>
                      <a:pt x="8491" y="1366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4" name="Freeform: Shape 1403">
                <a:extLst>
                  <a:ext uri="{FF2B5EF4-FFF2-40B4-BE49-F238E27FC236}">
                    <a16:creationId xmlns:a16="http://schemas.microsoft.com/office/drawing/2014/main" id="{6AAD92A9-C36A-E0C8-DFC8-295BE3F78107}"/>
                  </a:ext>
                </a:extLst>
              </p:cNvPr>
              <p:cNvSpPr/>
              <p:nvPr/>
            </p:nvSpPr>
            <p:spPr>
              <a:xfrm>
                <a:off x="3193911" y="965859"/>
                <a:ext cx="13179" cy="7770"/>
              </a:xfrm>
              <a:custGeom>
                <a:avLst/>
                <a:gdLst>
                  <a:gd name="connsiteX0" fmla="*/ 13179 w 13179"/>
                  <a:gd name="connsiteY0" fmla="*/ 7771 h 7770"/>
                  <a:gd name="connsiteX1" fmla="*/ 0 w 13179"/>
                  <a:gd name="connsiteY1" fmla="*/ 0 h 7770"/>
                </a:gdLst>
                <a:ahLst/>
                <a:cxnLst>
                  <a:cxn ang="0">
                    <a:pos x="connsiteX0" y="connsiteY0"/>
                  </a:cxn>
                  <a:cxn ang="0">
                    <a:pos x="connsiteX1" y="connsiteY1"/>
                  </a:cxn>
                </a:cxnLst>
                <a:rect l="l" t="t" r="r" b="b"/>
                <a:pathLst>
                  <a:path w="13179" h="7770">
                    <a:moveTo>
                      <a:pt x="13179" y="777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5" name="Freeform: Shape 1404">
                <a:extLst>
                  <a:ext uri="{FF2B5EF4-FFF2-40B4-BE49-F238E27FC236}">
                    <a16:creationId xmlns:a16="http://schemas.microsoft.com/office/drawing/2014/main" id="{48A98950-C297-6209-061C-9A1B83B83EB4}"/>
                  </a:ext>
                </a:extLst>
              </p:cNvPr>
              <p:cNvSpPr/>
              <p:nvPr/>
            </p:nvSpPr>
            <p:spPr>
              <a:xfrm>
                <a:off x="3193911" y="1081948"/>
                <a:ext cx="22268" cy="2424"/>
              </a:xfrm>
              <a:custGeom>
                <a:avLst/>
                <a:gdLst>
                  <a:gd name="connsiteX0" fmla="*/ 22269 w 22268"/>
                  <a:gd name="connsiteY0" fmla="*/ 2424 h 2424"/>
                  <a:gd name="connsiteX1" fmla="*/ 0 w 22268"/>
                  <a:gd name="connsiteY1" fmla="*/ 0 h 2424"/>
                </a:gdLst>
                <a:ahLst/>
                <a:cxnLst>
                  <a:cxn ang="0">
                    <a:pos x="connsiteX0" y="connsiteY0"/>
                  </a:cxn>
                  <a:cxn ang="0">
                    <a:pos x="connsiteX1" y="connsiteY1"/>
                  </a:cxn>
                </a:cxnLst>
                <a:rect l="l" t="t" r="r" b="b"/>
                <a:pathLst>
                  <a:path w="22268" h="2424">
                    <a:moveTo>
                      <a:pt x="22269" y="242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6" name="Freeform: Shape 1405">
                <a:extLst>
                  <a:ext uri="{FF2B5EF4-FFF2-40B4-BE49-F238E27FC236}">
                    <a16:creationId xmlns:a16="http://schemas.microsoft.com/office/drawing/2014/main" id="{30B09F03-9D5F-5B54-1A0D-565FA8071540}"/>
                  </a:ext>
                </a:extLst>
              </p:cNvPr>
              <p:cNvSpPr/>
              <p:nvPr/>
            </p:nvSpPr>
            <p:spPr>
              <a:xfrm>
                <a:off x="3193911" y="1196049"/>
                <a:ext cx="34661" cy="1987"/>
              </a:xfrm>
              <a:custGeom>
                <a:avLst/>
                <a:gdLst>
                  <a:gd name="connsiteX0" fmla="*/ 34662 w 34661"/>
                  <a:gd name="connsiteY0" fmla="*/ 0 h 1987"/>
                  <a:gd name="connsiteX1" fmla="*/ 0 w 34661"/>
                  <a:gd name="connsiteY1" fmla="*/ 1988 h 1987"/>
                </a:gdLst>
                <a:ahLst/>
                <a:cxnLst>
                  <a:cxn ang="0">
                    <a:pos x="connsiteX0" y="connsiteY0"/>
                  </a:cxn>
                  <a:cxn ang="0">
                    <a:pos x="connsiteX1" y="connsiteY1"/>
                  </a:cxn>
                </a:cxnLst>
                <a:rect l="l" t="t" r="r" b="b"/>
                <a:pathLst>
                  <a:path w="34661" h="1987">
                    <a:moveTo>
                      <a:pt x="34662" y="0"/>
                    </a:moveTo>
                    <a:lnTo>
                      <a:pt x="0" y="198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7" name="Freeform: Shape 1406">
                <a:extLst>
                  <a:ext uri="{FF2B5EF4-FFF2-40B4-BE49-F238E27FC236}">
                    <a16:creationId xmlns:a16="http://schemas.microsoft.com/office/drawing/2014/main" id="{D6B3CC3E-BB83-FFA6-DCEA-9D725C5E1D4F}"/>
                  </a:ext>
                </a:extLst>
              </p:cNvPr>
              <p:cNvSpPr/>
              <p:nvPr/>
            </p:nvSpPr>
            <p:spPr>
              <a:xfrm>
                <a:off x="3193911" y="1308852"/>
                <a:ext cx="48512" cy="5274"/>
              </a:xfrm>
              <a:custGeom>
                <a:avLst/>
                <a:gdLst>
                  <a:gd name="connsiteX0" fmla="*/ 48512 w 48512"/>
                  <a:gd name="connsiteY0" fmla="*/ 0 h 5274"/>
                  <a:gd name="connsiteX1" fmla="*/ 0 w 48512"/>
                  <a:gd name="connsiteY1" fmla="*/ 5275 h 5274"/>
                </a:gdLst>
                <a:ahLst/>
                <a:cxnLst>
                  <a:cxn ang="0">
                    <a:pos x="connsiteX0" y="connsiteY0"/>
                  </a:cxn>
                  <a:cxn ang="0">
                    <a:pos x="connsiteX1" y="connsiteY1"/>
                  </a:cxn>
                </a:cxnLst>
                <a:rect l="l" t="t" r="r" b="b"/>
                <a:pathLst>
                  <a:path w="48512" h="5274">
                    <a:moveTo>
                      <a:pt x="48512" y="0"/>
                    </a:moveTo>
                    <a:lnTo>
                      <a:pt x="0" y="527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8" name="Freeform: Shape 1407">
                <a:extLst>
                  <a:ext uri="{FF2B5EF4-FFF2-40B4-BE49-F238E27FC236}">
                    <a16:creationId xmlns:a16="http://schemas.microsoft.com/office/drawing/2014/main" id="{98938F06-6788-E9E4-D647-3B12F2FF7FCD}"/>
                  </a:ext>
                </a:extLst>
              </p:cNvPr>
              <p:cNvSpPr/>
              <p:nvPr/>
            </p:nvSpPr>
            <p:spPr>
              <a:xfrm>
                <a:off x="3193911" y="1422717"/>
                <a:ext cx="61984" cy="7497"/>
              </a:xfrm>
              <a:custGeom>
                <a:avLst/>
                <a:gdLst>
                  <a:gd name="connsiteX0" fmla="*/ 61984 w 61984"/>
                  <a:gd name="connsiteY0" fmla="*/ 0 h 7497"/>
                  <a:gd name="connsiteX1" fmla="*/ 0 w 61984"/>
                  <a:gd name="connsiteY1" fmla="*/ 7498 h 7497"/>
                </a:gdLst>
                <a:ahLst/>
                <a:cxnLst>
                  <a:cxn ang="0">
                    <a:pos x="connsiteX0" y="connsiteY0"/>
                  </a:cxn>
                  <a:cxn ang="0">
                    <a:pos x="connsiteX1" y="connsiteY1"/>
                  </a:cxn>
                </a:cxnLst>
                <a:rect l="l" t="t" r="r" b="b"/>
                <a:pathLst>
                  <a:path w="61984" h="7497">
                    <a:moveTo>
                      <a:pt x="61984" y="0"/>
                    </a:moveTo>
                    <a:lnTo>
                      <a:pt x="0" y="749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9" name="Freeform: Shape 1408">
                <a:extLst>
                  <a:ext uri="{FF2B5EF4-FFF2-40B4-BE49-F238E27FC236}">
                    <a16:creationId xmlns:a16="http://schemas.microsoft.com/office/drawing/2014/main" id="{B7C8BE2D-7FF6-1C23-4456-DD0A14CECDE3}"/>
                  </a:ext>
                </a:extLst>
              </p:cNvPr>
              <p:cNvSpPr/>
              <p:nvPr/>
            </p:nvSpPr>
            <p:spPr>
              <a:xfrm>
                <a:off x="3193911" y="1537421"/>
                <a:ext cx="73903" cy="8883"/>
              </a:xfrm>
              <a:custGeom>
                <a:avLst/>
                <a:gdLst>
                  <a:gd name="connsiteX0" fmla="*/ 73903 w 73903"/>
                  <a:gd name="connsiteY0" fmla="*/ 0 h 8883"/>
                  <a:gd name="connsiteX1" fmla="*/ 0 w 73903"/>
                  <a:gd name="connsiteY1" fmla="*/ 8884 h 8883"/>
                </a:gdLst>
                <a:ahLst/>
                <a:cxnLst>
                  <a:cxn ang="0">
                    <a:pos x="connsiteX0" y="connsiteY0"/>
                  </a:cxn>
                  <a:cxn ang="0">
                    <a:pos x="connsiteX1" y="connsiteY1"/>
                  </a:cxn>
                </a:cxnLst>
                <a:rect l="l" t="t" r="r" b="b"/>
                <a:pathLst>
                  <a:path w="73903" h="8883">
                    <a:moveTo>
                      <a:pt x="73903" y="0"/>
                    </a:moveTo>
                    <a:lnTo>
                      <a:pt x="0" y="888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10" name="Freeform: Shape 1409">
                <a:extLst>
                  <a:ext uri="{FF2B5EF4-FFF2-40B4-BE49-F238E27FC236}">
                    <a16:creationId xmlns:a16="http://schemas.microsoft.com/office/drawing/2014/main" id="{E3C6C2EF-B2D9-7260-72E7-DA411A63ADA9}"/>
                  </a:ext>
                </a:extLst>
              </p:cNvPr>
              <p:cNvSpPr/>
              <p:nvPr/>
            </p:nvSpPr>
            <p:spPr>
              <a:xfrm>
                <a:off x="3193911" y="1652702"/>
                <a:ext cx="83836" cy="9690"/>
              </a:xfrm>
              <a:custGeom>
                <a:avLst/>
                <a:gdLst>
                  <a:gd name="connsiteX0" fmla="*/ 83837 w 83836"/>
                  <a:gd name="connsiteY0" fmla="*/ 0 h 9690"/>
                  <a:gd name="connsiteX1" fmla="*/ 0 w 83836"/>
                  <a:gd name="connsiteY1" fmla="*/ 9691 h 9690"/>
                </a:gdLst>
                <a:ahLst/>
                <a:cxnLst>
                  <a:cxn ang="0">
                    <a:pos x="connsiteX0" y="connsiteY0"/>
                  </a:cxn>
                  <a:cxn ang="0">
                    <a:pos x="connsiteX1" y="connsiteY1"/>
                  </a:cxn>
                </a:cxnLst>
                <a:rect l="l" t="t" r="r" b="b"/>
                <a:pathLst>
                  <a:path w="83836" h="9690">
                    <a:moveTo>
                      <a:pt x="83837" y="0"/>
                    </a:moveTo>
                    <a:lnTo>
                      <a:pt x="0" y="969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11" name="Freeform: Shape 1410">
                <a:extLst>
                  <a:ext uri="{FF2B5EF4-FFF2-40B4-BE49-F238E27FC236}">
                    <a16:creationId xmlns:a16="http://schemas.microsoft.com/office/drawing/2014/main" id="{5A5F2EB9-F72B-A3AC-6B74-B79ABF62870C}"/>
                  </a:ext>
                </a:extLst>
              </p:cNvPr>
              <p:cNvSpPr/>
              <p:nvPr/>
            </p:nvSpPr>
            <p:spPr>
              <a:xfrm>
                <a:off x="3193911" y="1768349"/>
                <a:ext cx="91840" cy="10132"/>
              </a:xfrm>
              <a:custGeom>
                <a:avLst/>
                <a:gdLst>
                  <a:gd name="connsiteX0" fmla="*/ 91841 w 91840"/>
                  <a:gd name="connsiteY0" fmla="*/ 0 h 10132"/>
                  <a:gd name="connsiteX1" fmla="*/ 0 w 91840"/>
                  <a:gd name="connsiteY1" fmla="*/ 10133 h 10132"/>
                </a:gdLst>
                <a:ahLst/>
                <a:cxnLst>
                  <a:cxn ang="0">
                    <a:pos x="connsiteX0" y="connsiteY0"/>
                  </a:cxn>
                  <a:cxn ang="0">
                    <a:pos x="connsiteX1" y="connsiteY1"/>
                  </a:cxn>
                </a:cxnLst>
                <a:rect l="l" t="t" r="r" b="b"/>
                <a:pathLst>
                  <a:path w="91840" h="10132">
                    <a:moveTo>
                      <a:pt x="91841" y="0"/>
                    </a:moveTo>
                    <a:lnTo>
                      <a:pt x="0" y="1013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12" name="Freeform: Shape 1411">
                <a:extLst>
                  <a:ext uri="{FF2B5EF4-FFF2-40B4-BE49-F238E27FC236}">
                    <a16:creationId xmlns:a16="http://schemas.microsoft.com/office/drawing/2014/main" id="{A2D73AB5-37FB-2981-73D2-4DA53FAB9AF1}"/>
                  </a:ext>
                </a:extLst>
              </p:cNvPr>
              <p:cNvSpPr/>
              <p:nvPr/>
            </p:nvSpPr>
            <p:spPr>
              <a:xfrm>
                <a:off x="3193911" y="1884212"/>
                <a:ext cx="98186" cy="10358"/>
              </a:xfrm>
              <a:custGeom>
                <a:avLst/>
                <a:gdLst>
                  <a:gd name="connsiteX0" fmla="*/ 98186 w 98186"/>
                  <a:gd name="connsiteY0" fmla="*/ 0 h 10358"/>
                  <a:gd name="connsiteX1" fmla="*/ 0 w 98186"/>
                  <a:gd name="connsiteY1" fmla="*/ 10359 h 10358"/>
                </a:gdLst>
                <a:ahLst/>
                <a:cxnLst>
                  <a:cxn ang="0">
                    <a:pos x="connsiteX0" y="connsiteY0"/>
                  </a:cxn>
                  <a:cxn ang="0">
                    <a:pos x="connsiteX1" y="connsiteY1"/>
                  </a:cxn>
                </a:cxnLst>
                <a:rect l="l" t="t" r="r" b="b"/>
                <a:pathLst>
                  <a:path w="98186" h="10358">
                    <a:moveTo>
                      <a:pt x="98186" y="0"/>
                    </a:moveTo>
                    <a:lnTo>
                      <a:pt x="0" y="10359"/>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13" name="Freeform: Shape 1412">
                <a:extLst>
                  <a:ext uri="{FF2B5EF4-FFF2-40B4-BE49-F238E27FC236}">
                    <a16:creationId xmlns:a16="http://schemas.microsoft.com/office/drawing/2014/main" id="{D0B1068C-4D52-69C9-0709-A0C36CA05EAA}"/>
                  </a:ext>
                </a:extLst>
              </p:cNvPr>
              <p:cNvSpPr/>
              <p:nvPr/>
            </p:nvSpPr>
            <p:spPr>
              <a:xfrm>
                <a:off x="3193911" y="2000196"/>
                <a:ext cx="103185" cy="10463"/>
              </a:xfrm>
              <a:custGeom>
                <a:avLst/>
                <a:gdLst>
                  <a:gd name="connsiteX0" fmla="*/ 103186 w 103185"/>
                  <a:gd name="connsiteY0" fmla="*/ 0 h 10463"/>
                  <a:gd name="connsiteX1" fmla="*/ 0 w 103185"/>
                  <a:gd name="connsiteY1" fmla="*/ 10464 h 10463"/>
                </a:gdLst>
                <a:ahLst/>
                <a:cxnLst>
                  <a:cxn ang="0">
                    <a:pos x="connsiteX0" y="connsiteY0"/>
                  </a:cxn>
                  <a:cxn ang="0">
                    <a:pos x="connsiteX1" y="connsiteY1"/>
                  </a:cxn>
                </a:cxnLst>
                <a:rect l="l" t="t" r="r" b="b"/>
                <a:pathLst>
                  <a:path w="103185" h="10463">
                    <a:moveTo>
                      <a:pt x="103186" y="0"/>
                    </a:moveTo>
                    <a:lnTo>
                      <a:pt x="0" y="1046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14" name="Freeform: Shape 1413">
                <a:extLst>
                  <a:ext uri="{FF2B5EF4-FFF2-40B4-BE49-F238E27FC236}">
                    <a16:creationId xmlns:a16="http://schemas.microsoft.com/office/drawing/2014/main" id="{54A163CD-E34E-5E85-DC03-9C4F8E0E5E1B}"/>
                  </a:ext>
                </a:extLst>
              </p:cNvPr>
              <p:cNvSpPr/>
              <p:nvPr/>
            </p:nvSpPr>
            <p:spPr>
              <a:xfrm>
                <a:off x="3193911" y="2116243"/>
                <a:ext cx="107118" cy="10505"/>
              </a:xfrm>
              <a:custGeom>
                <a:avLst/>
                <a:gdLst>
                  <a:gd name="connsiteX0" fmla="*/ 107119 w 107118"/>
                  <a:gd name="connsiteY0" fmla="*/ 0 h 10505"/>
                  <a:gd name="connsiteX1" fmla="*/ 0 w 107118"/>
                  <a:gd name="connsiteY1" fmla="*/ 10505 h 10505"/>
                </a:gdLst>
                <a:ahLst/>
                <a:cxnLst>
                  <a:cxn ang="0">
                    <a:pos x="connsiteX0" y="connsiteY0"/>
                  </a:cxn>
                  <a:cxn ang="0">
                    <a:pos x="connsiteX1" y="connsiteY1"/>
                  </a:cxn>
                </a:cxnLst>
                <a:rect l="l" t="t" r="r" b="b"/>
                <a:pathLst>
                  <a:path w="107118" h="10505">
                    <a:moveTo>
                      <a:pt x="107119" y="0"/>
                    </a:moveTo>
                    <a:lnTo>
                      <a:pt x="0" y="1050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15" name="Freeform: Shape 1414">
                <a:extLst>
                  <a:ext uri="{FF2B5EF4-FFF2-40B4-BE49-F238E27FC236}">
                    <a16:creationId xmlns:a16="http://schemas.microsoft.com/office/drawing/2014/main" id="{C5BD4C64-8608-1B47-D9B1-7E3D635EFE3B}"/>
                  </a:ext>
                </a:extLst>
              </p:cNvPr>
              <p:cNvSpPr/>
              <p:nvPr/>
            </p:nvSpPr>
            <p:spPr>
              <a:xfrm>
                <a:off x="3193911" y="2232320"/>
                <a:ext cx="110210" cy="10518"/>
              </a:xfrm>
              <a:custGeom>
                <a:avLst/>
                <a:gdLst>
                  <a:gd name="connsiteX0" fmla="*/ 110211 w 110210"/>
                  <a:gd name="connsiteY0" fmla="*/ 0 h 10518"/>
                  <a:gd name="connsiteX1" fmla="*/ 0 w 110210"/>
                  <a:gd name="connsiteY1" fmla="*/ 10518 h 10518"/>
                </a:gdLst>
                <a:ahLst/>
                <a:cxnLst>
                  <a:cxn ang="0">
                    <a:pos x="connsiteX0" y="connsiteY0"/>
                  </a:cxn>
                  <a:cxn ang="0">
                    <a:pos x="connsiteX1" y="connsiteY1"/>
                  </a:cxn>
                </a:cxnLst>
                <a:rect l="l" t="t" r="r" b="b"/>
                <a:pathLst>
                  <a:path w="110210" h="10518">
                    <a:moveTo>
                      <a:pt x="110211" y="0"/>
                    </a:moveTo>
                    <a:lnTo>
                      <a:pt x="0" y="1051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16" name="Freeform: Shape 1415">
                <a:extLst>
                  <a:ext uri="{FF2B5EF4-FFF2-40B4-BE49-F238E27FC236}">
                    <a16:creationId xmlns:a16="http://schemas.microsoft.com/office/drawing/2014/main" id="{D18EA587-5A36-CD58-C8A2-D2B025D75C3F}"/>
                  </a:ext>
                </a:extLst>
              </p:cNvPr>
              <p:cNvSpPr/>
              <p:nvPr/>
            </p:nvSpPr>
            <p:spPr>
              <a:xfrm>
                <a:off x="3193911" y="2348406"/>
                <a:ext cx="112629" cy="10520"/>
              </a:xfrm>
              <a:custGeom>
                <a:avLst/>
                <a:gdLst>
                  <a:gd name="connsiteX0" fmla="*/ 112630 w 112629"/>
                  <a:gd name="connsiteY0" fmla="*/ 0 h 10520"/>
                  <a:gd name="connsiteX1" fmla="*/ 0 w 112629"/>
                  <a:gd name="connsiteY1" fmla="*/ 10521 h 10520"/>
                </a:gdLst>
                <a:ahLst/>
                <a:cxnLst>
                  <a:cxn ang="0">
                    <a:pos x="connsiteX0" y="connsiteY0"/>
                  </a:cxn>
                  <a:cxn ang="0">
                    <a:pos x="connsiteX1" y="connsiteY1"/>
                  </a:cxn>
                </a:cxnLst>
                <a:rect l="l" t="t" r="r" b="b"/>
                <a:pathLst>
                  <a:path w="112629" h="10520">
                    <a:moveTo>
                      <a:pt x="112630" y="0"/>
                    </a:moveTo>
                    <a:lnTo>
                      <a:pt x="0" y="1052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17" name="Freeform: Shape 1416">
                <a:extLst>
                  <a:ext uri="{FF2B5EF4-FFF2-40B4-BE49-F238E27FC236}">
                    <a16:creationId xmlns:a16="http://schemas.microsoft.com/office/drawing/2014/main" id="{44083E32-2647-70FA-284A-9868B0FB1EBF}"/>
                  </a:ext>
                </a:extLst>
              </p:cNvPr>
              <p:cNvSpPr/>
              <p:nvPr/>
            </p:nvSpPr>
            <p:spPr>
              <a:xfrm>
                <a:off x="3309997" y="501504"/>
                <a:ext cx="32301" cy="23795"/>
              </a:xfrm>
              <a:custGeom>
                <a:avLst/>
                <a:gdLst>
                  <a:gd name="connsiteX0" fmla="*/ 32302 w 32301"/>
                  <a:gd name="connsiteY0" fmla="*/ 23796 h 23795"/>
                  <a:gd name="connsiteX1" fmla="*/ 0 w 32301"/>
                  <a:gd name="connsiteY1" fmla="*/ 0 h 23795"/>
                </a:gdLst>
                <a:ahLst/>
                <a:cxnLst>
                  <a:cxn ang="0">
                    <a:pos x="connsiteX0" y="connsiteY0"/>
                  </a:cxn>
                  <a:cxn ang="0">
                    <a:pos x="connsiteX1" y="connsiteY1"/>
                  </a:cxn>
                </a:cxnLst>
                <a:rect l="l" t="t" r="r" b="b"/>
                <a:pathLst>
                  <a:path w="32301" h="23795">
                    <a:moveTo>
                      <a:pt x="32302" y="2379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18" name="Freeform: Shape 1417">
                <a:extLst>
                  <a:ext uri="{FF2B5EF4-FFF2-40B4-BE49-F238E27FC236}">
                    <a16:creationId xmlns:a16="http://schemas.microsoft.com/office/drawing/2014/main" id="{F4A3E128-4F02-7495-92A1-6D9405B375CA}"/>
                  </a:ext>
                </a:extLst>
              </p:cNvPr>
              <p:cNvSpPr/>
              <p:nvPr/>
            </p:nvSpPr>
            <p:spPr>
              <a:xfrm>
                <a:off x="3309997" y="617593"/>
                <a:ext cx="23193" cy="19934"/>
              </a:xfrm>
              <a:custGeom>
                <a:avLst/>
                <a:gdLst>
                  <a:gd name="connsiteX0" fmla="*/ 23193 w 23193"/>
                  <a:gd name="connsiteY0" fmla="*/ 19935 h 19934"/>
                  <a:gd name="connsiteX1" fmla="*/ 0 w 23193"/>
                  <a:gd name="connsiteY1" fmla="*/ 0 h 19934"/>
                </a:gdLst>
                <a:ahLst/>
                <a:cxnLst>
                  <a:cxn ang="0">
                    <a:pos x="connsiteX0" y="connsiteY0"/>
                  </a:cxn>
                  <a:cxn ang="0">
                    <a:pos x="connsiteX1" y="connsiteY1"/>
                  </a:cxn>
                </a:cxnLst>
                <a:rect l="l" t="t" r="r" b="b"/>
                <a:pathLst>
                  <a:path w="23193" h="19934">
                    <a:moveTo>
                      <a:pt x="23193" y="1993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19" name="Freeform: Shape 1418">
                <a:extLst>
                  <a:ext uri="{FF2B5EF4-FFF2-40B4-BE49-F238E27FC236}">
                    <a16:creationId xmlns:a16="http://schemas.microsoft.com/office/drawing/2014/main" id="{50AB6687-86F7-4C93-3B44-65B0B0F82178}"/>
                  </a:ext>
                </a:extLst>
              </p:cNvPr>
              <p:cNvSpPr/>
              <p:nvPr/>
            </p:nvSpPr>
            <p:spPr>
              <a:xfrm>
                <a:off x="3309997" y="733682"/>
                <a:ext cx="17636" cy="15023"/>
              </a:xfrm>
              <a:custGeom>
                <a:avLst/>
                <a:gdLst>
                  <a:gd name="connsiteX0" fmla="*/ 17637 w 17636"/>
                  <a:gd name="connsiteY0" fmla="*/ 15023 h 15023"/>
                  <a:gd name="connsiteX1" fmla="*/ 0 w 17636"/>
                  <a:gd name="connsiteY1" fmla="*/ 0 h 15023"/>
                </a:gdLst>
                <a:ahLst/>
                <a:cxnLst>
                  <a:cxn ang="0">
                    <a:pos x="connsiteX0" y="connsiteY0"/>
                  </a:cxn>
                  <a:cxn ang="0">
                    <a:pos x="connsiteX1" y="connsiteY1"/>
                  </a:cxn>
                </a:cxnLst>
                <a:rect l="l" t="t" r="r" b="b"/>
                <a:pathLst>
                  <a:path w="17636" h="15023">
                    <a:moveTo>
                      <a:pt x="17637" y="1502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20" name="Freeform: Shape 1419">
                <a:extLst>
                  <a:ext uri="{FF2B5EF4-FFF2-40B4-BE49-F238E27FC236}">
                    <a16:creationId xmlns:a16="http://schemas.microsoft.com/office/drawing/2014/main" id="{A3DAEFF3-2856-4654-4A19-3B4A8C581053}"/>
                  </a:ext>
                </a:extLst>
              </p:cNvPr>
              <p:cNvSpPr/>
              <p:nvPr/>
            </p:nvSpPr>
            <p:spPr>
              <a:xfrm>
                <a:off x="3309997" y="849771"/>
                <a:ext cx="16634" cy="9792"/>
              </a:xfrm>
              <a:custGeom>
                <a:avLst/>
                <a:gdLst>
                  <a:gd name="connsiteX0" fmla="*/ 16634 w 16634"/>
                  <a:gd name="connsiteY0" fmla="*/ 9792 h 9792"/>
                  <a:gd name="connsiteX1" fmla="*/ 0 w 16634"/>
                  <a:gd name="connsiteY1" fmla="*/ 0 h 9792"/>
                </a:gdLst>
                <a:ahLst/>
                <a:cxnLst>
                  <a:cxn ang="0">
                    <a:pos x="connsiteX0" y="connsiteY0"/>
                  </a:cxn>
                  <a:cxn ang="0">
                    <a:pos x="connsiteX1" y="connsiteY1"/>
                  </a:cxn>
                </a:cxnLst>
                <a:rect l="l" t="t" r="r" b="b"/>
                <a:pathLst>
                  <a:path w="16634" h="9792">
                    <a:moveTo>
                      <a:pt x="16634" y="979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21" name="Freeform: Shape 1420">
                <a:extLst>
                  <a:ext uri="{FF2B5EF4-FFF2-40B4-BE49-F238E27FC236}">
                    <a16:creationId xmlns:a16="http://schemas.microsoft.com/office/drawing/2014/main" id="{DC192D21-85F6-CC4D-A4CB-AB5A00510498}"/>
                  </a:ext>
                </a:extLst>
              </p:cNvPr>
              <p:cNvSpPr/>
              <p:nvPr/>
            </p:nvSpPr>
            <p:spPr>
              <a:xfrm>
                <a:off x="3309997" y="965859"/>
                <a:ext cx="20491" cy="4748"/>
              </a:xfrm>
              <a:custGeom>
                <a:avLst/>
                <a:gdLst>
                  <a:gd name="connsiteX0" fmla="*/ 20492 w 20491"/>
                  <a:gd name="connsiteY0" fmla="*/ 4749 h 4748"/>
                  <a:gd name="connsiteX1" fmla="*/ 0 w 20491"/>
                  <a:gd name="connsiteY1" fmla="*/ 0 h 4748"/>
                </a:gdLst>
                <a:ahLst/>
                <a:cxnLst>
                  <a:cxn ang="0">
                    <a:pos x="connsiteX0" y="connsiteY0"/>
                  </a:cxn>
                  <a:cxn ang="0">
                    <a:pos x="connsiteX1" y="connsiteY1"/>
                  </a:cxn>
                </a:cxnLst>
                <a:rect l="l" t="t" r="r" b="b"/>
                <a:pathLst>
                  <a:path w="20491" h="4748">
                    <a:moveTo>
                      <a:pt x="20492" y="474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22" name="Freeform: Shape 1421">
                <a:extLst>
                  <a:ext uri="{FF2B5EF4-FFF2-40B4-BE49-F238E27FC236}">
                    <a16:creationId xmlns:a16="http://schemas.microsoft.com/office/drawing/2014/main" id="{8842C006-01BD-CC68-73A3-7591D5B690F3}"/>
                  </a:ext>
                </a:extLst>
              </p:cNvPr>
              <p:cNvSpPr/>
              <p:nvPr/>
            </p:nvSpPr>
            <p:spPr>
              <a:xfrm>
                <a:off x="3309997" y="1081948"/>
                <a:ext cx="28854" cy="288"/>
              </a:xfrm>
              <a:custGeom>
                <a:avLst/>
                <a:gdLst>
                  <a:gd name="connsiteX0" fmla="*/ 28855 w 28854"/>
                  <a:gd name="connsiteY0" fmla="*/ 289 h 288"/>
                  <a:gd name="connsiteX1" fmla="*/ 0 w 28854"/>
                  <a:gd name="connsiteY1" fmla="*/ 0 h 288"/>
                </a:gdLst>
                <a:ahLst/>
                <a:cxnLst>
                  <a:cxn ang="0">
                    <a:pos x="connsiteX0" y="connsiteY0"/>
                  </a:cxn>
                  <a:cxn ang="0">
                    <a:pos x="connsiteX1" y="connsiteY1"/>
                  </a:cxn>
                </a:cxnLst>
                <a:rect l="l" t="t" r="r" b="b"/>
                <a:pathLst>
                  <a:path w="28854" h="288">
                    <a:moveTo>
                      <a:pt x="28855" y="28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23" name="Freeform: Shape 1422">
                <a:extLst>
                  <a:ext uri="{FF2B5EF4-FFF2-40B4-BE49-F238E27FC236}">
                    <a16:creationId xmlns:a16="http://schemas.microsoft.com/office/drawing/2014/main" id="{13C3F40D-DABF-98B4-9035-1A90ECE0E53B}"/>
                  </a:ext>
                </a:extLst>
              </p:cNvPr>
              <p:cNvSpPr/>
              <p:nvPr/>
            </p:nvSpPr>
            <p:spPr>
              <a:xfrm>
                <a:off x="3309997" y="1194737"/>
                <a:ext cx="40421" cy="3299"/>
              </a:xfrm>
              <a:custGeom>
                <a:avLst/>
                <a:gdLst>
                  <a:gd name="connsiteX0" fmla="*/ 40421 w 40421"/>
                  <a:gd name="connsiteY0" fmla="*/ 0 h 3299"/>
                  <a:gd name="connsiteX1" fmla="*/ 0 w 40421"/>
                  <a:gd name="connsiteY1" fmla="*/ 3300 h 3299"/>
                </a:gdLst>
                <a:ahLst/>
                <a:cxnLst>
                  <a:cxn ang="0">
                    <a:pos x="connsiteX0" y="connsiteY0"/>
                  </a:cxn>
                  <a:cxn ang="0">
                    <a:pos x="connsiteX1" y="connsiteY1"/>
                  </a:cxn>
                </a:cxnLst>
                <a:rect l="l" t="t" r="r" b="b"/>
                <a:pathLst>
                  <a:path w="40421" h="3299">
                    <a:moveTo>
                      <a:pt x="40421" y="0"/>
                    </a:moveTo>
                    <a:lnTo>
                      <a:pt x="0" y="330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24" name="Freeform: Shape 1423">
                <a:extLst>
                  <a:ext uri="{FF2B5EF4-FFF2-40B4-BE49-F238E27FC236}">
                    <a16:creationId xmlns:a16="http://schemas.microsoft.com/office/drawing/2014/main" id="{DF59E697-19FC-64AC-71B1-38EE9CD92411}"/>
                  </a:ext>
                </a:extLst>
              </p:cNvPr>
              <p:cNvSpPr/>
              <p:nvPr/>
            </p:nvSpPr>
            <p:spPr>
              <a:xfrm>
                <a:off x="3309997" y="1308203"/>
                <a:ext cx="53267" cy="5923"/>
              </a:xfrm>
              <a:custGeom>
                <a:avLst/>
                <a:gdLst>
                  <a:gd name="connsiteX0" fmla="*/ 53268 w 53267"/>
                  <a:gd name="connsiteY0" fmla="*/ 0 h 5923"/>
                  <a:gd name="connsiteX1" fmla="*/ 0 w 53267"/>
                  <a:gd name="connsiteY1" fmla="*/ 5924 h 5923"/>
                </a:gdLst>
                <a:ahLst/>
                <a:cxnLst>
                  <a:cxn ang="0">
                    <a:pos x="connsiteX0" y="connsiteY0"/>
                  </a:cxn>
                  <a:cxn ang="0">
                    <a:pos x="connsiteX1" y="connsiteY1"/>
                  </a:cxn>
                </a:cxnLst>
                <a:rect l="l" t="t" r="r" b="b"/>
                <a:pathLst>
                  <a:path w="53267" h="5923">
                    <a:moveTo>
                      <a:pt x="53268" y="0"/>
                    </a:moveTo>
                    <a:lnTo>
                      <a:pt x="0" y="592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25" name="Freeform: Shape 1424">
                <a:extLst>
                  <a:ext uri="{FF2B5EF4-FFF2-40B4-BE49-F238E27FC236}">
                    <a16:creationId xmlns:a16="http://schemas.microsoft.com/office/drawing/2014/main" id="{9BFC50B9-B8C5-A900-3891-4AD4B2F0870F}"/>
                  </a:ext>
                </a:extLst>
              </p:cNvPr>
              <p:cNvSpPr/>
              <p:nvPr/>
            </p:nvSpPr>
            <p:spPr>
              <a:xfrm>
                <a:off x="3309997" y="1422530"/>
                <a:ext cx="65655" cy="7685"/>
              </a:xfrm>
              <a:custGeom>
                <a:avLst/>
                <a:gdLst>
                  <a:gd name="connsiteX0" fmla="*/ 65655 w 65655"/>
                  <a:gd name="connsiteY0" fmla="*/ 0 h 7685"/>
                  <a:gd name="connsiteX1" fmla="*/ 0 w 65655"/>
                  <a:gd name="connsiteY1" fmla="*/ 7686 h 7685"/>
                </a:gdLst>
                <a:ahLst/>
                <a:cxnLst>
                  <a:cxn ang="0">
                    <a:pos x="connsiteX0" y="connsiteY0"/>
                  </a:cxn>
                  <a:cxn ang="0">
                    <a:pos x="connsiteX1" y="connsiteY1"/>
                  </a:cxn>
                </a:cxnLst>
                <a:rect l="l" t="t" r="r" b="b"/>
                <a:pathLst>
                  <a:path w="65655" h="7685">
                    <a:moveTo>
                      <a:pt x="65655" y="0"/>
                    </a:moveTo>
                    <a:lnTo>
                      <a:pt x="0" y="7686"/>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26" name="Freeform: Shape 1425">
                <a:extLst>
                  <a:ext uri="{FF2B5EF4-FFF2-40B4-BE49-F238E27FC236}">
                    <a16:creationId xmlns:a16="http://schemas.microsoft.com/office/drawing/2014/main" id="{66FEA539-7DDE-AB93-FAE1-722BF3018D33}"/>
                  </a:ext>
                </a:extLst>
              </p:cNvPr>
              <p:cNvSpPr/>
              <p:nvPr/>
            </p:nvSpPr>
            <p:spPr>
              <a:xfrm>
                <a:off x="3309997" y="1537511"/>
                <a:ext cx="76549" cy="8793"/>
              </a:xfrm>
              <a:custGeom>
                <a:avLst/>
                <a:gdLst>
                  <a:gd name="connsiteX0" fmla="*/ 76549 w 76549"/>
                  <a:gd name="connsiteY0" fmla="*/ 0 h 8793"/>
                  <a:gd name="connsiteX1" fmla="*/ 0 w 76549"/>
                  <a:gd name="connsiteY1" fmla="*/ 8793 h 8793"/>
                </a:gdLst>
                <a:ahLst/>
                <a:cxnLst>
                  <a:cxn ang="0">
                    <a:pos x="connsiteX0" y="connsiteY0"/>
                  </a:cxn>
                  <a:cxn ang="0">
                    <a:pos x="connsiteX1" y="connsiteY1"/>
                  </a:cxn>
                </a:cxnLst>
                <a:rect l="l" t="t" r="r" b="b"/>
                <a:pathLst>
                  <a:path w="76549" h="8793">
                    <a:moveTo>
                      <a:pt x="76549" y="0"/>
                    </a:moveTo>
                    <a:lnTo>
                      <a:pt x="0" y="879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27" name="Freeform: Shape 1426">
                <a:extLst>
                  <a:ext uri="{FF2B5EF4-FFF2-40B4-BE49-F238E27FC236}">
                    <a16:creationId xmlns:a16="http://schemas.microsoft.com/office/drawing/2014/main" id="{C2E1A024-46F8-751F-2FB0-612AE5B0CBBC}"/>
                  </a:ext>
                </a:extLst>
              </p:cNvPr>
              <p:cNvSpPr/>
              <p:nvPr/>
            </p:nvSpPr>
            <p:spPr>
              <a:xfrm>
                <a:off x="3309997" y="1652936"/>
                <a:ext cx="85607" cy="9457"/>
              </a:xfrm>
              <a:custGeom>
                <a:avLst/>
                <a:gdLst>
                  <a:gd name="connsiteX0" fmla="*/ 85607 w 85607"/>
                  <a:gd name="connsiteY0" fmla="*/ 0 h 9457"/>
                  <a:gd name="connsiteX1" fmla="*/ 0 w 85607"/>
                  <a:gd name="connsiteY1" fmla="*/ 9457 h 9457"/>
                </a:gdLst>
                <a:ahLst/>
                <a:cxnLst>
                  <a:cxn ang="0">
                    <a:pos x="connsiteX0" y="connsiteY0"/>
                  </a:cxn>
                  <a:cxn ang="0">
                    <a:pos x="connsiteX1" y="connsiteY1"/>
                  </a:cxn>
                </a:cxnLst>
                <a:rect l="l" t="t" r="r" b="b"/>
                <a:pathLst>
                  <a:path w="85607" h="9457">
                    <a:moveTo>
                      <a:pt x="85607" y="0"/>
                    </a:moveTo>
                    <a:lnTo>
                      <a:pt x="0" y="9457"/>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28" name="Freeform: Shape 1427">
                <a:extLst>
                  <a:ext uri="{FF2B5EF4-FFF2-40B4-BE49-F238E27FC236}">
                    <a16:creationId xmlns:a16="http://schemas.microsoft.com/office/drawing/2014/main" id="{8C7F8D66-D767-F957-2F36-7FC3C5F1DDA7}"/>
                  </a:ext>
                </a:extLst>
              </p:cNvPr>
              <p:cNvSpPr/>
              <p:nvPr/>
            </p:nvSpPr>
            <p:spPr>
              <a:xfrm>
                <a:off x="3309997" y="1768640"/>
                <a:ext cx="92908" cy="9842"/>
              </a:xfrm>
              <a:custGeom>
                <a:avLst/>
                <a:gdLst>
                  <a:gd name="connsiteX0" fmla="*/ 92909 w 92908"/>
                  <a:gd name="connsiteY0" fmla="*/ 0 h 9842"/>
                  <a:gd name="connsiteX1" fmla="*/ 0 w 92908"/>
                  <a:gd name="connsiteY1" fmla="*/ 9842 h 9842"/>
                </a:gdLst>
                <a:ahLst/>
                <a:cxnLst>
                  <a:cxn ang="0">
                    <a:pos x="connsiteX0" y="connsiteY0"/>
                  </a:cxn>
                  <a:cxn ang="0">
                    <a:pos x="connsiteX1" y="connsiteY1"/>
                  </a:cxn>
                </a:cxnLst>
                <a:rect l="l" t="t" r="r" b="b"/>
                <a:pathLst>
                  <a:path w="92908" h="9842">
                    <a:moveTo>
                      <a:pt x="92909" y="0"/>
                    </a:moveTo>
                    <a:lnTo>
                      <a:pt x="0" y="984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29" name="Freeform: Shape 1428">
                <a:extLst>
                  <a:ext uri="{FF2B5EF4-FFF2-40B4-BE49-F238E27FC236}">
                    <a16:creationId xmlns:a16="http://schemas.microsoft.com/office/drawing/2014/main" id="{40F5C53C-99F0-C8C9-8A2C-9C058A55C080}"/>
                  </a:ext>
                </a:extLst>
              </p:cNvPr>
              <p:cNvSpPr/>
              <p:nvPr/>
            </p:nvSpPr>
            <p:spPr>
              <a:xfrm>
                <a:off x="3309997" y="1884510"/>
                <a:ext cx="98706" cy="10061"/>
              </a:xfrm>
              <a:custGeom>
                <a:avLst/>
                <a:gdLst>
                  <a:gd name="connsiteX0" fmla="*/ 98706 w 98706"/>
                  <a:gd name="connsiteY0" fmla="*/ 0 h 10061"/>
                  <a:gd name="connsiteX1" fmla="*/ 0 w 98706"/>
                  <a:gd name="connsiteY1" fmla="*/ 10061 h 10061"/>
                </a:gdLst>
                <a:ahLst/>
                <a:cxnLst>
                  <a:cxn ang="0">
                    <a:pos x="connsiteX0" y="connsiteY0"/>
                  </a:cxn>
                  <a:cxn ang="0">
                    <a:pos x="connsiteX1" y="connsiteY1"/>
                  </a:cxn>
                </a:cxnLst>
                <a:rect l="l" t="t" r="r" b="b"/>
                <a:pathLst>
                  <a:path w="98706" h="10061">
                    <a:moveTo>
                      <a:pt x="98706" y="0"/>
                    </a:moveTo>
                    <a:lnTo>
                      <a:pt x="0" y="1006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30" name="Freeform: Shape 1429">
                <a:extLst>
                  <a:ext uri="{FF2B5EF4-FFF2-40B4-BE49-F238E27FC236}">
                    <a16:creationId xmlns:a16="http://schemas.microsoft.com/office/drawing/2014/main" id="{2ECA81B6-8C37-4006-B5E4-C37031821FBF}"/>
                  </a:ext>
                </a:extLst>
              </p:cNvPr>
              <p:cNvSpPr/>
              <p:nvPr/>
            </p:nvSpPr>
            <p:spPr>
              <a:xfrm>
                <a:off x="3309997" y="2000475"/>
                <a:ext cx="103280" cy="10184"/>
              </a:xfrm>
              <a:custGeom>
                <a:avLst/>
                <a:gdLst>
                  <a:gd name="connsiteX0" fmla="*/ 103281 w 103280"/>
                  <a:gd name="connsiteY0" fmla="*/ 0 h 10184"/>
                  <a:gd name="connsiteX1" fmla="*/ 0 w 103280"/>
                  <a:gd name="connsiteY1" fmla="*/ 10185 h 10184"/>
                </a:gdLst>
                <a:ahLst/>
                <a:cxnLst>
                  <a:cxn ang="0">
                    <a:pos x="connsiteX0" y="connsiteY0"/>
                  </a:cxn>
                  <a:cxn ang="0">
                    <a:pos x="connsiteX1" y="connsiteY1"/>
                  </a:cxn>
                </a:cxnLst>
                <a:rect l="l" t="t" r="r" b="b"/>
                <a:pathLst>
                  <a:path w="103280" h="10184">
                    <a:moveTo>
                      <a:pt x="103281" y="0"/>
                    </a:moveTo>
                    <a:lnTo>
                      <a:pt x="0" y="1018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31" name="Freeform: Shape 1430">
                <a:extLst>
                  <a:ext uri="{FF2B5EF4-FFF2-40B4-BE49-F238E27FC236}">
                    <a16:creationId xmlns:a16="http://schemas.microsoft.com/office/drawing/2014/main" id="{9D998672-90B5-4FBC-DC9C-C703BD58A846}"/>
                  </a:ext>
                </a:extLst>
              </p:cNvPr>
              <p:cNvSpPr/>
              <p:nvPr/>
            </p:nvSpPr>
            <p:spPr>
              <a:xfrm>
                <a:off x="3309997" y="2116492"/>
                <a:ext cx="106882" cy="10256"/>
              </a:xfrm>
              <a:custGeom>
                <a:avLst/>
                <a:gdLst>
                  <a:gd name="connsiteX0" fmla="*/ 106883 w 106882"/>
                  <a:gd name="connsiteY0" fmla="*/ 0 h 10256"/>
                  <a:gd name="connsiteX1" fmla="*/ 0 w 106882"/>
                  <a:gd name="connsiteY1" fmla="*/ 10257 h 10256"/>
                </a:gdLst>
                <a:ahLst/>
                <a:cxnLst>
                  <a:cxn ang="0">
                    <a:pos x="connsiteX0" y="connsiteY0"/>
                  </a:cxn>
                  <a:cxn ang="0">
                    <a:pos x="connsiteX1" y="connsiteY1"/>
                  </a:cxn>
                </a:cxnLst>
                <a:rect l="l" t="t" r="r" b="b"/>
                <a:pathLst>
                  <a:path w="106882" h="10256">
                    <a:moveTo>
                      <a:pt x="106883" y="0"/>
                    </a:moveTo>
                    <a:lnTo>
                      <a:pt x="0" y="10257"/>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32" name="Freeform: Shape 1431">
                <a:extLst>
                  <a:ext uri="{FF2B5EF4-FFF2-40B4-BE49-F238E27FC236}">
                    <a16:creationId xmlns:a16="http://schemas.microsoft.com/office/drawing/2014/main" id="{7358D424-5653-EE13-54AE-E3044E394FA1}"/>
                  </a:ext>
                </a:extLst>
              </p:cNvPr>
              <p:cNvSpPr/>
              <p:nvPr/>
            </p:nvSpPr>
            <p:spPr>
              <a:xfrm>
                <a:off x="3309997" y="2232535"/>
                <a:ext cx="109710" cy="10302"/>
              </a:xfrm>
              <a:custGeom>
                <a:avLst/>
                <a:gdLst>
                  <a:gd name="connsiteX0" fmla="*/ 109710 w 109710"/>
                  <a:gd name="connsiteY0" fmla="*/ 0 h 10302"/>
                  <a:gd name="connsiteX1" fmla="*/ 0 w 109710"/>
                  <a:gd name="connsiteY1" fmla="*/ 10303 h 10302"/>
                </a:gdLst>
                <a:ahLst/>
                <a:cxnLst>
                  <a:cxn ang="0">
                    <a:pos x="connsiteX0" y="connsiteY0"/>
                  </a:cxn>
                  <a:cxn ang="0">
                    <a:pos x="connsiteX1" y="connsiteY1"/>
                  </a:cxn>
                </a:cxnLst>
                <a:rect l="l" t="t" r="r" b="b"/>
                <a:pathLst>
                  <a:path w="109710" h="10302">
                    <a:moveTo>
                      <a:pt x="109710" y="0"/>
                    </a:moveTo>
                    <a:lnTo>
                      <a:pt x="0" y="1030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33" name="Freeform: Shape 1432">
                <a:extLst>
                  <a:ext uri="{FF2B5EF4-FFF2-40B4-BE49-F238E27FC236}">
                    <a16:creationId xmlns:a16="http://schemas.microsoft.com/office/drawing/2014/main" id="{5C94D49E-0C24-FABE-E4B5-E11BA93726BE}"/>
                  </a:ext>
                </a:extLst>
              </p:cNvPr>
              <p:cNvSpPr/>
              <p:nvPr/>
            </p:nvSpPr>
            <p:spPr>
              <a:xfrm>
                <a:off x="3309997" y="2348590"/>
                <a:ext cx="111911" cy="10336"/>
              </a:xfrm>
              <a:custGeom>
                <a:avLst/>
                <a:gdLst>
                  <a:gd name="connsiteX0" fmla="*/ 111911 w 111911"/>
                  <a:gd name="connsiteY0" fmla="*/ 0 h 10336"/>
                  <a:gd name="connsiteX1" fmla="*/ 0 w 111911"/>
                  <a:gd name="connsiteY1" fmla="*/ 10337 h 10336"/>
                </a:gdLst>
                <a:ahLst/>
                <a:cxnLst>
                  <a:cxn ang="0">
                    <a:pos x="connsiteX0" y="connsiteY0"/>
                  </a:cxn>
                  <a:cxn ang="0">
                    <a:pos x="connsiteX1" y="connsiteY1"/>
                  </a:cxn>
                </a:cxnLst>
                <a:rect l="l" t="t" r="r" b="b"/>
                <a:pathLst>
                  <a:path w="111911" h="10336">
                    <a:moveTo>
                      <a:pt x="111911" y="0"/>
                    </a:moveTo>
                    <a:lnTo>
                      <a:pt x="0" y="10337"/>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34" name="Freeform: Shape 1433">
                <a:extLst>
                  <a:ext uri="{FF2B5EF4-FFF2-40B4-BE49-F238E27FC236}">
                    <a16:creationId xmlns:a16="http://schemas.microsoft.com/office/drawing/2014/main" id="{13039C69-09CA-504D-95FF-91CFF5B6F0EC}"/>
                  </a:ext>
                </a:extLst>
              </p:cNvPr>
              <p:cNvSpPr/>
              <p:nvPr/>
            </p:nvSpPr>
            <p:spPr>
              <a:xfrm>
                <a:off x="3426082" y="501504"/>
                <a:ext cx="36549" cy="20582"/>
              </a:xfrm>
              <a:custGeom>
                <a:avLst/>
                <a:gdLst>
                  <a:gd name="connsiteX0" fmla="*/ 36549 w 36549"/>
                  <a:gd name="connsiteY0" fmla="*/ 20582 h 20582"/>
                  <a:gd name="connsiteX1" fmla="*/ 0 w 36549"/>
                  <a:gd name="connsiteY1" fmla="*/ 0 h 20582"/>
                </a:gdLst>
                <a:ahLst/>
                <a:cxnLst>
                  <a:cxn ang="0">
                    <a:pos x="connsiteX0" y="connsiteY0"/>
                  </a:cxn>
                  <a:cxn ang="0">
                    <a:pos x="connsiteX1" y="connsiteY1"/>
                  </a:cxn>
                </a:cxnLst>
                <a:rect l="l" t="t" r="r" b="b"/>
                <a:pathLst>
                  <a:path w="36549" h="20582">
                    <a:moveTo>
                      <a:pt x="36549" y="2058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35" name="Freeform: Shape 1434">
                <a:extLst>
                  <a:ext uri="{FF2B5EF4-FFF2-40B4-BE49-F238E27FC236}">
                    <a16:creationId xmlns:a16="http://schemas.microsoft.com/office/drawing/2014/main" id="{CA14DD57-D9B1-240B-2169-2C3BCB242072}"/>
                  </a:ext>
                </a:extLst>
              </p:cNvPr>
              <p:cNvSpPr/>
              <p:nvPr/>
            </p:nvSpPr>
            <p:spPr>
              <a:xfrm>
                <a:off x="3426082" y="617593"/>
                <a:ext cx="28203" cy="16957"/>
              </a:xfrm>
              <a:custGeom>
                <a:avLst/>
                <a:gdLst>
                  <a:gd name="connsiteX0" fmla="*/ 28204 w 28203"/>
                  <a:gd name="connsiteY0" fmla="*/ 16958 h 16957"/>
                  <a:gd name="connsiteX1" fmla="*/ 0 w 28203"/>
                  <a:gd name="connsiteY1" fmla="*/ 0 h 16957"/>
                </a:gdLst>
                <a:ahLst/>
                <a:cxnLst>
                  <a:cxn ang="0">
                    <a:pos x="connsiteX0" y="connsiteY0"/>
                  </a:cxn>
                  <a:cxn ang="0">
                    <a:pos x="connsiteX1" y="connsiteY1"/>
                  </a:cxn>
                </a:cxnLst>
                <a:rect l="l" t="t" r="r" b="b"/>
                <a:pathLst>
                  <a:path w="28203" h="16957">
                    <a:moveTo>
                      <a:pt x="28204" y="1695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36" name="Freeform: Shape 1435">
                <a:extLst>
                  <a:ext uri="{FF2B5EF4-FFF2-40B4-BE49-F238E27FC236}">
                    <a16:creationId xmlns:a16="http://schemas.microsoft.com/office/drawing/2014/main" id="{C65DF7E5-5E3B-68AE-919F-140CF4F7C902}"/>
                  </a:ext>
                </a:extLst>
              </p:cNvPr>
              <p:cNvSpPr/>
              <p:nvPr/>
            </p:nvSpPr>
            <p:spPr>
              <a:xfrm>
                <a:off x="3426082" y="733682"/>
                <a:ext cx="22855" cy="12572"/>
              </a:xfrm>
              <a:custGeom>
                <a:avLst/>
                <a:gdLst>
                  <a:gd name="connsiteX0" fmla="*/ 22855 w 22855"/>
                  <a:gd name="connsiteY0" fmla="*/ 12573 h 12572"/>
                  <a:gd name="connsiteX1" fmla="*/ 0 w 22855"/>
                  <a:gd name="connsiteY1" fmla="*/ 0 h 12572"/>
                </a:gdLst>
                <a:ahLst/>
                <a:cxnLst>
                  <a:cxn ang="0">
                    <a:pos x="connsiteX0" y="connsiteY0"/>
                  </a:cxn>
                  <a:cxn ang="0">
                    <a:pos x="connsiteX1" y="connsiteY1"/>
                  </a:cxn>
                </a:cxnLst>
                <a:rect l="l" t="t" r="r" b="b"/>
                <a:pathLst>
                  <a:path w="22855" h="12572">
                    <a:moveTo>
                      <a:pt x="22855" y="1257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37" name="Freeform: Shape 1436">
                <a:extLst>
                  <a:ext uri="{FF2B5EF4-FFF2-40B4-BE49-F238E27FC236}">
                    <a16:creationId xmlns:a16="http://schemas.microsoft.com/office/drawing/2014/main" id="{F54CE314-0F6A-43CD-F438-9E1EF6478D74}"/>
                  </a:ext>
                </a:extLst>
              </p:cNvPr>
              <p:cNvSpPr/>
              <p:nvPr/>
            </p:nvSpPr>
            <p:spPr>
              <a:xfrm>
                <a:off x="3426082" y="849771"/>
                <a:ext cx="21720" cy="7999"/>
              </a:xfrm>
              <a:custGeom>
                <a:avLst/>
                <a:gdLst>
                  <a:gd name="connsiteX0" fmla="*/ 21721 w 21720"/>
                  <a:gd name="connsiteY0" fmla="*/ 7999 h 7999"/>
                  <a:gd name="connsiteX1" fmla="*/ 0 w 21720"/>
                  <a:gd name="connsiteY1" fmla="*/ 0 h 7999"/>
                </a:gdLst>
                <a:ahLst/>
                <a:cxnLst>
                  <a:cxn ang="0">
                    <a:pos x="connsiteX0" y="connsiteY0"/>
                  </a:cxn>
                  <a:cxn ang="0">
                    <a:pos x="connsiteX1" y="connsiteY1"/>
                  </a:cxn>
                </a:cxnLst>
                <a:rect l="l" t="t" r="r" b="b"/>
                <a:pathLst>
                  <a:path w="21720" h="7999">
                    <a:moveTo>
                      <a:pt x="21721" y="799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38" name="Freeform: Shape 1437">
                <a:extLst>
                  <a:ext uri="{FF2B5EF4-FFF2-40B4-BE49-F238E27FC236}">
                    <a16:creationId xmlns:a16="http://schemas.microsoft.com/office/drawing/2014/main" id="{656096FF-6BE7-DAC5-2D71-7C3999C34DAB}"/>
                  </a:ext>
                </a:extLst>
              </p:cNvPr>
              <p:cNvSpPr/>
              <p:nvPr/>
            </p:nvSpPr>
            <p:spPr>
              <a:xfrm>
                <a:off x="3426082" y="965859"/>
                <a:ext cx="25241" cy="3633"/>
              </a:xfrm>
              <a:custGeom>
                <a:avLst/>
                <a:gdLst>
                  <a:gd name="connsiteX0" fmla="*/ 25242 w 25241"/>
                  <a:gd name="connsiteY0" fmla="*/ 3634 h 3633"/>
                  <a:gd name="connsiteX1" fmla="*/ 0 w 25241"/>
                  <a:gd name="connsiteY1" fmla="*/ 0 h 3633"/>
                </a:gdLst>
                <a:ahLst/>
                <a:cxnLst>
                  <a:cxn ang="0">
                    <a:pos x="connsiteX0" y="connsiteY0"/>
                  </a:cxn>
                  <a:cxn ang="0">
                    <a:pos x="connsiteX1" y="connsiteY1"/>
                  </a:cxn>
                </a:cxnLst>
                <a:rect l="l" t="t" r="r" b="b"/>
                <a:pathLst>
                  <a:path w="25241" h="3633">
                    <a:moveTo>
                      <a:pt x="25242" y="363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39" name="Freeform: Shape 1438">
                <a:extLst>
                  <a:ext uri="{FF2B5EF4-FFF2-40B4-BE49-F238E27FC236}">
                    <a16:creationId xmlns:a16="http://schemas.microsoft.com/office/drawing/2014/main" id="{C1657E4D-925B-88C8-690B-E6A83FF31F84}"/>
                  </a:ext>
                </a:extLst>
              </p:cNvPr>
              <p:cNvSpPr/>
              <p:nvPr/>
            </p:nvSpPr>
            <p:spPr>
              <a:xfrm>
                <a:off x="3426082" y="1081736"/>
                <a:ext cx="33086" cy="212"/>
              </a:xfrm>
              <a:custGeom>
                <a:avLst/>
                <a:gdLst>
                  <a:gd name="connsiteX0" fmla="*/ 33086 w 33086"/>
                  <a:gd name="connsiteY0" fmla="*/ 0 h 212"/>
                  <a:gd name="connsiteX1" fmla="*/ 0 w 33086"/>
                  <a:gd name="connsiteY1" fmla="*/ 213 h 212"/>
                </a:gdLst>
                <a:ahLst/>
                <a:cxnLst>
                  <a:cxn ang="0">
                    <a:pos x="connsiteX0" y="connsiteY0"/>
                  </a:cxn>
                  <a:cxn ang="0">
                    <a:pos x="connsiteX1" y="connsiteY1"/>
                  </a:cxn>
                </a:cxnLst>
                <a:rect l="l" t="t" r="r" b="b"/>
                <a:pathLst>
                  <a:path w="33086" h="212">
                    <a:moveTo>
                      <a:pt x="33086" y="0"/>
                    </a:moveTo>
                    <a:lnTo>
                      <a:pt x="0" y="21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40" name="Freeform: Shape 1439">
                <a:extLst>
                  <a:ext uri="{FF2B5EF4-FFF2-40B4-BE49-F238E27FC236}">
                    <a16:creationId xmlns:a16="http://schemas.microsoft.com/office/drawing/2014/main" id="{E883F7CF-7316-9747-62F3-A5B7E1D013F2}"/>
                  </a:ext>
                </a:extLst>
              </p:cNvPr>
              <p:cNvSpPr/>
              <p:nvPr/>
            </p:nvSpPr>
            <p:spPr>
              <a:xfrm>
                <a:off x="3426082" y="1194714"/>
                <a:ext cx="43952" cy="3323"/>
              </a:xfrm>
              <a:custGeom>
                <a:avLst/>
                <a:gdLst>
                  <a:gd name="connsiteX0" fmla="*/ 43952 w 43952"/>
                  <a:gd name="connsiteY0" fmla="*/ 0 h 3323"/>
                  <a:gd name="connsiteX1" fmla="*/ 0 w 43952"/>
                  <a:gd name="connsiteY1" fmla="*/ 3323 h 3323"/>
                </a:gdLst>
                <a:ahLst/>
                <a:cxnLst>
                  <a:cxn ang="0">
                    <a:pos x="connsiteX0" y="connsiteY0"/>
                  </a:cxn>
                  <a:cxn ang="0">
                    <a:pos x="connsiteX1" y="connsiteY1"/>
                  </a:cxn>
                </a:cxnLst>
                <a:rect l="l" t="t" r="r" b="b"/>
                <a:pathLst>
                  <a:path w="43952" h="3323">
                    <a:moveTo>
                      <a:pt x="43952" y="0"/>
                    </a:moveTo>
                    <a:lnTo>
                      <a:pt x="0" y="332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41" name="Freeform: Shape 1440">
                <a:extLst>
                  <a:ext uri="{FF2B5EF4-FFF2-40B4-BE49-F238E27FC236}">
                    <a16:creationId xmlns:a16="http://schemas.microsoft.com/office/drawing/2014/main" id="{BBBDEC17-4876-865C-CBC5-D81BD0BF97BD}"/>
                  </a:ext>
                </a:extLst>
              </p:cNvPr>
              <p:cNvSpPr/>
              <p:nvPr/>
            </p:nvSpPr>
            <p:spPr>
              <a:xfrm>
                <a:off x="3426082" y="1308492"/>
                <a:ext cx="55990" cy="5634"/>
              </a:xfrm>
              <a:custGeom>
                <a:avLst/>
                <a:gdLst>
                  <a:gd name="connsiteX0" fmla="*/ 55990 w 55990"/>
                  <a:gd name="connsiteY0" fmla="*/ 0 h 5634"/>
                  <a:gd name="connsiteX1" fmla="*/ 0 w 55990"/>
                  <a:gd name="connsiteY1" fmla="*/ 5635 h 5634"/>
                </a:gdLst>
                <a:ahLst/>
                <a:cxnLst>
                  <a:cxn ang="0">
                    <a:pos x="connsiteX0" y="connsiteY0"/>
                  </a:cxn>
                  <a:cxn ang="0">
                    <a:pos x="connsiteX1" y="connsiteY1"/>
                  </a:cxn>
                </a:cxnLst>
                <a:rect l="l" t="t" r="r" b="b"/>
                <a:pathLst>
                  <a:path w="55990" h="5634">
                    <a:moveTo>
                      <a:pt x="55990" y="0"/>
                    </a:moveTo>
                    <a:lnTo>
                      <a:pt x="0" y="563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42" name="Freeform: Shape 1441">
                <a:extLst>
                  <a:ext uri="{FF2B5EF4-FFF2-40B4-BE49-F238E27FC236}">
                    <a16:creationId xmlns:a16="http://schemas.microsoft.com/office/drawing/2014/main" id="{5064D7AA-2B19-1011-18E3-F9ED54AF284F}"/>
                  </a:ext>
                </a:extLst>
              </p:cNvPr>
              <p:cNvSpPr/>
              <p:nvPr/>
            </p:nvSpPr>
            <p:spPr>
              <a:xfrm>
                <a:off x="3426082" y="1422979"/>
                <a:ext cx="67581" cy="7236"/>
              </a:xfrm>
              <a:custGeom>
                <a:avLst/>
                <a:gdLst>
                  <a:gd name="connsiteX0" fmla="*/ 67582 w 67581"/>
                  <a:gd name="connsiteY0" fmla="*/ 0 h 7236"/>
                  <a:gd name="connsiteX1" fmla="*/ 0 w 67581"/>
                  <a:gd name="connsiteY1" fmla="*/ 7237 h 7236"/>
                </a:gdLst>
                <a:ahLst/>
                <a:cxnLst>
                  <a:cxn ang="0">
                    <a:pos x="connsiteX0" y="connsiteY0"/>
                  </a:cxn>
                  <a:cxn ang="0">
                    <a:pos x="connsiteX1" y="connsiteY1"/>
                  </a:cxn>
                </a:cxnLst>
                <a:rect l="l" t="t" r="r" b="b"/>
                <a:pathLst>
                  <a:path w="67581" h="7236">
                    <a:moveTo>
                      <a:pt x="67582" y="0"/>
                    </a:moveTo>
                    <a:lnTo>
                      <a:pt x="0" y="7237"/>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43" name="Freeform: Shape 1442">
                <a:extLst>
                  <a:ext uri="{FF2B5EF4-FFF2-40B4-BE49-F238E27FC236}">
                    <a16:creationId xmlns:a16="http://schemas.microsoft.com/office/drawing/2014/main" id="{24A18C26-F731-2CD7-2461-5C8E6F663FA9}"/>
                  </a:ext>
                </a:extLst>
              </p:cNvPr>
              <p:cNvSpPr/>
              <p:nvPr/>
            </p:nvSpPr>
            <p:spPr>
              <a:xfrm>
                <a:off x="3426082" y="1538009"/>
                <a:ext cx="77787" cy="8294"/>
              </a:xfrm>
              <a:custGeom>
                <a:avLst/>
                <a:gdLst>
                  <a:gd name="connsiteX0" fmla="*/ 77788 w 77787"/>
                  <a:gd name="connsiteY0" fmla="*/ 0 h 8294"/>
                  <a:gd name="connsiteX1" fmla="*/ 0 w 77787"/>
                  <a:gd name="connsiteY1" fmla="*/ 8295 h 8294"/>
                </a:gdLst>
                <a:ahLst/>
                <a:cxnLst>
                  <a:cxn ang="0">
                    <a:pos x="connsiteX0" y="connsiteY0"/>
                  </a:cxn>
                  <a:cxn ang="0">
                    <a:pos x="connsiteX1" y="connsiteY1"/>
                  </a:cxn>
                </a:cxnLst>
                <a:rect l="l" t="t" r="r" b="b"/>
                <a:pathLst>
                  <a:path w="77787" h="8294">
                    <a:moveTo>
                      <a:pt x="77788" y="0"/>
                    </a:moveTo>
                    <a:lnTo>
                      <a:pt x="0" y="829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44" name="Freeform: Shape 1443">
                <a:extLst>
                  <a:ext uri="{FF2B5EF4-FFF2-40B4-BE49-F238E27FC236}">
                    <a16:creationId xmlns:a16="http://schemas.microsoft.com/office/drawing/2014/main" id="{62722D9B-EAF2-474B-B1CC-8C14CF615794}"/>
                  </a:ext>
                </a:extLst>
              </p:cNvPr>
              <p:cNvSpPr/>
              <p:nvPr/>
            </p:nvSpPr>
            <p:spPr>
              <a:xfrm>
                <a:off x="3426082" y="1653418"/>
                <a:ext cx="86300" cy="8975"/>
              </a:xfrm>
              <a:custGeom>
                <a:avLst/>
                <a:gdLst>
                  <a:gd name="connsiteX0" fmla="*/ 86300 w 86300"/>
                  <a:gd name="connsiteY0" fmla="*/ 0 h 8975"/>
                  <a:gd name="connsiteX1" fmla="*/ 0 w 86300"/>
                  <a:gd name="connsiteY1" fmla="*/ 8975 h 8975"/>
                </a:gdLst>
                <a:ahLst/>
                <a:cxnLst>
                  <a:cxn ang="0">
                    <a:pos x="connsiteX0" y="connsiteY0"/>
                  </a:cxn>
                  <a:cxn ang="0">
                    <a:pos x="connsiteX1" y="connsiteY1"/>
                  </a:cxn>
                </a:cxnLst>
                <a:rect l="l" t="t" r="r" b="b"/>
                <a:pathLst>
                  <a:path w="86300" h="8975">
                    <a:moveTo>
                      <a:pt x="86300" y="0"/>
                    </a:moveTo>
                    <a:lnTo>
                      <a:pt x="0" y="897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45" name="Freeform: Shape 1444">
                <a:extLst>
                  <a:ext uri="{FF2B5EF4-FFF2-40B4-BE49-F238E27FC236}">
                    <a16:creationId xmlns:a16="http://schemas.microsoft.com/office/drawing/2014/main" id="{4CC4FA3B-D200-8B53-1548-C654191AF75B}"/>
                  </a:ext>
                </a:extLst>
              </p:cNvPr>
              <p:cNvSpPr/>
              <p:nvPr/>
            </p:nvSpPr>
            <p:spPr>
              <a:xfrm>
                <a:off x="3426082" y="1769072"/>
                <a:ext cx="93189" cy="9409"/>
              </a:xfrm>
              <a:custGeom>
                <a:avLst/>
                <a:gdLst>
                  <a:gd name="connsiteX0" fmla="*/ 93190 w 93189"/>
                  <a:gd name="connsiteY0" fmla="*/ 0 h 9409"/>
                  <a:gd name="connsiteX1" fmla="*/ 0 w 93189"/>
                  <a:gd name="connsiteY1" fmla="*/ 9410 h 9409"/>
                </a:gdLst>
                <a:ahLst/>
                <a:cxnLst>
                  <a:cxn ang="0">
                    <a:pos x="connsiteX0" y="connsiteY0"/>
                  </a:cxn>
                  <a:cxn ang="0">
                    <a:pos x="connsiteX1" y="connsiteY1"/>
                  </a:cxn>
                </a:cxnLst>
                <a:rect l="l" t="t" r="r" b="b"/>
                <a:pathLst>
                  <a:path w="93189" h="9409">
                    <a:moveTo>
                      <a:pt x="93190" y="0"/>
                    </a:moveTo>
                    <a:lnTo>
                      <a:pt x="0" y="941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46" name="Freeform: Shape 1445">
                <a:extLst>
                  <a:ext uri="{FF2B5EF4-FFF2-40B4-BE49-F238E27FC236}">
                    <a16:creationId xmlns:a16="http://schemas.microsoft.com/office/drawing/2014/main" id="{5C0D2E3D-7A23-765E-E4BE-33ED68F7199D}"/>
                  </a:ext>
                </a:extLst>
              </p:cNvPr>
              <p:cNvSpPr/>
              <p:nvPr/>
            </p:nvSpPr>
            <p:spPr>
              <a:xfrm>
                <a:off x="3426082" y="1884881"/>
                <a:ext cx="98682" cy="9689"/>
              </a:xfrm>
              <a:custGeom>
                <a:avLst/>
                <a:gdLst>
                  <a:gd name="connsiteX0" fmla="*/ 98683 w 98682"/>
                  <a:gd name="connsiteY0" fmla="*/ 0 h 9689"/>
                  <a:gd name="connsiteX1" fmla="*/ 0 w 98682"/>
                  <a:gd name="connsiteY1" fmla="*/ 9690 h 9689"/>
                </a:gdLst>
                <a:ahLst/>
                <a:cxnLst>
                  <a:cxn ang="0">
                    <a:pos x="connsiteX0" y="connsiteY0"/>
                  </a:cxn>
                  <a:cxn ang="0">
                    <a:pos x="connsiteX1" y="connsiteY1"/>
                  </a:cxn>
                </a:cxnLst>
                <a:rect l="l" t="t" r="r" b="b"/>
                <a:pathLst>
                  <a:path w="98682" h="9689">
                    <a:moveTo>
                      <a:pt x="98683" y="0"/>
                    </a:moveTo>
                    <a:lnTo>
                      <a:pt x="0" y="969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47" name="Freeform: Shape 1446">
                <a:extLst>
                  <a:ext uri="{FF2B5EF4-FFF2-40B4-BE49-F238E27FC236}">
                    <a16:creationId xmlns:a16="http://schemas.microsoft.com/office/drawing/2014/main" id="{EE12EDE0-0679-EDCD-06EF-AA861FC2A5E6}"/>
                  </a:ext>
                </a:extLst>
              </p:cNvPr>
              <p:cNvSpPr/>
              <p:nvPr/>
            </p:nvSpPr>
            <p:spPr>
              <a:xfrm>
                <a:off x="3426082" y="2000784"/>
                <a:ext cx="103031" cy="9875"/>
              </a:xfrm>
              <a:custGeom>
                <a:avLst/>
                <a:gdLst>
                  <a:gd name="connsiteX0" fmla="*/ 103032 w 103031"/>
                  <a:gd name="connsiteY0" fmla="*/ 0 h 9875"/>
                  <a:gd name="connsiteX1" fmla="*/ 0 w 103031"/>
                  <a:gd name="connsiteY1" fmla="*/ 9876 h 9875"/>
                </a:gdLst>
                <a:ahLst/>
                <a:cxnLst>
                  <a:cxn ang="0">
                    <a:pos x="connsiteX0" y="connsiteY0"/>
                  </a:cxn>
                  <a:cxn ang="0">
                    <a:pos x="connsiteX1" y="connsiteY1"/>
                  </a:cxn>
                </a:cxnLst>
                <a:rect l="l" t="t" r="r" b="b"/>
                <a:pathLst>
                  <a:path w="103031" h="9875">
                    <a:moveTo>
                      <a:pt x="103032" y="0"/>
                    </a:moveTo>
                    <a:lnTo>
                      <a:pt x="0" y="9876"/>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48" name="Freeform: Shape 1447">
                <a:extLst>
                  <a:ext uri="{FF2B5EF4-FFF2-40B4-BE49-F238E27FC236}">
                    <a16:creationId xmlns:a16="http://schemas.microsoft.com/office/drawing/2014/main" id="{AAF87B68-91FA-EFF6-7FDB-FF0F64DF23A3}"/>
                  </a:ext>
                </a:extLst>
              </p:cNvPr>
              <p:cNvSpPr/>
              <p:nvPr/>
            </p:nvSpPr>
            <p:spPr>
              <a:xfrm>
                <a:off x="3426082" y="2116744"/>
                <a:ext cx="106462" cy="10004"/>
              </a:xfrm>
              <a:custGeom>
                <a:avLst/>
                <a:gdLst>
                  <a:gd name="connsiteX0" fmla="*/ 106462 w 106462"/>
                  <a:gd name="connsiteY0" fmla="*/ 0 h 10004"/>
                  <a:gd name="connsiteX1" fmla="*/ 0 w 106462"/>
                  <a:gd name="connsiteY1" fmla="*/ 10005 h 10004"/>
                </a:gdLst>
                <a:ahLst/>
                <a:cxnLst>
                  <a:cxn ang="0">
                    <a:pos x="connsiteX0" y="connsiteY0"/>
                  </a:cxn>
                  <a:cxn ang="0">
                    <a:pos x="connsiteX1" y="connsiteY1"/>
                  </a:cxn>
                </a:cxnLst>
                <a:rect l="l" t="t" r="r" b="b"/>
                <a:pathLst>
                  <a:path w="106462" h="10004">
                    <a:moveTo>
                      <a:pt x="106462" y="0"/>
                    </a:moveTo>
                    <a:lnTo>
                      <a:pt x="0" y="1000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49" name="Freeform: Shape 1448">
                <a:extLst>
                  <a:ext uri="{FF2B5EF4-FFF2-40B4-BE49-F238E27FC236}">
                    <a16:creationId xmlns:a16="http://schemas.microsoft.com/office/drawing/2014/main" id="{8AF191D8-D6CE-1F21-9B15-CCF94B9C0407}"/>
                  </a:ext>
                </a:extLst>
              </p:cNvPr>
              <p:cNvSpPr/>
              <p:nvPr/>
            </p:nvSpPr>
            <p:spPr>
              <a:xfrm>
                <a:off x="3426082" y="2232737"/>
                <a:ext cx="109151" cy="10100"/>
              </a:xfrm>
              <a:custGeom>
                <a:avLst/>
                <a:gdLst>
                  <a:gd name="connsiteX0" fmla="*/ 109151 w 109151"/>
                  <a:gd name="connsiteY0" fmla="*/ 0 h 10100"/>
                  <a:gd name="connsiteX1" fmla="*/ 0 w 109151"/>
                  <a:gd name="connsiteY1" fmla="*/ 10100 h 10100"/>
                </a:gdLst>
                <a:ahLst/>
                <a:cxnLst>
                  <a:cxn ang="0">
                    <a:pos x="connsiteX0" y="connsiteY0"/>
                  </a:cxn>
                  <a:cxn ang="0">
                    <a:pos x="connsiteX1" y="connsiteY1"/>
                  </a:cxn>
                </a:cxnLst>
                <a:rect l="l" t="t" r="r" b="b"/>
                <a:pathLst>
                  <a:path w="109151" h="10100">
                    <a:moveTo>
                      <a:pt x="109151" y="0"/>
                    </a:moveTo>
                    <a:lnTo>
                      <a:pt x="0" y="1010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50" name="Freeform: Shape 1449">
                <a:extLst>
                  <a:ext uri="{FF2B5EF4-FFF2-40B4-BE49-F238E27FC236}">
                    <a16:creationId xmlns:a16="http://schemas.microsoft.com/office/drawing/2014/main" id="{39C901B9-A3A1-B671-481F-9ACAA2A0E5C7}"/>
                  </a:ext>
                </a:extLst>
              </p:cNvPr>
              <p:cNvSpPr/>
              <p:nvPr/>
            </p:nvSpPr>
            <p:spPr>
              <a:xfrm>
                <a:off x="3426082" y="2348751"/>
                <a:ext cx="111234" cy="10175"/>
              </a:xfrm>
              <a:custGeom>
                <a:avLst/>
                <a:gdLst>
                  <a:gd name="connsiteX0" fmla="*/ 111235 w 111234"/>
                  <a:gd name="connsiteY0" fmla="*/ 0 h 10175"/>
                  <a:gd name="connsiteX1" fmla="*/ 0 w 111234"/>
                  <a:gd name="connsiteY1" fmla="*/ 10176 h 10175"/>
                </a:gdLst>
                <a:ahLst/>
                <a:cxnLst>
                  <a:cxn ang="0">
                    <a:pos x="connsiteX0" y="connsiteY0"/>
                  </a:cxn>
                  <a:cxn ang="0">
                    <a:pos x="connsiteX1" y="connsiteY1"/>
                  </a:cxn>
                </a:cxnLst>
                <a:rect l="l" t="t" r="r" b="b"/>
                <a:pathLst>
                  <a:path w="111234" h="10175">
                    <a:moveTo>
                      <a:pt x="111235" y="0"/>
                    </a:moveTo>
                    <a:lnTo>
                      <a:pt x="0" y="10176"/>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51" name="Freeform: Shape 1450">
                <a:extLst>
                  <a:ext uri="{FF2B5EF4-FFF2-40B4-BE49-F238E27FC236}">
                    <a16:creationId xmlns:a16="http://schemas.microsoft.com/office/drawing/2014/main" id="{B8B6ABC2-F984-4CB4-1543-81B047977008}"/>
                  </a:ext>
                </a:extLst>
              </p:cNvPr>
              <p:cNvSpPr/>
              <p:nvPr/>
            </p:nvSpPr>
            <p:spPr>
              <a:xfrm>
                <a:off x="3542168" y="501504"/>
                <a:ext cx="35001" cy="18816"/>
              </a:xfrm>
              <a:custGeom>
                <a:avLst/>
                <a:gdLst>
                  <a:gd name="connsiteX0" fmla="*/ 35001 w 35001"/>
                  <a:gd name="connsiteY0" fmla="*/ 18817 h 18816"/>
                  <a:gd name="connsiteX1" fmla="*/ 0 w 35001"/>
                  <a:gd name="connsiteY1" fmla="*/ 0 h 18816"/>
                </a:gdLst>
                <a:ahLst/>
                <a:cxnLst>
                  <a:cxn ang="0">
                    <a:pos x="connsiteX0" y="connsiteY0"/>
                  </a:cxn>
                  <a:cxn ang="0">
                    <a:pos x="connsiteX1" y="connsiteY1"/>
                  </a:cxn>
                </a:cxnLst>
                <a:rect l="l" t="t" r="r" b="b"/>
                <a:pathLst>
                  <a:path w="35001" h="18816">
                    <a:moveTo>
                      <a:pt x="35001" y="1881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52" name="Freeform: Shape 1451">
                <a:extLst>
                  <a:ext uri="{FF2B5EF4-FFF2-40B4-BE49-F238E27FC236}">
                    <a16:creationId xmlns:a16="http://schemas.microsoft.com/office/drawing/2014/main" id="{17C06521-AA74-BC13-CB23-1B86D77EB87F}"/>
                  </a:ext>
                </a:extLst>
              </p:cNvPr>
              <p:cNvSpPr/>
              <p:nvPr/>
            </p:nvSpPr>
            <p:spPr>
              <a:xfrm>
                <a:off x="3542168" y="617593"/>
                <a:ext cx="28206" cy="15487"/>
              </a:xfrm>
              <a:custGeom>
                <a:avLst/>
                <a:gdLst>
                  <a:gd name="connsiteX0" fmla="*/ 28207 w 28206"/>
                  <a:gd name="connsiteY0" fmla="*/ 15487 h 15487"/>
                  <a:gd name="connsiteX1" fmla="*/ 0 w 28206"/>
                  <a:gd name="connsiteY1" fmla="*/ 0 h 15487"/>
                </a:gdLst>
                <a:ahLst/>
                <a:cxnLst>
                  <a:cxn ang="0">
                    <a:pos x="connsiteX0" y="connsiteY0"/>
                  </a:cxn>
                  <a:cxn ang="0">
                    <a:pos x="connsiteX1" y="connsiteY1"/>
                  </a:cxn>
                </a:cxnLst>
                <a:rect l="l" t="t" r="r" b="b"/>
                <a:pathLst>
                  <a:path w="28206" h="15487">
                    <a:moveTo>
                      <a:pt x="28207" y="1548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53" name="Freeform: Shape 1452">
                <a:extLst>
                  <a:ext uri="{FF2B5EF4-FFF2-40B4-BE49-F238E27FC236}">
                    <a16:creationId xmlns:a16="http://schemas.microsoft.com/office/drawing/2014/main" id="{C499F42A-6CCF-B8D9-A82C-1172B34E2C15}"/>
                  </a:ext>
                </a:extLst>
              </p:cNvPr>
              <p:cNvSpPr/>
              <p:nvPr/>
            </p:nvSpPr>
            <p:spPr>
              <a:xfrm>
                <a:off x="3542168" y="733682"/>
                <a:ext cx="24032" cy="11597"/>
              </a:xfrm>
              <a:custGeom>
                <a:avLst/>
                <a:gdLst>
                  <a:gd name="connsiteX0" fmla="*/ 24032 w 24032"/>
                  <a:gd name="connsiteY0" fmla="*/ 11597 h 11597"/>
                  <a:gd name="connsiteX1" fmla="*/ 0 w 24032"/>
                  <a:gd name="connsiteY1" fmla="*/ 0 h 11597"/>
                </a:gdLst>
                <a:ahLst/>
                <a:cxnLst>
                  <a:cxn ang="0">
                    <a:pos x="connsiteX0" y="connsiteY0"/>
                  </a:cxn>
                  <a:cxn ang="0">
                    <a:pos x="connsiteX1" y="connsiteY1"/>
                  </a:cxn>
                </a:cxnLst>
                <a:rect l="l" t="t" r="r" b="b"/>
                <a:pathLst>
                  <a:path w="24032" h="11597">
                    <a:moveTo>
                      <a:pt x="24032" y="1159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54" name="Freeform: Shape 1453">
                <a:extLst>
                  <a:ext uri="{FF2B5EF4-FFF2-40B4-BE49-F238E27FC236}">
                    <a16:creationId xmlns:a16="http://schemas.microsoft.com/office/drawing/2014/main" id="{2402B12D-89B2-3B46-D396-87DE179C4825}"/>
                  </a:ext>
                </a:extLst>
              </p:cNvPr>
              <p:cNvSpPr/>
              <p:nvPr/>
            </p:nvSpPr>
            <p:spPr>
              <a:xfrm>
                <a:off x="3542168" y="849771"/>
                <a:ext cx="23583" cy="7574"/>
              </a:xfrm>
              <a:custGeom>
                <a:avLst/>
                <a:gdLst>
                  <a:gd name="connsiteX0" fmla="*/ 23583 w 23583"/>
                  <a:gd name="connsiteY0" fmla="*/ 7574 h 7574"/>
                  <a:gd name="connsiteX1" fmla="*/ 0 w 23583"/>
                  <a:gd name="connsiteY1" fmla="*/ 0 h 7574"/>
                </a:gdLst>
                <a:ahLst/>
                <a:cxnLst>
                  <a:cxn ang="0">
                    <a:pos x="connsiteX0" y="connsiteY0"/>
                  </a:cxn>
                  <a:cxn ang="0">
                    <a:pos x="connsiteX1" y="connsiteY1"/>
                  </a:cxn>
                </a:cxnLst>
                <a:rect l="l" t="t" r="r" b="b"/>
                <a:pathLst>
                  <a:path w="23583" h="7574">
                    <a:moveTo>
                      <a:pt x="23583" y="757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55" name="Freeform: Shape 1454">
                <a:extLst>
                  <a:ext uri="{FF2B5EF4-FFF2-40B4-BE49-F238E27FC236}">
                    <a16:creationId xmlns:a16="http://schemas.microsoft.com/office/drawing/2014/main" id="{27FDF72D-4033-44CD-A8B3-0D426F979A6A}"/>
                  </a:ext>
                </a:extLst>
              </p:cNvPr>
              <p:cNvSpPr/>
              <p:nvPr/>
            </p:nvSpPr>
            <p:spPr>
              <a:xfrm>
                <a:off x="3542168" y="965859"/>
                <a:ext cx="27334" cy="3713"/>
              </a:xfrm>
              <a:custGeom>
                <a:avLst/>
                <a:gdLst>
                  <a:gd name="connsiteX0" fmla="*/ 27335 w 27334"/>
                  <a:gd name="connsiteY0" fmla="*/ 3713 h 3713"/>
                  <a:gd name="connsiteX1" fmla="*/ 0 w 27334"/>
                  <a:gd name="connsiteY1" fmla="*/ 0 h 3713"/>
                </a:gdLst>
                <a:ahLst/>
                <a:cxnLst>
                  <a:cxn ang="0">
                    <a:pos x="connsiteX0" y="connsiteY0"/>
                  </a:cxn>
                  <a:cxn ang="0">
                    <a:pos x="connsiteX1" y="connsiteY1"/>
                  </a:cxn>
                </a:cxnLst>
                <a:rect l="l" t="t" r="r" b="b"/>
                <a:pathLst>
                  <a:path w="27334" h="3713">
                    <a:moveTo>
                      <a:pt x="27335" y="371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56" name="Freeform: Shape 1455">
                <a:extLst>
                  <a:ext uri="{FF2B5EF4-FFF2-40B4-BE49-F238E27FC236}">
                    <a16:creationId xmlns:a16="http://schemas.microsoft.com/office/drawing/2014/main" id="{70C4C1DF-707B-F452-2F5C-026D93FFFC18}"/>
                  </a:ext>
                </a:extLst>
              </p:cNvPr>
              <p:cNvSpPr/>
              <p:nvPr/>
            </p:nvSpPr>
            <p:spPr>
              <a:xfrm>
                <a:off x="3542168" y="1081948"/>
                <a:ext cx="35026" cy="253"/>
              </a:xfrm>
              <a:custGeom>
                <a:avLst/>
                <a:gdLst>
                  <a:gd name="connsiteX0" fmla="*/ 35027 w 35026"/>
                  <a:gd name="connsiteY0" fmla="*/ 253 h 253"/>
                  <a:gd name="connsiteX1" fmla="*/ 0 w 35026"/>
                  <a:gd name="connsiteY1" fmla="*/ 0 h 253"/>
                </a:gdLst>
                <a:ahLst/>
                <a:cxnLst>
                  <a:cxn ang="0">
                    <a:pos x="connsiteX0" y="connsiteY0"/>
                  </a:cxn>
                  <a:cxn ang="0">
                    <a:pos x="connsiteX1" y="connsiteY1"/>
                  </a:cxn>
                </a:cxnLst>
                <a:rect l="l" t="t" r="r" b="b"/>
                <a:pathLst>
                  <a:path w="35026" h="253">
                    <a:moveTo>
                      <a:pt x="35027" y="25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57" name="Freeform: Shape 1456">
                <a:extLst>
                  <a:ext uri="{FF2B5EF4-FFF2-40B4-BE49-F238E27FC236}">
                    <a16:creationId xmlns:a16="http://schemas.microsoft.com/office/drawing/2014/main" id="{C86E5FD8-D8B4-E045-7FC4-55D02159C31B}"/>
                  </a:ext>
                </a:extLst>
              </p:cNvPr>
              <p:cNvSpPr/>
              <p:nvPr/>
            </p:nvSpPr>
            <p:spPr>
              <a:xfrm>
                <a:off x="3542168" y="1195415"/>
                <a:ext cx="45476" cy="2622"/>
              </a:xfrm>
              <a:custGeom>
                <a:avLst/>
                <a:gdLst>
                  <a:gd name="connsiteX0" fmla="*/ 45476 w 45476"/>
                  <a:gd name="connsiteY0" fmla="*/ 0 h 2622"/>
                  <a:gd name="connsiteX1" fmla="*/ 0 w 45476"/>
                  <a:gd name="connsiteY1" fmla="*/ 2623 h 2622"/>
                </a:gdLst>
                <a:ahLst/>
                <a:cxnLst>
                  <a:cxn ang="0">
                    <a:pos x="connsiteX0" y="connsiteY0"/>
                  </a:cxn>
                  <a:cxn ang="0">
                    <a:pos x="connsiteX1" y="connsiteY1"/>
                  </a:cxn>
                </a:cxnLst>
                <a:rect l="l" t="t" r="r" b="b"/>
                <a:pathLst>
                  <a:path w="45476" h="2622">
                    <a:moveTo>
                      <a:pt x="45476" y="0"/>
                    </a:moveTo>
                    <a:lnTo>
                      <a:pt x="0" y="262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58" name="Freeform: Shape 1457">
                <a:extLst>
                  <a:ext uri="{FF2B5EF4-FFF2-40B4-BE49-F238E27FC236}">
                    <a16:creationId xmlns:a16="http://schemas.microsoft.com/office/drawing/2014/main" id="{87FC06B9-9FD0-7ED4-BF98-0EF6AF5591BA}"/>
                  </a:ext>
                </a:extLst>
              </p:cNvPr>
              <p:cNvSpPr/>
              <p:nvPr/>
            </p:nvSpPr>
            <p:spPr>
              <a:xfrm>
                <a:off x="3542168" y="1309281"/>
                <a:ext cx="56989" cy="4845"/>
              </a:xfrm>
              <a:custGeom>
                <a:avLst/>
                <a:gdLst>
                  <a:gd name="connsiteX0" fmla="*/ 56989 w 56989"/>
                  <a:gd name="connsiteY0" fmla="*/ 0 h 4845"/>
                  <a:gd name="connsiteX1" fmla="*/ 0 w 56989"/>
                  <a:gd name="connsiteY1" fmla="*/ 4845 h 4845"/>
                </a:gdLst>
                <a:ahLst/>
                <a:cxnLst>
                  <a:cxn ang="0">
                    <a:pos x="connsiteX0" y="connsiteY0"/>
                  </a:cxn>
                  <a:cxn ang="0">
                    <a:pos x="connsiteX1" y="connsiteY1"/>
                  </a:cxn>
                </a:cxnLst>
                <a:rect l="l" t="t" r="r" b="b"/>
                <a:pathLst>
                  <a:path w="56989" h="4845">
                    <a:moveTo>
                      <a:pt x="56989" y="0"/>
                    </a:moveTo>
                    <a:lnTo>
                      <a:pt x="0" y="484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59" name="Freeform: Shape 1458">
                <a:extLst>
                  <a:ext uri="{FF2B5EF4-FFF2-40B4-BE49-F238E27FC236}">
                    <a16:creationId xmlns:a16="http://schemas.microsoft.com/office/drawing/2014/main" id="{CAEB00DB-893C-C4B3-06E5-8C6597B74EA8}"/>
                  </a:ext>
                </a:extLst>
              </p:cNvPr>
              <p:cNvSpPr/>
              <p:nvPr/>
            </p:nvSpPr>
            <p:spPr>
              <a:xfrm>
                <a:off x="3542168" y="1423750"/>
                <a:ext cx="68087" cy="6464"/>
              </a:xfrm>
              <a:custGeom>
                <a:avLst/>
                <a:gdLst>
                  <a:gd name="connsiteX0" fmla="*/ 68087 w 68087"/>
                  <a:gd name="connsiteY0" fmla="*/ 0 h 6464"/>
                  <a:gd name="connsiteX1" fmla="*/ 0 w 68087"/>
                  <a:gd name="connsiteY1" fmla="*/ 6465 h 6464"/>
                </a:gdLst>
                <a:ahLst/>
                <a:cxnLst>
                  <a:cxn ang="0">
                    <a:pos x="connsiteX0" y="connsiteY0"/>
                  </a:cxn>
                  <a:cxn ang="0">
                    <a:pos x="connsiteX1" y="connsiteY1"/>
                  </a:cxn>
                </a:cxnLst>
                <a:rect l="l" t="t" r="r" b="b"/>
                <a:pathLst>
                  <a:path w="68087" h="6464">
                    <a:moveTo>
                      <a:pt x="68087" y="0"/>
                    </a:moveTo>
                    <a:lnTo>
                      <a:pt x="0" y="646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60" name="Freeform: Shape 1459">
                <a:extLst>
                  <a:ext uri="{FF2B5EF4-FFF2-40B4-BE49-F238E27FC236}">
                    <a16:creationId xmlns:a16="http://schemas.microsoft.com/office/drawing/2014/main" id="{76EC5119-ADAA-EBDB-7750-5875E1DD0F1E}"/>
                  </a:ext>
                </a:extLst>
              </p:cNvPr>
              <p:cNvSpPr/>
              <p:nvPr/>
            </p:nvSpPr>
            <p:spPr>
              <a:xfrm>
                <a:off x="3542168" y="1538703"/>
                <a:ext cx="77902" cy="7601"/>
              </a:xfrm>
              <a:custGeom>
                <a:avLst/>
                <a:gdLst>
                  <a:gd name="connsiteX0" fmla="*/ 77902 w 77902"/>
                  <a:gd name="connsiteY0" fmla="*/ 0 h 7601"/>
                  <a:gd name="connsiteX1" fmla="*/ 0 w 77902"/>
                  <a:gd name="connsiteY1" fmla="*/ 7602 h 7601"/>
                </a:gdLst>
                <a:ahLst/>
                <a:cxnLst>
                  <a:cxn ang="0">
                    <a:pos x="connsiteX0" y="connsiteY0"/>
                  </a:cxn>
                  <a:cxn ang="0">
                    <a:pos x="connsiteX1" y="connsiteY1"/>
                  </a:cxn>
                </a:cxnLst>
                <a:rect l="l" t="t" r="r" b="b"/>
                <a:pathLst>
                  <a:path w="77902" h="7601">
                    <a:moveTo>
                      <a:pt x="77902" y="0"/>
                    </a:moveTo>
                    <a:lnTo>
                      <a:pt x="0" y="760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61" name="Freeform: Shape 1460">
                <a:extLst>
                  <a:ext uri="{FF2B5EF4-FFF2-40B4-BE49-F238E27FC236}">
                    <a16:creationId xmlns:a16="http://schemas.microsoft.com/office/drawing/2014/main" id="{D8312DBA-AF04-D8EC-6443-FCC64CFFADA3}"/>
                  </a:ext>
                </a:extLst>
              </p:cNvPr>
              <p:cNvSpPr/>
              <p:nvPr/>
            </p:nvSpPr>
            <p:spPr>
              <a:xfrm>
                <a:off x="3542168" y="1654008"/>
                <a:ext cx="86137" cy="8384"/>
              </a:xfrm>
              <a:custGeom>
                <a:avLst/>
                <a:gdLst>
                  <a:gd name="connsiteX0" fmla="*/ 86138 w 86137"/>
                  <a:gd name="connsiteY0" fmla="*/ 0 h 8384"/>
                  <a:gd name="connsiteX1" fmla="*/ 0 w 86137"/>
                  <a:gd name="connsiteY1" fmla="*/ 8385 h 8384"/>
                </a:gdLst>
                <a:ahLst/>
                <a:cxnLst>
                  <a:cxn ang="0">
                    <a:pos x="connsiteX0" y="connsiteY0"/>
                  </a:cxn>
                  <a:cxn ang="0">
                    <a:pos x="connsiteX1" y="connsiteY1"/>
                  </a:cxn>
                </a:cxnLst>
                <a:rect l="l" t="t" r="r" b="b"/>
                <a:pathLst>
                  <a:path w="86137" h="8384">
                    <a:moveTo>
                      <a:pt x="86138" y="0"/>
                    </a:moveTo>
                    <a:lnTo>
                      <a:pt x="0" y="838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62" name="Freeform: Shape 1461">
                <a:extLst>
                  <a:ext uri="{FF2B5EF4-FFF2-40B4-BE49-F238E27FC236}">
                    <a16:creationId xmlns:a16="http://schemas.microsoft.com/office/drawing/2014/main" id="{544FEF33-566F-D704-2A7E-1BC32F98B7EB}"/>
                  </a:ext>
                </a:extLst>
              </p:cNvPr>
              <p:cNvSpPr/>
              <p:nvPr/>
            </p:nvSpPr>
            <p:spPr>
              <a:xfrm>
                <a:off x="3542168" y="1769557"/>
                <a:ext cx="92846" cy="8924"/>
              </a:xfrm>
              <a:custGeom>
                <a:avLst/>
                <a:gdLst>
                  <a:gd name="connsiteX0" fmla="*/ 92846 w 92846"/>
                  <a:gd name="connsiteY0" fmla="*/ 0 h 8924"/>
                  <a:gd name="connsiteX1" fmla="*/ 0 w 92846"/>
                  <a:gd name="connsiteY1" fmla="*/ 8925 h 8924"/>
                </a:gdLst>
                <a:ahLst/>
                <a:cxnLst>
                  <a:cxn ang="0">
                    <a:pos x="connsiteX0" y="connsiteY0"/>
                  </a:cxn>
                  <a:cxn ang="0">
                    <a:pos x="connsiteX1" y="connsiteY1"/>
                  </a:cxn>
                </a:cxnLst>
                <a:rect l="l" t="t" r="r" b="b"/>
                <a:pathLst>
                  <a:path w="92846" h="8924">
                    <a:moveTo>
                      <a:pt x="92846" y="0"/>
                    </a:moveTo>
                    <a:lnTo>
                      <a:pt x="0" y="892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63" name="Freeform: Shape 1462">
                <a:extLst>
                  <a:ext uri="{FF2B5EF4-FFF2-40B4-BE49-F238E27FC236}">
                    <a16:creationId xmlns:a16="http://schemas.microsoft.com/office/drawing/2014/main" id="{85C17AA2-C90A-C502-5483-F83FC95A6074}"/>
                  </a:ext>
                </a:extLst>
              </p:cNvPr>
              <p:cNvSpPr/>
              <p:nvPr/>
            </p:nvSpPr>
            <p:spPr>
              <a:xfrm>
                <a:off x="3542168" y="1885269"/>
                <a:ext cx="98224" cy="9301"/>
              </a:xfrm>
              <a:custGeom>
                <a:avLst/>
                <a:gdLst>
                  <a:gd name="connsiteX0" fmla="*/ 98225 w 98224"/>
                  <a:gd name="connsiteY0" fmla="*/ 0 h 9301"/>
                  <a:gd name="connsiteX1" fmla="*/ 0 w 98224"/>
                  <a:gd name="connsiteY1" fmla="*/ 9302 h 9301"/>
                </a:gdLst>
                <a:ahLst/>
                <a:cxnLst>
                  <a:cxn ang="0">
                    <a:pos x="connsiteX0" y="connsiteY0"/>
                  </a:cxn>
                  <a:cxn ang="0">
                    <a:pos x="connsiteX1" y="connsiteY1"/>
                  </a:cxn>
                </a:cxnLst>
                <a:rect l="l" t="t" r="r" b="b"/>
                <a:pathLst>
                  <a:path w="98224" h="9301">
                    <a:moveTo>
                      <a:pt x="98225" y="0"/>
                    </a:moveTo>
                    <a:lnTo>
                      <a:pt x="0" y="930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64" name="Freeform: Shape 1463">
                <a:extLst>
                  <a:ext uri="{FF2B5EF4-FFF2-40B4-BE49-F238E27FC236}">
                    <a16:creationId xmlns:a16="http://schemas.microsoft.com/office/drawing/2014/main" id="{873B55E3-4493-33F3-3B80-3B5B35FBF07D}"/>
                  </a:ext>
                </a:extLst>
              </p:cNvPr>
              <p:cNvSpPr/>
              <p:nvPr/>
            </p:nvSpPr>
            <p:spPr>
              <a:xfrm>
                <a:off x="3542168" y="2001089"/>
                <a:ext cx="102501" cy="9571"/>
              </a:xfrm>
              <a:custGeom>
                <a:avLst/>
                <a:gdLst>
                  <a:gd name="connsiteX0" fmla="*/ 102502 w 102501"/>
                  <a:gd name="connsiteY0" fmla="*/ 0 h 9571"/>
                  <a:gd name="connsiteX1" fmla="*/ 0 w 102501"/>
                  <a:gd name="connsiteY1" fmla="*/ 9571 h 9571"/>
                </a:gdLst>
                <a:ahLst/>
                <a:cxnLst>
                  <a:cxn ang="0">
                    <a:pos x="connsiteX0" y="connsiteY0"/>
                  </a:cxn>
                  <a:cxn ang="0">
                    <a:pos x="connsiteX1" y="connsiteY1"/>
                  </a:cxn>
                </a:cxnLst>
                <a:rect l="l" t="t" r="r" b="b"/>
                <a:pathLst>
                  <a:path w="102501" h="9571">
                    <a:moveTo>
                      <a:pt x="102502" y="0"/>
                    </a:moveTo>
                    <a:lnTo>
                      <a:pt x="0" y="957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65" name="Freeform: Shape 1464">
                <a:extLst>
                  <a:ext uri="{FF2B5EF4-FFF2-40B4-BE49-F238E27FC236}">
                    <a16:creationId xmlns:a16="http://schemas.microsoft.com/office/drawing/2014/main" id="{B257C80C-77A2-6345-D0B8-C203023A8A40}"/>
                  </a:ext>
                </a:extLst>
              </p:cNvPr>
              <p:cNvSpPr/>
              <p:nvPr/>
            </p:nvSpPr>
            <p:spPr>
              <a:xfrm>
                <a:off x="3542168" y="2116979"/>
                <a:ext cx="105883" cy="9770"/>
              </a:xfrm>
              <a:custGeom>
                <a:avLst/>
                <a:gdLst>
                  <a:gd name="connsiteX0" fmla="*/ 105884 w 105883"/>
                  <a:gd name="connsiteY0" fmla="*/ 0 h 9770"/>
                  <a:gd name="connsiteX1" fmla="*/ 0 w 105883"/>
                  <a:gd name="connsiteY1" fmla="*/ 9770 h 9770"/>
                </a:gdLst>
                <a:ahLst/>
                <a:cxnLst>
                  <a:cxn ang="0">
                    <a:pos x="connsiteX0" y="connsiteY0"/>
                  </a:cxn>
                  <a:cxn ang="0">
                    <a:pos x="connsiteX1" y="connsiteY1"/>
                  </a:cxn>
                </a:cxnLst>
                <a:rect l="l" t="t" r="r" b="b"/>
                <a:pathLst>
                  <a:path w="105883" h="9770">
                    <a:moveTo>
                      <a:pt x="105884" y="0"/>
                    </a:moveTo>
                    <a:lnTo>
                      <a:pt x="0" y="977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66" name="Freeform: Shape 1465">
                <a:extLst>
                  <a:ext uri="{FF2B5EF4-FFF2-40B4-BE49-F238E27FC236}">
                    <a16:creationId xmlns:a16="http://schemas.microsoft.com/office/drawing/2014/main" id="{DA3175D8-1F59-2A4C-4435-5D6BF3ACEA99}"/>
                  </a:ext>
                </a:extLst>
              </p:cNvPr>
              <p:cNvSpPr/>
              <p:nvPr/>
            </p:nvSpPr>
            <p:spPr>
              <a:xfrm>
                <a:off x="3542168" y="2232915"/>
                <a:ext cx="108535" cy="9922"/>
              </a:xfrm>
              <a:custGeom>
                <a:avLst/>
                <a:gdLst>
                  <a:gd name="connsiteX0" fmla="*/ 108535 w 108535"/>
                  <a:gd name="connsiteY0" fmla="*/ 0 h 9922"/>
                  <a:gd name="connsiteX1" fmla="*/ 0 w 108535"/>
                  <a:gd name="connsiteY1" fmla="*/ 9923 h 9922"/>
                </a:gdLst>
                <a:ahLst/>
                <a:cxnLst>
                  <a:cxn ang="0">
                    <a:pos x="connsiteX0" y="connsiteY0"/>
                  </a:cxn>
                  <a:cxn ang="0">
                    <a:pos x="connsiteX1" y="connsiteY1"/>
                  </a:cxn>
                </a:cxnLst>
                <a:rect l="l" t="t" r="r" b="b"/>
                <a:pathLst>
                  <a:path w="108535" h="9922">
                    <a:moveTo>
                      <a:pt x="108535" y="0"/>
                    </a:moveTo>
                    <a:lnTo>
                      <a:pt x="0" y="992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67" name="Freeform: Shape 1466">
                <a:extLst>
                  <a:ext uri="{FF2B5EF4-FFF2-40B4-BE49-F238E27FC236}">
                    <a16:creationId xmlns:a16="http://schemas.microsoft.com/office/drawing/2014/main" id="{33824F4F-5FFB-4345-91F4-0BC0B844E6E0}"/>
                  </a:ext>
                </a:extLst>
              </p:cNvPr>
              <p:cNvSpPr/>
              <p:nvPr/>
            </p:nvSpPr>
            <p:spPr>
              <a:xfrm>
                <a:off x="3542168" y="2348883"/>
                <a:ext cx="110580" cy="10043"/>
              </a:xfrm>
              <a:custGeom>
                <a:avLst/>
                <a:gdLst>
                  <a:gd name="connsiteX0" fmla="*/ 110580 w 110580"/>
                  <a:gd name="connsiteY0" fmla="*/ 0 h 10043"/>
                  <a:gd name="connsiteX1" fmla="*/ 0 w 110580"/>
                  <a:gd name="connsiteY1" fmla="*/ 10044 h 10043"/>
                </a:gdLst>
                <a:ahLst/>
                <a:cxnLst>
                  <a:cxn ang="0">
                    <a:pos x="connsiteX0" y="connsiteY0"/>
                  </a:cxn>
                  <a:cxn ang="0">
                    <a:pos x="connsiteX1" y="connsiteY1"/>
                  </a:cxn>
                </a:cxnLst>
                <a:rect l="l" t="t" r="r" b="b"/>
                <a:pathLst>
                  <a:path w="110580" h="10043">
                    <a:moveTo>
                      <a:pt x="110580" y="0"/>
                    </a:moveTo>
                    <a:lnTo>
                      <a:pt x="0" y="1004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68" name="Freeform: Shape 1467">
                <a:extLst>
                  <a:ext uri="{FF2B5EF4-FFF2-40B4-BE49-F238E27FC236}">
                    <a16:creationId xmlns:a16="http://schemas.microsoft.com/office/drawing/2014/main" id="{F42471D5-DD47-46BA-6501-2277ECDA4CC7}"/>
                  </a:ext>
                </a:extLst>
              </p:cNvPr>
              <p:cNvSpPr/>
              <p:nvPr/>
            </p:nvSpPr>
            <p:spPr>
              <a:xfrm>
                <a:off x="3658254" y="501504"/>
                <a:ext cx="29223" cy="17987"/>
              </a:xfrm>
              <a:custGeom>
                <a:avLst/>
                <a:gdLst>
                  <a:gd name="connsiteX0" fmla="*/ 29223 w 29223"/>
                  <a:gd name="connsiteY0" fmla="*/ 17987 h 17987"/>
                  <a:gd name="connsiteX1" fmla="*/ 0 w 29223"/>
                  <a:gd name="connsiteY1" fmla="*/ 0 h 17987"/>
                </a:gdLst>
                <a:ahLst/>
                <a:cxnLst>
                  <a:cxn ang="0">
                    <a:pos x="connsiteX0" y="connsiteY0"/>
                  </a:cxn>
                  <a:cxn ang="0">
                    <a:pos x="connsiteX1" y="connsiteY1"/>
                  </a:cxn>
                </a:cxnLst>
                <a:rect l="l" t="t" r="r" b="b"/>
                <a:pathLst>
                  <a:path w="29223" h="17987">
                    <a:moveTo>
                      <a:pt x="29223" y="1798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69" name="Freeform: Shape 1468">
                <a:extLst>
                  <a:ext uri="{FF2B5EF4-FFF2-40B4-BE49-F238E27FC236}">
                    <a16:creationId xmlns:a16="http://schemas.microsoft.com/office/drawing/2014/main" id="{44F5961A-6737-68B1-C098-7D91304C1FEC}"/>
                  </a:ext>
                </a:extLst>
              </p:cNvPr>
              <p:cNvSpPr/>
              <p:nvPr/>
            </p:nvSpPr>
            <p:spPr>
              <a:xfrm>
                <a:off x="3658254" y="617593"/>
                <a:ext cx="24227" cy="14990"/>
              </a:xfrm>
              <a:custGeom>
                <a:avLst/>
                <a:gdLst>
                  <a:gd name="connsiteX0" fmla="*/ 24228 w 24227"/>
                  <a:gd name="connsiteY0" fmla="*/ 14991 h 14990"/>
                  <a:gd name="connsiteX1" fmla="*/ 0 w 24227"/>
                  <a:gd name="connsiteY1" fmla="*/ 0 h 14990"/>
                </a:gdLst>
                <a:ahLst/>
                <a:cxnLst>
                  <a:cxn ang="0">
                    <a:pos x="connsiteX0" y="connsiteY0"/>
                  </a:cxn>
                  <a:cxn ang="0">
                    <a:pos x="connsiteX1" y="connsiteY1"/>
                  </a:cxn>
                </a:cxnLst>
                <a:rect l="l" t="t" r="r" b="b"/>
                <a:pathLst>
                  <a:path w="24227" h="14990">
                    <a:moveTo>
                      <a:pt x="24228" y="1499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70" name="Freeform: Shape 1469">
                <a:extLst>
                  <a:ext uri="{FF2B5EF4-FFF2-40B4-BE49-F238E27FC236}">
                    <a16:creationId xmlns:a16="http://schemas.microsoft.com/office/drawing/2014/main" id="{A4402762-5655-A2B7-962E-773F46A93417}"/>
                  </a:ext>
                </a:extLst>
              </p:cNvPr>
              <p:cNvSpPr/>
              <p:nvPr/>
            </p:nvSpPr>
            <p:spPr>
              <a:xfrm>
                <a:off x="3658254" y="733682"/>
                <a:ext cx="21712" cy="11553"/>
              </a:xfrm>
              <a:custGeom>
                <a:avLst/>
                <a:gdLst>
                  <a:gd name="connsiteX0" fmla="*/ 21712 w 21712"/>
                  <a:gd name="connsiteY0" fmla="*/ 11553 h 11553"/>
                  <a:gd name="connsiteX1" fmla="*/ 0 w 21712"/>
                  <a:gd name="connsiteY1" fmla="*/ 0 h 11553"/>
                </a:gdLst>
                <a:ahLst/>
                <a:cxnLst>
                  <a:cxn ang="0">
                    <a:pos x="connsiteX0" y="connsiteY0"/>
                  </a:cxn>
                  <a:cxn ang="0">
                    <a:pos x="connsiteX1" y="connsiteY1"/>
                  </a:cxn>
                </a:cxnLst>
                <a:rect l="l" t="t" r="r" b="b"/>
                <a:pathLst>
                  <a:path w="21712" h="11553">
                    <a:moveTo>
                      <a:pt x="21712" y="1155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71" name="Freeform: Shape 1470">
                <a:extLst>
                  <a:ext uri="{FF2B5EF4-FFF2-40B4-BE49-F238E27FC236}">
                    <a16:creationId xmlns:a16="http://schemas.microsoft.com/office/drawing/2014/main" id="{E63D8A8C-0F03-E04E-73E4-B1D808CA83CD}"/>
                  </a:ext>
                </a:extLst>
              </p:cNvPr>
              <p:cNvSpPr/>
              <p:nvPr/>
            </p:nvSpPr>
            <p:spPr>
              <a:xfrm>
                <a:off x="3658254" y="849771"/>
                <a:ext cx="22475" cy="7979"/>
              </a:xfrm>
              <a:custGeom>
                <a:avLst/>
                <a:gdLst>
                  <a:gd name="connsiteX0" fmla="*/ 22475 w 22475"/>
                  <a:gd name="connsiteY0" fmla="*/ 7980 h 7979"/>
                  <a:gd name="connsiteX1" fmla="*/ 0 w 22475"/>
                  <a:gd name="connsiteY1" fmla="*/ 0 h 7979"/>
                </a:gdLst>
                <a:ahLst/>
                <a:cxnLst>
                  <a:cxn ang="0">
                    <a:pos x="connsiteX0" y="connsiteY0"/>
                  </a:cxn>
                  <a:cxn ang="0">
                    <a:pos x="connsiteX1" y="connsiteY1"/>
                  </a:cxn>
                </a:cxnLst>
                <a:rect l="l" t="t" r="r" b="b"/>
                <a:pathLst>
                  <a:path w="22475" h="7979">
                    <a:moveTo>
                      <a:pt x="22475" y="798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72" name="Freeform: Shape 1471">
                <a:extLst>
                  <a:ext uri="{FF2B5EF4-FFF2-40B4-BE49-F238E27FC236}">
                    <a16:creationId xmlns:a16="http://schemas.microsoft.com/office/drawing/2014/main" id="{AE3BC109-DD76-CEC8-4DCE-3DDA04136798}"/>
                  </a:ext>
                </a:extLst>
              </p:cNvPr>
              <p:cNvSpPr/>
              <p:nvPr/>
            </p:nvSpPr>
            <p:spPr>
              <a:xfrm>
                <a:off x="3658254" y="965859"/>
                <a:ext cx="26909" cy="4481"/>
              </a:xfrm>
              <a:custGeom>
                <a:avLst/>
                <a:gdLst>
                  <a:gd name="connsiteX0" fmla="*/ 26910 w 26909"/>
                  <a:gd name="connsiteY0" fmla="*/ 4482 h 4481"/>
                  <a:gd name="connsiteX1" fmla="*/ 0 w 26909"/>
                  <a:gd name="connsiteY1" fmla="*/ 0 h 4481"/>
                </a:gdLst>
                <a:ahLst/>
                <a:cxnLst>
                  <a:cxn ang="0">
                    <a:pos x="connsiteX0" y="connsiteY0"/>
                  </a:cxn>
                  <a:cxn ang="0">
                    <a:pos x="connsiteX1" y="connsiteY1"/>
                  </a:cxn>
                </a:cxnLst>
                <a:rect l="l" t="t" r="r" b="b"/>
                <a:pathLst>
                  <a:path w="26909" h="4481">
                    <a:moveTo>
                      <a:pt x="26910" y="448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73" name="Freeform: Shape 1472">
                <a:extLst>
                  <a:ext uri="{FF2B5EF4-FFF2-40B4-BE49-F238E27FC236}">
                    <a16:creationId xmlns:a16="http://schemas.microsoft.com/office/drawing/2014/main" id="{A67C0CB4-EF81-E96A-2C11-7F98C691B6B8}"/>
                  </a:ext>
                </a:extLst>
              </p:cNvPr>
              <p:cNvSpPr/>
              <p:nvPr/>
            </p:nvSpPr>
            <p:spPr>
              <a:xfrm>
                <a:off x="3658254" y="1081948"/>
                <a:ext cx="34809" cy="1249"/>
              </a:xfrm>
              <a:custGeom>
                <a:avLst/>
                <a:gdLst>
                  <a:gd name="connsiteX0" fmla="*/ 34810 w 34809"/>
                  <a:gd name="connsiteY0" fmla="*/ 1250 h 1249"/>
                  <a:gd name="connsiteX1" fmla="*/ 0 w 34809"/>
                  <a:gd name="connsiteY1" fmla="*/ 0 h 1249"/>
                </a:gdLst>
                <a:ahLst/>
                <a:cxnLst>
                  <a:cxn ang="0">
                    <a:pos x="connsiteX0" y="connsiteY0"/>
                  </a:cxn>
                  <a:cxn ang="0">
                    <a:pos x="connsiteX1" y="connsiteY1"/>
                  </a:cxn>
                </a:cxnLst>
                <a:rect l="l" t="t" r="r" b="b"/>
                <a:pathLst>
                  <a:path w="34809" h="1249">
                    <a:moveTo>
                      <a:pt x="34810" y="125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74" name="Freeform: Shape 1473">
                <a:extLst>
                  <a:ext uri="{FF2B5EF4-FFF2-40B4-BE49-F238E27FC236}">
                    <a16:creationId xmlns:a16="http://schemas.microsoft.com/office/drawing/2014/main" id="{C3F35767-C365-A063-9E8B-B3B0CBF09024}"/>
                  </a:ext>
                </a:extLst>
              </p:cNvPr>
              <p:cNvSpPr/>
              <p:nvPr/>
            </p:nvSpPr>
            <p:spPr>
              <a:xfrm>
                <a:off x="3658254" y="1196491"/>
                <a:ext cx="45149" cy="1546"/>
              </a:xfrm>
              <a:custGeom>
                <a:avLst/>
                <a:gdLst>
                  <a:gd name="connsiteX0" fmla="*/ 45150 w 45149"/>
                  <a:gd name="connsiteY0" fmla="*/ 0 h 1546"/>
                  <a:gd name="connsiteX1" fmla="*/ 0 w 45149"/>
                  <a:gd name="connsiteY1" fmla="*/ 1547 h 1546"/>
                </a:gdLst>
                <a:ahLst/>
                <a:cxnLst>
                  <a:cxn ang="0">
                    <a:pos x="connsiteX0" y="connsiteY0"/>
                  </a:cxn>
                  <a:cxn ang="0">
                    <a:pos x="connsiteX1" y="connsiteY1"/>
                  </a:cxn>
                </a:cxnLst>
                <a:rect l="l" t="t" r="r" b="b"/>
                <a:pathLst>
                  <a:path w="45149" h="1546">
                    <a:moveTo>
                      <a:pt x="45150" y="0"/>
                    </a:moveTo>
                    <a:lnTo>
                      <a:pt x="0" y="1547"/>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75" name="Freeform: Shape 1474">
                <a:extLst>
                  <a:ext uri="{FF2B5EF4-FFF2-40B4-BE49-F238E27FC236}">
                    <a16:creationId xmlns:a16="http://schemas.microsoft.com/office/drawing/2014/main" id="{3B7E510F-CBE3-0B97-62CE-60466A664453}"/>
                  </a:ext>
                </a:extLst>
              </p:cNvPr>
              <p:cNvSpPr/>
              <p:nvPr/>
            </p:nvSpPr>
            <p:spPr>
              <a:xfrm>
                <a:off x="3658254" y="1310315"/>
                <a:ext cx="56429" cy="3810"/>
              </a:xfrm>
              <a:custGeom>
                <a:avLst/>
                <a:gdLst>
                  <a:gd name="connsiteX0" fmla="*/ 56430 w 56429"/>
                  <a:gd name="connsiteY0" fmla="*/ 0 h 3810"/>
                  <a:gd name="connsiteX1" fmla="*/ 0 w 56429"/>
                  <a:gd name="connsiteY1" fmla="*/ 3811 h 3810"/>
                </a:gdLst>
                <a:ahLst/>
                <a:cxnLst>
                  <a:cxn ang="0">
                    <a:pos x="connsiteX0" y="connsiteY0"/>
                  </a:cxn>
                  <a:cxn ang="0">
                    <a:pos x="connsiteX1" y="connsiteY1"/>
                  </a:cxn>
                </a:cxnLst>
                <a:rect l="l" t="t" r="r" b="b"/>
                <a:pathLst>
                  <a:path w="56429" h="3810">
                    <a:moveTo>
                      <a:pt x="56430" y="0"/>
                    </a:moveTo>
                    <a:lnTo>
                      <a:pt x="0" y="381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76" name="Freeform: Shape 1475">
                <a:extLst>
                  <a:ext uri="{FF2B5EF4-FFF2-40B4-BE49-F238E27FC236}">
                    <a16:creationId xmlns:a16="http://schemas.microsoft.com/office/drawing/2014/main" id="{95EDFDBB-3A00-9791-445E-1738033B2042}"/>
                  </a:ext>
                </a:extLst>
              </p:cNvPr>
              <p:cNvSpPr/>
              <p:nvPr/>
            </p:nvSpPr>
            <p:spPr>
              <a:xfrm>
                <a:off x="3658254" y="1424667"/>
                <a:ext cx="67317" cy="5548"/>
              </a:xfrm>
              <a:custGeom>
                <a:avLst/>
                <a:gdLst>
                  <a:gd name="connsiteX0" fmla="*/ 67318 w 67317"/>
                  <a:gd name="connsiteY0" fmla="*/ 0 h 5548"/>
                  <a:gd name="connsiteX1" fmla="*/ 0 w 67317"/>
                  <a:gd name="connsiteY1" fmla="*/ 5548 h 5548"/>
                </a:gdLst>
                <a:ahLst/>
                <a:cxnLst>
                  <a:cxn ang="0">
                    <a:pos x="connsiteX0" y="connsiteY0"/>
                  </a:cxn>
                  <a:cxn ang="0">
                    <a:pos x="connsiteX1" y="connsiteY1"/>
                  </a:cxn>
                </a:cxnLst>
                <a:rect l="l" t="t" r="r" b="b"/>
                <a:pathLst>
                  <a:path w="67317" h="5548">
                    <a:moveTo>
                      <a:pt x="67318" y="0"/>
                    </a:moveTo>
                    <a:lnTo>
                      <a:pt x="0" y="554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77" name="Freeform: Shape 1476">
                <a:extLst>
                  <a:ext uri="{FF2B5EF4-FFF2-40B4-BE49-F238E27FC236}">
                    <a16:creationId xmlns:a16="http://schemas.microsoft.com/office/drawing/2014/main" id="{630D8C2F-42C3-B615-0C68-D1E0BC71A222}"/>
                  </a:ext>
                </a:extLst>
              </p:cNvPr>
              <p:cNvSpPr/>
              <p:nvPr/>
            </p:nvSpPr>
            <p:spPr>
              <a:xfrm>
                <a:off x="3658254" y="1539471"/>
                <a:ext cx="77007" cy="6832"/>
              </a:xfrm>
              <a:custGeom>
                <a:avLst/>
                <a:gdLst>
                  <a:gd name="connsiteX0" fmla="*/ 77007 w 77007"/>
                  <a:gd name="connsiteY0" fmla="*/ 0 h 6832"/>
                  <a:gd name="connsiteX1" fmla="*/ 0 w 77007"/>
                  <a:gd name="connsiteY1" fmla="*/ 6833 h 6832"/>
                </a:gdLst>
                <a:ahLst/>
                <a:cxnLst>
                  <a:cxn ang="0">
                    <a:pos x="connsiteX0" y="connsiteY0"/>
                  </a:cxn>
                  <a:cxn ang="0">
                    <a:pos x="connsiteX1" y="connsiteY1"/>
                  </a:cxn>
                </a:cxnLst>
                <a:rect l="l" t="t" r="r" b="b"/>
                <a:pathLst>
                  <a:path w="77007" h="6832">
                    <a:moveTo>
                      <a:pt x="77007" y="0"/>
                    </a:moveTo>
                    <a:lnTo>
                      <a:pt x="0" y="683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78" name="Freeform: Shape 1477">
                <a:extLst>
                  <a:ext uri="{FF2B5EF4-FFF2-40B4-BE49-F238E27FC236}">
                    <a16:creationId xmlns:a16="http://schemas.microsoft.com/office/drawing/2014/main" id="{1763FCEB-DD40-954B-D9B9-AC8823DAB02D}"/>
                  </a:ext>
                </a:extLst>
              </p:cNvPr>
              <p:cNvSpPr/>
              <p:nvPr/>
            </p:nvSpPr>
            <p:spPr>
              <a:xfrm>
                <a:off x="3658254" y="1654628"/>
                <a:ext cx="85202" cy="7765"/>
              </a:xfrm>
              <a:custGeom>
                <a:avLst/>
                <a:gdLst>
                  <a:gd name="connsiteX0" fmla="*/ 85202 w 85202"/>
                  <a:gd name="connsiteY0" fmla="*/ 0 h 7765"/>
                  <a:gd name="connsiteX1" fmla="*/ 0 w 85202"/>
                  <a:gd name="connsiteY1" fmla="*/ 7765 h 7765"/>
                </a:gdLst>
                <a:ahLst/>
                <a:cxnLst>
                  <a:cxn ang="0">
                    <a:pos x="connsiteX0" y="connsiteY0"/>
                  </a:cxn>
                  <a:cxn ang="0">
                    <a:pos x="connsiteX1" y="connsiteY1"/>
                  </a:cxn>
                </a:cxnLst>
                <a:rect l="l" t="t" r="r" b="b"/>
                <a:pathLst>
                  <a:path w="85202" h="7765">
                    <a:moveTo>
                      <a:pt x="85202" y="0"/>
                    </a:moveTo>
                    <a:lnTo>
                      <a:pt x="0" y="776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79" name="Freeform: Shape 1478">
                <a:extLst>
                  <a:ext uri="{FF2B5EF4-FFF2-40B4-BE49-F238E27FC236}">
                    <a16:creationId xmlns:a16="http://schemas.microsoft.com/office/drawing/2014/main" id="{30A69DAB-57F5-5C88-EF8B-C95AADA73736}"/>
                  </a:ext>
                </a:extLst>
              </p:cNvPr>
              <p:cNvSpPr/>
              <p:nvPr/>
            </p:nvSpPr>
            <p:spPr>
              <a:xfrm>
                <a:off x="3658254" y="1770043"/>
                <a:ext cx="91929" cy="8439"/>
              </a:xfrm>
              <a:custGeom>
                <a:avLst/>
                <a:gdLst>
                  <a:gd name="connsiteX0" fmla="*/ 91929 w 91929"/>
                  <a:gd name="connsiteY0" fmla="*/ 0 h 8439"/>
                  <a:gd name="connsiteX1" fmla="*/ 0 w 91929"/>
                  <a:gd name="connsiteY1" fmla="*/ 8439 h 8439"/>
                </a:gdLst>
                <a:ahLst/>
                <a:cxnLst>
                  <a:cxn ang="0">
                    <a:pos x="connsiteX0" y="connsiteY0"/>
                  </a:cxn>
                  <a:cxn ang="0">
                    <a:pos x="connsiteX1" y="connsiteY1"/>
                  </a:cxn>
                </a:cxnLst>
                <a:rect l="l" t="t" r="r" b="b"/>
                <a:pathLst>
                  <a:path w="91929" h="8439">
                    <a:moveTo>
                      <a:pt x="91929" y="0"/>
                    </a:moveTo>
                    <a:lnTo>
                      <a:pt x="0" y="8439"/>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80" name="Freeform: Shape 1479">
                <a:extLst>
                  <a:ext uri="{FF2B5EF4-FFF2-40B4-BE49-F238E27FC236}">
                    <a16:creationId xmlns:a16="http://schemas.microsoft.com/office/drawing/2014/main" id="{9C266AF7-63F7-A419-1970-B419810AFE97}"/>
                  </a:ext>
                </a:extLst>
              </p:cNvPr>
              <p:cNvSpPr/>
              <p:nvPr/>
            </p:nvSpPr>
            <p:spPr>
              <a:xfrm>
                <a:off x="3658254" y="1885641"/>
                <a:ext cx="97361" cy="8930"/>
              </a:xfrm>
              <a:custGeom>
                <a:avLst/>
                <a:gdLst>
                  <a:gd name="connsiteX0" fmla="*/ 97361 w 97361"/>
                  <a:gd name="connsiteY0" fmla="*/ 0 h 8930"/>
                  <a:gd name="connsiteX1" fmla="*/ 0 w 97361"/>
                  <a:gd name="connsiteY1" fmla="*/ 8930 h 8930"/>
                </a:gdLst>
                <a:ahLst/>
                <a:cxnLst>
                  <a:cxn ang="0">
                    <a:pos x="connsiteX0" y="connsiteY0"/>
                  </a:cxn>
                  <a:cxn ang="0">
                    <a:pos x="connsiteX1" y="connsiteY1"/>
                  </a:cxn>
                </a:cxnLst>
                <a:rect l="l" t="t" r="r" b="b"/>
                <a:pathLst>
                  <a:path w="97361" h="8930">
                    <a:moveTo>
                      <a:pt x="97361" y="0"/>
                    </a:moveTo>
                    <a:lnTo>
                      <a:pt x="0" y="893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81" name="Freeform: Shape 1480">
                <a:extLst>
                  <a:ext uri="{FF2B5EF4-FFF2-40B4-BE49-F238E27FC236}">
                    <a16:creationId xmlns:a16="http://schemas.microsoft.com/office/drawing/2014/main" id="{51CD65C0-282F-7D1E-64FD-763E3FAD89ED}"/>
                  </a:ext>
                </a:extLst>
              </p:cNvPr>
              <p:cNvSpPr/>
              <p:nvPr/>
            </p:nvSpPr>
            <p:spPr>
              <a:xfrm>
                <a:off x="3658254" y="2001367"/>
                <a:ext cx="101704" cy="9293"/>
              </a:xfrm>
              <a:custGeom>
                <a:avLst/>
                <a:gdLst>
                  <a:gd name="connsiteX0" fmla="*/ 101704 w 101704"/>
                  <a:gd name="connsiteY0" fmla="*/ 0 h 9293"/>
                  <a:gd name="connsiteX1" fmla="*/ 0 w 101704"/>
                  <a:gd name="connsiteY1" fmla="*/ 9293 h 9293"/>
                </a:gdLst>
                <a:ahLst/>
                <a:cxnLst>
                  <a:cxn ang="0">
                    <a:pos x="connsiteX0" y="connsiteY0"/>
                  </a:cxn>
                  <a:cxn ang="0">
                    <a:pos x="connsiteX1" y="connsiteY1"/>
                  </a:cxn>
                </a:cxnLst>
                <a:rect l="l" t="t" r="r" b="b"/>
                <a:pathLst>
                  <a:path w="101704" h="9293">
                    <a:moveTo>
                      <a:pt x="101704" y="0"/>
                    </a:moveTo>
                    <a:lnTo>
                      <a:pt x="0" y="929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82" name="Freeform: Shape 1481">
                <a:extLst>
                  <a:ext uri="{FF2B5EF4-FFF2-40B4-BE49-F238E27FC236}">
                    <a16:creationId xmlns:a16="http://schemas.microsoft.com/office/drawing/2014/main" id="{A93F5D8E-AF86-B5DD-968E-53D3DDDA16CB}"/>
                  </a:ext>
                </a:extLst>
              </p:cNvPr>
              <p:cNvSpPr/>
              <p:nvPr/>
            </p:nvSpPr>
            <p:spPr>
              <a:xfrm>
                <a:off x="3658254" y="2117182"/>
                <a:ext cx="105149" cy="9567"/>
              </a:xfrm>
              <a:custGeom>
                <a:avLst/>
                <a:gdLst>
                  <a:gd name="connsiteX0" fmla="*/ 105150 w 105149"/>
                  <a:gd name="connsiteY0" fmla="*/ 0 h 9567"/>
                  <a:gd name="connsiteX1" fmla="*/ 0 w 105149"/>
                  <a:gd name="connsiteY1" fmla="*/ 9567 h 9567"/>
                </a:gdLst>
                <a:ahLst/>
                <a:cxnLst>
                  <a:cxn ang="0">
                    <a:pos x="connsiteX0" y="connsiteY0"/>
                  </a:cxn>
                  <a:cxn ang="0">
                    <a:pos x="connsiteX1" y="connsiteY1"/>
                  </a:cxn>
                </a:cxnLst>
                <a:rect l="l" t="t" r="r" b="b"/>
                <a:pathLst>
                  <a:path w="105149" h="9567">
                    <a:moveTo>
                      <a:pt x="105150" y="0"/>
                    </a:moveTo>
                    <a:lnTo>
                      <a:pt x="0" y="9567"/>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83" name="Freeform: Shape 1482">
                <a:extLst>
                  <a:ext uri="{FF2B5EF4-FFF2-40B4-BE49-F238E27FC236}">
                    <a16:creationId xmlns:a16="http://schemas.microsoft.com/office/drawing/2014/main" id="{B76AB4C1-CD7A-A712-F644-21DF83E132D0}"/>
                  </a:ext>
                </a:extLst>
              </p:cNvPr>
              <p:cNvSpPr/>
              <p:nvPr/>
            </p:nvSpPr>
            <p:spPr>
              <a:xfrm>
                <a:off x="3658254" y="2233059"/>
                <a:ext cx="107854" cy="9778"/>
              </a:xfrm>
              <a:custGeom>
                <a:avLst/>
                <a:gdLst>
                  <a:gd name="connsiteX0" fmla="*/ 107854 w 107854"/>
                  <a:gd name="connsiteY0" fmla="*/ 0 h 9778"/>
                  <a:gd name="connsiteX1" fmla="*/ 0 w 107854"/>
                  <a:gd name="connsiteY1" fmla="*/ 9779 h 9778"/>
                </a:gdLst>
                <a:ahLst/>
                <a:cxnLst>
                  <a:cxn ang="0">
                    <a:pos x="connsiteX0" y="connsiteY0"/>
                  </a:cxn>
                  <a:cxn ang="0">
                    <a:pos x="connsiteX1" y="connsiteY1"/>
                  </a:cxn>
                </a:cxnLst>
                <a:rect l="l" t="t" r="r" b="b"/>
                <a:pathLst>
                  <a:path w="107854" h="9778">
                    <a:moveTo>
                      <a:pt x="107854" y="0"/>
                    </a:moveTo>
                    <a:lnTo>
                      <a:pt x="0" y="9779"/>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84" name="Freeform: Shape 1483">
                <a:extLst>
                  <a:ext uri="{FF2B5EF4-FFF2-40B4-BE49-F238E27FC236}">
                    <a16:creationId xmlns:a16="http://schemas.microsoft.com/office/drawing/2014/main" id="{3069D71D-1E4D-C5CE-BD83-CB9B46FA9486}"/>
                  </a:ext>
                </a:extLst>
              </p:cNvPr>
              <p:cNvSpPr/>
              <p:nvPr/>
            </p:nvSpPr>
            <p:spPr>
              <a:xfrm>
                <a:off x="3658254" y="2348981"/>
                <a:ext cx="109934" cy="9945"/>
              </a:xfrm>
              <a:custGeom>
                <a:avLst/>
                <a:gdLst>
                  <a:gd name="connsiteX0" fmla="*/ 109934 w 109934"/>
                  <a:gd name="connsiteY0" fmla="*/ 0 h 9945"/>
                  <a:gd name="connsiteX1" fmla="*/ 0 w 109934"/>
                  <a:gd name="connsiteY1" fmla="*/ 9945 h 9945"/>
                </a:gdLst>
                <a:ahLst/>
                <a:cxnLst>
                  <a:cxn ang="0">
                    <a:pos x="connsiteX0" y="connsiteY0"/>
                  </a:cxn>
                  <a:cxn ang="0">
                    <a:pos x="connsiteX1" y="connsiteY1"/>
                  </a:cxn>
                </a:cxnLst>
                <a:rect l="l" t="t" r="r" b="b"/>
                <a:pathLst>
                  <a:path w="109934" h="9945">
                    <a:moveTo>
                      <a:pt x="109934" y="0"/>
                    </a:moveTo>
                    <a:lnTo>
                      <a:pt x="0" y="994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85" name="Freeform: Shape 1484">
                <a:extLst>
                  <a:ext uri="{FF2B5EF4-FFF2-40B4-BE49-F238E27FC236}">
                    <a16:creationId xmlns:a16="http://schemas.microsoft.com/office/drawing/2014/main" id="{A2F3F353-5823-D663-27C4-B8ED346EA067}"/>
                  </a:ext>
                </a:extLst>
              </p:cNvPr>
              <p:cNvSpPr/>
              <p:nvPr/>
            </p:nvSpPr>
            <p:spPr>
              <a:xfrm>
                <a:off x="3774340" y="501504"/>
                <a:ext cx="20514" cy="17737"/>
              </a:xfrm>
              <a:custGeom>
                <a:avLst/>
                <a:gdLst>
                  <a:gd name="connsiteX0" fmla="*/ 20515 w 20514"/>
                  <a:gd name="connsiteY0" fmla="*/ 17738 h 17737"/>
                  <a:gd name="connsiteX1" fmla="*/ 0 w 20514"/>
                  <a:gd name="connsiteY1" fmla="*/ 0 h 17737"/>
                </a:gdLst>
                <a:ahLst/>
                <a:cxnLst>
                  <a:cxn ang="0">
                    <a:pos x="connsiteX0" y="connsiteY0"/>
                  </a:cxn>
                  <a:cxn ang="0">
                    <a:pos x="connsiteX1" y="connsiteY1"/>
                  </a:cxn>
                </a:cxnLst>
                <a:rect l="l" t="t" r="r" b="b"/>
                <a:pathLst>
                  <a:path w="20514" h="17737">
                    <a:moveTo>
                      <a:pt x="20515" y="1773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86" name="Freeform: Shape 1485">
                <a:extLst>
                  <a:ext uri="{FF2B5EF4-FFF2-40B4-BE49-F238E27FC236}">
                    <a16:creationId xmlns:a16="http://schemas.microsoft.com/office/drawing/2014/main" id="{3B57289F-4255-5778-9C58-0A244D593976}"/>
                  </a:ext>
                </a:extLst>
              </p:cNvPr>
              <p:cNvSpPr/>
              <p:nvPr/>
            </p:nvSpPr>
            <p:spPr>
              <a:xfrm>
                <a:off x="3774340" y="617593"/>
                <a:ext cx="17254" cy="15085"/>
              </a:xfrm>
              <a:custGeom>
                <a:avLst/>
                <a:gdLst>
                  <a:gd name="connsiteX0" fmla="*/ 17255 w 17254"/>
                  <a:gd name="connsiteY0" fmla="*/ 15086 h 15085"/>
                  <a:gd name="connsiteX1" fmla="*/ 0 w 17254"/>
                  <a:gd name="connsiteY1" fmla="*/ 0 h 15085"/>
                </a:gdLst>
                <a:ahLst/>
                <a:cxnLst>
                  <a:cxn ang="0">
                    <a:pos x="connsiteX0" y="connsiteY0"/>
                  </a:cxn>
                  <a:cxn ang="0">
                    <a:pos x="connsiteX1" y="connsiteY1"/>
                  </a:cxn>
                </a:cxnLst>
                <a:rect l="l" t="t" r="r" b="b"/>
                <a:pathLst>
                  <a:path w="17254" h="15085">
                    <a:moveTo>
                      <a:pt x="17255" y="1508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87" name="Freeform: Shape 1486">
                <a:extLst>
                  <a:ext uri="{FF2B5EF4-FFF2-40B4-BE49-F238E27FC236}">
                    <a16:creationId xmlns:a16="http://schemas.microsoft.com/office/drawing/2014/main" id="{13875F27-3BCF-745D-C8EB-55465F3072B6}"/>
                  </a:ext>
                </a:extLst>
              </p:cNvPr>
              <p:cNvSpPr/>
              <p:nvPr/>
            </p:nvSpPr>
            <p:spPr>
              <a:xfrm>
                <a:off x="3774340" y="733682"/>
                <a:ext cx="16520" cy="12048"/>
              </a:xfrm>
              <a:custGeom>
                <a:avLst/>
                <a:gdLst>
                  <a:gd name="connsiteX0" fmla="*/ 16521 w 16520"/>
                  <a:gd name="connsiteY0" fmla="*/ 12049 h 12048"/>
                  <a:gd name="connsiteX1" fmla="*/ 0 w 16520"/>
                  <a:gd name="connsiteY1" fmla="*/ 0 h 12048"/>
                </a:gdLst>
                <a:ahLst/>
                <a:cxnLst>
                  <a:cxn ang="0">
                    <a:pos x="connsiteX0" y="connsiteY0"/>
                  </a:cxn>
                  <a:cxn ang="0">
                    <a:pos x="connsiteX1" y="connsiteY1"/>
                  </a:cxn>
                </a:cxnLst>
                <a:rect l="l" t="t" r="r" b="b"/>
                <a:pathLst>
                  <a:path w="16520" h="12048">
                    <a:moveTo>
                      <a:pt x="16521" y="1204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88" name="Freeform: Shape 1487">
                <a:extLst>
                  <a:ext uri="{FF2B5EF4-FFF2-40B4-BE49-F238E27FC236}">
                    <a16:creationId xmlns:a16="http://schemas.microsoft.com/office/drawing/2014/main" id="{5AD4D687-58BF-2944-D5F5-F0FC430D788F}"/>
                  </a:ext>
                </a:extLst>
              </p:cNvPr>
              <p:cNvSpPr/>
              <p:nvPr/>
            </p:nvSpPr>
            <p:spPr>
              <a:xfrm>
                <a:off x="3774340" y="849771"/>
                <a:ext cx="18739" cy="8834"/>
              </a:xfrm>
              <a:custGeom>
                <a:avLst/>
                <a:gdLst>
                  <a:gd name="connsiteX0" fmla="*/ 18739 w 18739"/>
                  <a:gd name="connsiteY0" fmla="*/ 8834 h 8834"/>
                  <a:gd name="connsiteX1" fmla="*/ 0 w 18739"/>
                  <a:gd name="connsiteY1" fmla="*/ 0 h 8834"/>
                </a:gdLst>
                <a:ahLst/>
                <a:cxnLst>
                  <a:cxn ang="0">
                    <a:pos x="connsiteX0" y="connsiteY0"/>
                  </a:cxn>
                  <a:cxn ang="0">
                    <a:pos x="connsiteX1" y="connsiteY1"/>
                  </a:cxn>
                </a:cxnLst>
                <a:rect l="l" t="t" r="r" b="b"/>
                <a:pathLst>
                  <a:path w="18739" h="8834">
                    <a:moveTo>
                      <a:pt x="18739" y="883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89" name="Freeform: Shape 1488">
                <a:extLst>
                  <a:ext uri="{FF2B5EF4-FFF2-40B4-BE49-F238E27FC236}">
                    <a16:creationId xmlns:a16="http://schemas.microsoft.com/office/drawing/2014/main" id="{E27F11AB-9FCE-3009-3A7B-AEA921580780}"/>
                  </a:ext>
                </a:extLst>
              </p:cNvPr>
              <p:cNvSpPr/>
              <p:nvPr/>
            </p:nvSpPr>
            <p:spPr>
              <a:xfrm>
                <a:off x="3774340" y="965859"/>
                <a:ext cx="24138" cy="5592"/>
              </a:xfrm>
              <a:custGeom>
                <a:avLst/>
                <a:gdLst>
                  <a:gd name="connsiteX0" fmla="*/ 24139 w 24138"/>
                  <a:gd name="connsiteY0" fmla="*/ 5592 h 5592"/>
                  <a:gd name="connsiteX1" fmla="*/ 0 w 24138"/>
                  <a:gd name="connsiteY1" fmla="*/ 0 h 5592"/>
                </a:gdLst>
                <a:ahLst/>
                <a:cxnLst>
                  <a:cxn ang="0">
                    <a:pos x="connsiteX0" y="connsiteY0"/>
                  </a:cxn>
                  <a:cxn ang="0">
                    <a:pos x="connsiteX1" y="connsiteY1"/>
                  </a:cxn>
                </a:cxnLst>
                <a:rect l="l" t="t" r="r" b="b"/>
                <a:pathLst>
                  <a:path w="24138" h="5592">
                    <a:moveTo>
                      <a:pt x="24139" y="559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90" name="Freeform: Shape 1489">
                <a:extLst>
                  <a:ext uri="{FF2B5EF4-FFF2-40B4-BE49-F238E27FC236}">
                    <a16:creationId xmlns:a16="http://schemas.microsoft.com/office/drawing/2014/main" id="{6F3672B6-5363-66AD-8766-29616ADDE2CB}"/>
                  </a:ext>
                </a:extLst>
              </p:cNvPr>
              <p:cNvSpPr/>
              <p:nvPr/>
            </p:nvSpPr>
            <p:spPr>
              <a:xfrm>
                <a:off x="3774340" y="1081948"/>
                <a:ext cx="32524" cy="2481"/>
              </a:xfrm>
              <a:custGeom>
                <a:avLst/>
                <a:gdLst>
                  <a:gd name="connsiteX0" fmla="*/ 32524 w 32524"/>
                  <a:gd name="connsiteY0" fmla="*/ 2481 h 2481"/>
                  <a:gd name="connsiteX1" fmla="*/ 0 w 32524"/>
                  <a:gd name="connsiteY1" fmla="*/ 0 h 2481"/>
                </a:gdLst>
                <a:ahLst/>
                <a:cxnLst>
                  <a:cxn ang="0">
                    <a:pos x="connsiteX0" y="connsiteY0"/>
                  </a:cxn>
                  <a:cxn ang="0">
                    <a:pos x="connsiteX1" y="connsiteY1"/>
                  </a:cxn>
                </a:cxnLst>
                <a:rect l="l" t="t" r="r" b="b"/>
                <a:pathLst>
                  <a:path w="32524" h="2481">
                    <a:moveTo>
                      <a:pt x="32524" y="248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91" name="Freeform: Shape 1490">
                <a:extLst>
                  <a:ext uri="{FF2B5EF4-FFF2-40B4-BE49-F238E27FC236}">
                    <a16:creationId xmlns:a16="http://schemas.microsoft.com/office/drawing/2014/main" id="{A3E8B83A-7D12-FA2D-1EDC-5915E231667B}"/>
                  </a:ext>
                </a:extLst>
              </p:cNvPr>
              <p:cNvSpPr/>
              <p:nvPr/>
            </p:nvSpPr>
            <p:spPr>
              <a:xfrm>
                <a:off x="3774340" y="1197712"/>
                <a:ext cx="43022" cy="325"/>
              </a:xfrm>
              <a:custGeom>
                <a:avLst/>
                <a:gdLst>
                  <a:gd name="connsiteX0" fmla="*/ 43023 w 43022"/>
                  <a:gd name="connsiteY0" fmla="*/ 0 h 325"/>
                  <a:gd name="connsiteX1" fmla="*/ 0 w 43022"/>
                  <a:gd name="connsiteY1" fmla="*/ 326 h 325"/>
                </a:gdLst>
                <a:ahLst/>
                <a:cxnLst>
                  <a:cxn ang="0">
                    <a:pos x="connsiteX0" y="connsiteY0"/>
                  </a:cxn>
                  <a:cxn ang="0">
                    <a:pos x="connsiteX1" y="connsiteY1"/>
                  </a:cxn>
                </a:cxnLst>
                <a:rect l="l" t="t" r="r" b="b"/>
                <a:pathLst>
                  <a:path w="43022" h="325">
                    <a:moveTo>
                      <a:pt x="43023" y="0"/>
                    </a:moveTo>
                    <a:lnTo>
                      <a:pt x="0" y="326"/>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92" name="Freeform: Shape 1491">
                <a:extLst>
                  <a:ext uri="{FF2B5EF4-FFF2-40B4-BE49-F238E27FC236}">
                    <a16:creationId xmlns:a16="http://schemas.microsoft.com/office/drawing/2014/main" id="{9B4FC6F1-9B69-D38E-94C1-8931F2150DA5}"/>
                  </a:ext>
                </a:extLst>
              </p:cNvPr>
              <p:cNvSpPr/>
              <p:nvPr/>
            </p:nvSpPr>
            <p:spPr>
              <a:xfrm>
                <a:off x="3774340" y="1311424"/>
                <a:ext cx="54337" cy="2701"/>
              </a:xfrm>
              <a:custGeom>
                <a:avLst/>
                <a:gdLst>
                  <a:gd name="connsiteX0" fmla="*/ 54337 w 54337"/>
                  <a:gd name="connsiteY0" fmla="*/ 0 h 2701"/>
                  <a:gd name="connsiteX1" fmla="*/ 0 w 54337"/>
                  <a:gd name="connsiteY1" fmla="*/ 2702 h 2701"/>
                </a:gdLst>
                <a:ahLst/>
                <a:cxnLst>
                  <a:cxn ang="0">
                    <a:pos x="connsiteX0" y="connsiteY0"/>
                  </a:cxn>
                  <a:cxn ang="0">
                    <a:pos x="connsiteX1" y="connsiteY1"/>
                  </a:cxn>
                </a:cxnLst>
                <a:rect l="l" t="t" r="r" b="b"/>
                <a:pathLst>
                  <a:path w="54337" h="2701">
                    <a:moveTo>
                      <a:pt x="54337" y="0"/>
                    </a:moveTo>
                    <a:lnTo>
                      <a:pt x="0" y="270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93" name="Freeform: Shape 1492">
                <a:extLst>
                  <a:ext uri="{FF2B5EF4-FFF2-40B4-BE49-F238E27FC236}">
                    <a16:creationId xmlns:a16="http://schemas.microsoft.com/office/drawing/2014/main" id="{B8C9D0B7-C170-9084-4D98-1ECAB6F32D7C}"/>
                  </a:ext>
                </a:extLst>
              </p:cNvPr>
              <p:cNvSpPr/>
              <p:nvPr/>
            </p:nvSpPr>
            <p:spPr>
              <a:xfrm>
                <a:off x="3774340" y="1425609"/>
                <a:ext cx="65275" cy="4605"/>
              </a:xfrm>
              <a:custGeom>
                <a:avLst/>
                <a:gdLst>
                  <a:gd name="connsiteX0" fmla="*/ 65276 w 65275"/>
                  <a:gd name="connsiteY0" fmla="*/ 0 h 4605"/>
                  <a:gd name="connsiteX1" fmla="*/ 0 w 65275"/>
                  <a:gd name="connsiteY1" fmla="*/ 4606 h 4605"/>
                </a:gdLst>
                <a:ahLst/>
                <a:cxnLst>
                  <a:cxn ang="0">
                    <a:pos x="connsiteX0" y="connsiteY0"/>
                  </a:cxn>
                  <a:cxn ang="0">
                    <a:pos x="connsiteX1" y="connsiteY1"/>
                  </a:cxn>
                </a:cxnLst>
                <a:rect l="l" t="t" r="r" b="b"/>
                <a:pathLst>
                  <a:path w="65275" h="4605">
                    <a:moveTo>
                      <a:pt x="65276" y="0"/>
                    </a:moveTo>
                    <a:lnTo>
                      <a:pt x="0" y="4606"/>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94" name="Freeform: Shape 1493">
                <a:extLst>
                  <a:ext uri="{FF2B5EF4-FFF2-40B4-BE49-F238E27FC236}">
                    <a16:creationId xmlns:a16="http://schemas.microsoft.com/office/drawing/2014/main" id="{F5EC1C63-9141-A203-76A6-09A74A06FFD1}"/>
                  </a:ext>
                </a:extLst>
              </p:cNvPr>
              <p:cNvSpPr/>
              <p:nvPr/>
            </p:nvSpPr>
            <p:spPr>
              <a:xfrm>
                <a:off x="3774340" y="1540232"/>
                <a:ext cx="75085" cy="6071"/>
              </a:xfrm>
              <a:custGeom>
                <a:avLst/>
                <a:gdLst>
                  <a:gd name="connsiteX0" fmla="*/ 75086 w 75085"/>
                  <a:gd name="connsiteY0" fmla="*/ 0 h 6071"/>
                  <a:gd name="connsiteX1" fmla="*/ 0 w 75085"/>
                  <a:gd name="connsiteY1" fmla="*/ 6072 h 6071"/>
                </a:gdLst>
                <a:ahLst/>
                <a:cxnLst>
                  <a:cxn ang="0">
                    <a:pos x="connsiteX0" y="connsiteY0"/>
                  </a:cxn>
                  <a:cxn ang="0">
                    <a:pos x="connsiteX1" y="connsiteY1"/>
                  </a:cxn>
                </a:cxnLst>
                <a:rect l="l" t="t" r="r" b="b"/>
                <a:pathLst>
                  <a:path w="75085" h="6071">
                    <a:moveTo>
                      <a:pt x="75086" y="0"/>
                    </a:moveTo>
                    <a:lnTo>
                      <a:pt x="0" y="607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95" name="Freeform: Shape 1494">
                <a:extLst>
                  <a:ext uri="{FF2B5EF4-FFF2-40B4-BE49-F238E27FC236}">
                    <a16:creationId xmlns:a16="http://schemas.microsoft.com/office/drawing/2014/main" id="{BC1A2D6A-9652-EAD6-01F5-89A4F7C567D8}"/>
                  </a:ext>
                </a:extLst>
              </p:cNvPr>
              <p:cNvSpPr/>
              <p:nvPr/>
            </p:nvSpPr>
            <p:spPr>
              <a:xfrm>
                <a:off x="3774340" y="1655219"/>
                <a:ext cx="83463" cy="7173"/>
              </a:xfrm>
              <a:custGeom>
                <a:avLst/>
                <a:gdLst>
                  <a:gd name="connsiteX0" fmla="*/ 83464 w 83463"/>
                  <a:gd name="connsiteY0" fmla="*/ 0 h 7173"/>
                  <a:gd name="connsiteX1" fmla="*/ 0 w 83463"/>
                  <a:gd name="connsiteY1" fmla="*/ 7174 h 7173"/>
                </a:gdLst>
                <a:ahLst/>
                <a:cxnLst>
                  <a:cxn ang="0">
                    <a:pos x="connsiteX0" y="connsiteY0"/>
                  </a:cxn>
                  <a:cxn ang="0">
                    <a:pos x="connsiteX1" y="connsiteY1"/>
                  </a:cxn>
                </a:cxnLst>
                <a:rect l="l" t="t" r="r" b="b"/>
                <a:pathLst>
                  <a:path w="83463" h="7173">
                    <a:moveTo>
                      <a:pt x="83464" y="0"/>
                    </a:moveTo>
                    <a:lnTo>
                      <a:pt x="0" y="717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96" name="Freeform: Shape 1495">
                <a:extLst>
                  <a:ext uri="{FF2B5EF4-FFF2-40B4-BE49-F238E27FC236}">
                    <a16:creationId xmlns:a16="http://schemas.microsoft.com/office/drawing/2014/main" id="{675458D6-5D8C-5833-E63D-0A2CECCF3ACB}"/>
                  </a:ext>
                </a:extLst>
              </p:cNvPr>
              <p:cNvSpPr/>
              <p:nvPr/>
            </p:nvSpPr>
            <p:spPr>
              <a:xfrm>
                <a:off x="3774340" y="1770488"/>
                <a:ext cx="90407" cy="7994"/>
              </a:xfrm>
              <a:custGeom>
                <a:avLst/>
                <a:gdLst>
                  <a:gd name="connsiteX0" fmla="*/ 90407 w 90407"/>
                  <a:gd name="connsiteY0" fmla="*/ 0 h 7994"/>
                  <a:gd name="connsiteX1" fmla="*/ 0 w 90407"/>
                  <a:gd name="connsiteY1" fmla="*/ 7994 h 7994"/>
                </a:gdLst>
                <a:ahLst/>
                <a:cxnLst>
                  <a:cxn ang="0">
                    <a:pos x="connsiteX0" y="connsiteY0"/>
                  </a:cxn>
                  <a:cxn ang="0">
                    <a:pos x="connsiteX1" y="connsiteY1"/>
                  </a:cxn>
                </a:cxnLst>
                <a:rect l="l" t="t" r="r" b="b"/>
                <a:pathLst>
                  <a:path w="90407" h="7994">
                    <a:moveTo>
                      <a:pt x="90407" y="0"/>
                    </a:moveTo>
                    <a:lnTo>
                      <a:pt x="0" y="799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97" name="Freeform: Shape 1496">
                <a:extLst>
                  <a:ext uri="{FF2B5EF4-FFF2-40B4-BE49-F238E27FC236}">
                    <a16:creationId xmlns:a16="http://schemas.microsoft.com/office/drawing/2014/main" id="{2F212569-468D-5073-9F6F-41ABE118CC3A}"/>
                  </a:ext>
                </a:extLst>
              </p:cNvPr>
              <p:cNvSpPr/>
              <p:nvPr/>
            </p:nvSpPr>
            <p:spPr>
              <a:xfrm>
                <a:off x="3774340" y="1885966"/>
                <a:ext cx="96060" cy="8605"/>
              </a:xfrm>
              <a:custGeom>
                <a:avLst/>
                <a:gdLst>
                  <a:gd name="connsiteX0" fmla="*/ 96060 w 96060"/>
                  <a:gd name="connsiteY0" fmla="*/ 0 h 8605"/>
                  <a:gd name="connsiteX1" fmla="*/ 0 w 96060"/>
                  <a:gd name="connsiteY1" fmla="*/ 8605 h 8605"/>
                </a:gdLst>
                <a:ahLst/>
                <a:cxnLst>
                  <a:cxn ang="0">
                    <a:pos x="connsiteX0" y="connsiteY0"/>
                  </a:cxn>
                  <a:cxn ang="0">
                    <a:pos x="connsiteX1" y="connsiteY1"/>
                  </a:cxn>
                </a:cxnLst>
                <a:rect l="l" t="t" r="r" b="b"/>
                <a:pathLst>
                  <a:path w="96060" h="8605">
                    <a:moveTo>
                      <a:pt x="96060" y="0"/>
                    </a:moveTo>
                    <a:lnTo>
                      <a:pt x="0" y="860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98" name="Freeform: Shape 1497">
                <a:extLst>
                  <a:ext uri="{FF2B5EF4-FFF2-40B4-BE49-F238E27FC236}">
                    <a16:creationId xmlns:a16="http://schemas.microsoft.com/office/drawing/2014/main" id="{D179BFD2-1304-1B49-13D9-B5B5A5774D11}"/>
                  </a:ext>
                </a:extLst>
              </p:cNvPr>
              <p:cNvSpPr/>
              <p:nvPr/>
            </p:nvSpPr>
            <p:spPr>
              <a:xfrm>
                <a:off x="3774340" y="2001596"/>
                <a:ext cx="100611" cy="9063"/>
              </a:xfrm>
              <a:custGeom>
                <a:avLst/>
                <a:gdLst>
                  <a:gd name="connsiteX0" fmla="*/ 100612 w 100611"/>
                  <a:gd name="connsiteY0" fmla="*/ 0 h 9063"/>
                  <a:gd name="connsiteX1" fmla="*/ 0 w 100611"/>
                  <a:gd name="connsiteY1" fmla="*/ 9063 h 9063"/>
                </a:gdLst>
                <a:ahLst/>
                <a:cxnLst>
                  <a:cxn ang="0">
                    <a:pos x="connsiteX0" y="connsiteY0"/>
                  </a:cxn>
                  <a:cxn ang="0">
                    <a:pos x="connsiteX1" y="connsiteY1"/>
                  </a:cxn>
                </a:cxnLst>
                <a:rect l="l" t="t" r="r" b="b"/>
                <a:pathLst>
                  <a:path w="100611" h="9063">
                    <a:moveTo>
                      <a:pt x="100612" y="0"/>
                    </a:moveTo>
                    <a:lnTo>
                      <a:pt x="0" y="906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99" name="Freeform: Shape 1498">
                <a:extLst>
                  <a:ext uri="{FF2B5EF4-FFF2-40B4-BE49-F238E27FC236}">
                    <a16:creationId xmlns:a16="http://schemas.microsoft.com/office/drawing/2014/main" id="{4535166C-6600-DB59-270E-2093A2A268D2}"/>
                  </a:ext>
                </a:extLst>
              </p:cNvPr>
              <p:cNvSpPr/>
              <p:nvPr/>
            </p:nvSpPr>
            <p:spPr>
              <a:xfrm>
                <a:off x="3774340" y="2117337"/>
                <a:ext cx="104240" cy="9412"/>
              </a:xfrm>
              <a:custGeom>
                <a:avLst/>
                <a:gdLst>
                  <a:gd name="connsiteX0" fmla="*/ 104240 w 104240"/>
                  <a:gd name="connsiteY0" fmla="*/ 0 h 9412"/>
                  <a:gd name="connsiteX1" fmla="*/ 0 w 104240"/>
                  <a:gd name="connsiteY1" fmla="*/ 9412 h 9412"/>
                </a:gdLst>
                <a:ahLst/>
                <a:cxnLst>
                  <a:cxn ang="0">
                    <a:pos x="connsiteX0" y="connsiteY0"/>
                  </a:cxn>
                  <a:cxn ang="0">
                    <a:pos x="connsiteX1" y="connsiteY1"/>
                  </a:cxn>
                </a:cxnLst>
                <a:rect l="l" t="t" r="r" b="b"/>
                <a:pathLst>
                  <a:path w="104240" h="9412">
                    <a:moveTo>
                      <a:pt x="104240" y="0"/>
                    </a:moveTo>
                    <a:lnTo>
                      <a:pt x="0" y="941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00" name="Freeform: Shape 1499">
                <a:extLst>
                  <a:ext uri="{FF2B5EF4-FFF2-40B4-BE49-F238E27FC236}">
                    <a16:creationId xmlns:a16="http://schemas.microsoft.com/office/drawing/2014/main" id="{90DDA57A-6EF9-B8CD-80BA-734E54CFC718}"/>
                  </a:ext>
                </a:extLst>
              </p:cNvPr>
              <p:cNvSpPr/>
              <p:nvPr/>
            </p:nvSpPr>
            <p:spPr>
              <a:xfrm>
                <a:off x="3774340" y="2233157"/>
                <a:ext cx="107094" cy="9680"/>
              </a:xfrm>
              <a:custGeom>
                <a:avLst/>
                <a:gdLst>
                  <a:gd name="connsiteX0" fmla="*/ 107095 w 107094"/>
                  <a:gd name="connsiteY0" fmla="*/ 0 h 9680"/>
                  <a:gd name="connsiteX1" fmla="*/ 0 w 107094"/>
                  <a:gd name="connsiteY1" fmla="*/ 9681 h 9680"/>
                </a:gdLst>
                <a:ahLst/>
                <a:cxnLst>
                  <a:cxn ang="0">
                    <a:pos x="connsiteX0" y="connsiteY0"/>
                  </a:cxn>
                  <a:cxn ang="0">
                    <a:pos x="connsiteX1" y="connsiteY1"/>
                  </a:cxn>
                </a:cxnLst>
                <a:rect l="l" t="t" r="r" b="b"/>
                <a:pathLst>
                  <a:path w="107094" h="9680">
                    <a:moveTo>
                      <a:pt x="107095" y="0"/>
                    </a:moveTo>
                    <a:lnTo>
                      <a:pt x="0" y="968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01" name="Freeform: Shape 1500">
                <a:extLst>
                  <a:ext uri="{FF2B5EF4-FFF2-40B4-BE49-F238E27FC236}">
                    <a16:creationId xmlns:a16="http://schemas.microsoft.com/office/drawing/2014/main" id="{D65580E2-77F4-D1CB-C8DE-D40D06983148}"/>
                  </a:ext>
                </a:extLst>
              </p:cNvPr>
              <p:cNvSpPr/>
              <p:nvPr/>
            </p:nvSpPr>
            <p:spPr>
              <a:xfrm>
                <a:off x="3774340" y="2349036"/>
                <a:ext cx="109286" cy="9890"/>
              </a:xfrm>
              <a:custGeom>
                <a:avLst/>
                <a:gdLst>
                  <a:gd name="connsiteX0" fmla="*/ 109287 w 109286"/>
                  <a:gd name="connsiteY0" fmla="*/ 0 h 9890"/>
                  <a:gd name="connsiteX1" fmla="*/ 0 w 109286"/>
                  <a:gd name="connsiteY1" fmla="*/ 9891 h 9890"/>
                </a:gdLst>
                <a:ahLst/>
                <a:cxnLst>
                  <a:cxn ang="0">
                    <a:pos x="connsiteX0" y="connsiteY0"/>
                  </a:cxn>
                  <a:cxn ang="0">
                    <a:pos x="connsiteX1" y="connsiteY1"/>
                  </a:cxn>
                </a:cxnLst>
                <a:rect l="l" t="t" r="r" b="b"/>
                <a:pathLst>
                  <a:path w="109286" h="9890">
                    <a:moveTo>
                      <a:pt x="109287" y="0"/>
                    </a:moveTo>
                    <a:lnTo>
                      <a:pt x="0" y="989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02" name="Freeform: Shape 1501">
                <a:extLst>
                  <a:ext uri="{FF2B5EF4-FFF2-40B4-BE49-F238E27FC236}">
                    <a16:creationId xmlns:a16="http://schemas.microsoft.com/office/drawing/2014/main" id="{00B3BBFD-9B11-A8E1-CBC1-B8D4E457FA8D}"/>
                  </a:ext>
                </a:extLst>
              </p:cNvPr>
              <p:cNvSpPr/>
              <p:nvPr/>
            </p:nvSpPr>
            <p:spPr>
              <a:xfrm>
                <a:off x="3890426" y="501504"/>
                <a:ext cx="9854" cy="17825"/>
              </a:xfrm>
              <a:custGeom>
                <a:avLst/>
                <a:gdLst>
                  <a:gd name="connsiteX0" fmla="*/ 9854 w 9854"/>
                  <a:gd name="connsiteY0" fmla="*/ 17825 h 17825"/>
                  <a:gd name="connsiteX1" fmla="*/ 0 w 9854"/>
                  <a:gd name="connsiteY1" fmla="*/ 0 h 17825"/>
                </a:gdLst>
                <a:ahLst/>
                <a:cxnLst>
                  <a:cxn ang="0">
                    <a:pos x="connsiteX0" y="connsiteY0"/>
                  </a:cxn>
                  <a:cxn ang="0">
                    <a:pos x="connsiteX1" y="connsiteY1"/>
                  </a:cxn>
                </a:cxnLst>
                <a:rect l="l" t="t" r="r" b="b"/>
                <a:pathLst>
                  <a:path w="9854" h="17825">
                    <a:moveTo>
                      <a:pt x="9854" y="1782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03" name="Freeform: Shape 1502">
                <a:extLst>
                  <a:ext uri="{FF2B5EF4-FFF2-40B4-BE49-F238E27FC236}">
                    <a16:creationId xmlns:a16="http://schemas.microsoft.com/office/drawing/2014/main" id="{385D81B9-0EAD-25A9-B820-567057A327EB}"/>
                  </a:ext>
                </a:extLst>
              </p:cNvPr>
              <p:cNvSpPr/>
              <p:nvPr/>
            </p:nvSpPr>
            <p:spPr>
              <a:xfrm>
                <a:off x="3890426" y="617593"/>
                <a:ext cx="8104" cy="15505"/>
              </a:xfrm>
              <a:custGeom>
                <a:avLst/>
                <a:gdLst>
                  <a:gd name="connsiteX0" fmla="*/ 8105 w 8104"/>
                  <a:gd name="connsiteY0" fmla="*/ 15505 h 15505"/>
                  <a:gd name="connsiteX1" fmla="*/ 0 w 8104"/>
                  <a:gd name="connsiteY1" fmla="*/ 0 h 15505"/>
                </a:gdLst>
                <a:ahLst/>
                <a:cxnLst>
                  <a:cxn ang="0">
                    <a:pos x="connsiteX0" y="connsiteY0"/>
                  </a:cxn>
                  <a:cxn ang="0">
                    <a:pos x="connsiteX1" y="connsiteY1"/>
                  </a:cxn>
                </a:cxnLst>
                <a:rect l="l" t="t" r="r" b="b"/>
                <a:pathLst>
                  <a:path w="8104" h="15505">
                    <a:moveTo>
                      <a:pt x="8105" y="1550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04" name="Freeform: Shape 1503">
                <a:extLst>
                  <a:ext uri="{FF2B5EF4-FFF2-40B4-BE49-F238E27FC236}">
                    <a16:creationId xmlns:a16="http://schemas.microsoft.com/office/drawing/2014/main" id="{C16E3377-9E59-4A27-60C9-3A62B28A5C68}"/>
                  </a:ext>
                </a:extLst>
              </p:cNvPr>
              <p:cNvSpPr/>
              <p:nvPr/>
            </p:nvSpPr>
            <p:spPr>
              <a:xfrm>
                <a:off x="3890426" y="733682"/>
                <a:ext cx="9018" cy="12807"/>
              </a:xfrm>
              <a:custGeom>
                <a:avLst/>
                <a:gdLst>
                  <a:gd name="connsiteX0" fmla="*/ 9019 w 9018"/>
                  <a:gd name="connsiteY0" fmla="*/ 12807 h 12807"/>
                  <a:gd name="connsiteX1" fmla="*/ 0 w 9018"/>
                  <a:gd name="connsiteY1" fmla="*/ 0 h 12807"/>
                </a:gdLst>
                <a:ahLst/>
                <a:cxnLst>
                  <a:cxn ang="0">
                    <a:pos x="connsiteX0" y="connsiteY0"/>
                  </a:cxn>
                  <a:cxn ang="0">
                    <a:pos x="connsiteX1" y="connsiteY1"/>
                  </a:cxn>
                </a:cxnLst>
                <a:rect l="l" t="t" r="r" b="b"/>
                <a:pathLst>
                  <a:path w="9018" h="12807">
                    <a:moveTo>
                      <a:pt x="9019" y="1280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05" name="Freeform: Shape 1504">
                <a:extLst>
                  <a:ext uri="{FF2B5EF4-FFF2-40B4-BE49-F238E27FC236}">
                    <a16:creationId xmlns:a16="http://schemas.microsoft.com/office/drawing/2014/main" id="{40E3C1F6-9FC1-1FA7-3E75-451F67272714}"/>
                  </a:ext>
                </a:extLst>
              </p:cNvPr>
              <p:cNvSpPr/>
              <p:nvPr/>
            </p:nvSpPr>
            <p:spPr>
              <a:xfrm>
                <a:off x="3890426" y="849771"/>
                <a:ext cx="12689" cy="9865"/>
              </a:xfrm>
              <a:custGeom>
                <a:avLst/>
                <a:gdLst>
                  <a:gd name="connsiteX0" fmla="*/ 12689 w 12689"/>
                  <a:gd name="connsiteY0" fmla="*/ 9865 h 9865"/>
                  <a:gd name="connsiteX1" fmla="*/ 0 w 12689"/>
                  <a:gd name="connsiteY1" fmla="*/ 0 h 9865"/>
                </a:gdLst>
                <a:ahLst/>
                <a:cxnLst>
                  <a:cxn ang="0">
                    <a:pos x="connsiteX0" y="connsiteY0"/>
                  </a:cxn>
                  <a:cxn ang="0">
                    <a:pos x="connsiteX1" y="connsiteY1"/>
                  </a:cxn>
                </a:cxnLst>
                <a:rect l="l" t="t" r="r" b="b"/>
                <a:pathLst>
                  <a:path w="12689" h="9865">
                    <a:moveTo>
                      <a:pt x="12689" y="986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06" name="Freeform: Shape 1505">
                <a:extLst>
                  <a:ext uri="{FF2B5EF4-FFF2-40B4-BE49-F238E27FC236}">
                    <a16:creationId xmlns:a16="http://schemas.microsoft.com/office/drawing/2014/main" id="{D3ED063A-E15A-F8DD-AF83-C0214807A3D8}"/>
                  </a:ext>
                </a:extLst>
              </p:cNvPr>
              <p:cNvSpPr/>
              <p:nvPr/>
            </p:nvSpPr>
            <p:spPr>
              <a:xfrm>
                <a:off x="3890426" y="965859"/>
                <a:ext cx="19153" cy="6790"/>
              </a:xfrm>
              <a:custGeom>
                <a:avLst/>
                <a:gdLst>
                  <a:gd name="connsiteX0" fmla="*/ 19154 w 19153"/>
                  <a:gd name="connsiteY0" fmla="*/ 6791 h 6790"/>
                  <a:gd name="connsiteX1" fmla="*/ 0 w 19153"/>
                  <a:gd name="connsiteY1" fmla="*/ 0 h 6790"/>
                </a:gdLst>
                <a:ahLst/>
                <a:cxnLst>
                  <a:cxn ang="0">
                    <a:pos x="connsiteX0" y="connsiteY0"/>
                  </a:cxn>
                  <a:cxn ang="0">
                    <a:pos x="connsiteX1" y="connsiteY1"/>
                  </a:cxn>
                </a:cxnLst>
                <a:rect l="l" t="t" r="r" b="b"/>
                <a:pathLst>
                  <a:path w="19153" h="6790">
                    <a:moveTo>
                      <a:pt x="19154" y="679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07" name="Freeform: Shape 1506">
                <a:extLst>
                  <a:ext uri="{FF2B5EF4-FFF2-40B4-BE49-F238E27FC236}">
                    <a16:creationId xmlns:a16="http://schemas.microsoft.com/office/drawing/2014/main" id="{71D1A485-AB37-9DE2-E90E-CFEC420DAC46}"/>
                  </a:ext>
                </a:extLst>
              </p:cNvPr>
              <p:cNvSpPr/>
              <p:nvPr/>
            </p:nvSpPr>
            <p:spPr>
              <a:xfrm>
                <a:off x="3890426" y="1081948"/>
                <a:ext cx="28185" cy="3729"/>
              </a:xfrm>
              <a:custGeom>
                <a:avLst/>
                <a:gdLst>
                  <a:gd name="connsiteX0" fmla="*/ 28186 w 28185"/>
                  <a:gd name="connsiteY0" fmla="*/ 3729 h 3729"/>
                  <a:gd name="connsiteX1" fmla="*/ 0 w 28185"/>
                  <a:gd name="connsiteY1" fmla="*/ 0 h 3729"/>
                </a:gdLst>
                <a:ahLst/>
                <a:cxnLst>
                  <a:cxn ang="0">
                    <a:pos x="connsiteX0" y="connsiteY0"/>
                  </a:cxn>
                  <a:cxn ang="0">
                    <a:pos x="connsiteX1" y="connsiteY1"/>
                  </a:cxn>
                </a:cxnLst>
                <a:rect l="l" t="t" r="r" b="b"/>
                <a:pathLst>
                  <a:path w="28185" h="3729">
                    <a:moveTo>
                      <a:pt x="28186" y="372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08" name="Freeform: Shape 1507">
                <a:extLst>
                  <a:ext uri="{FF2B5EF4-FFF2-40B4-BE49-F238E27FC236}">
                    <a16:creationId xmlns:a16="http://schemas.microsoft.com/office/drawing/2014/main" id="{535CC9D5-76BD-83E8-0F0F-48B1A69CA997}"/>
                  </a:ext>
                </a:extLst>
              </p:cNvPr>
              <p:cNvSpPr/>
              <p:nvPr/>
            </p:nvSpPr>
            <p:spPr>
              <a:xfrm>
                <a:off x="3890426" y="1198037"/>
                <a:ext cx="39039" cy="861"/>
              </a:xfrm>
              <a:custGeom>
                <a:avLst/>
                <a:gdLst>
                  <a:gd name="connsiteX0" fmla="*/ 39040 w 39039"/>
                  <a:gd name="connsiteY0" fmla="*/ 861 h 861"/>
                  <a:gd name="connsiteX1" fmla="*/ 0 w 39039"/>
                  <a:gd name="connsiteY1" fmla="*/ 0 h 861"/>
                </a:gdLst>
                <a:ahLst/>
                <a:cxnLst>
                  <a:cxn ang="0">
                    <a:pos x="connsiteX0" y="connsiteY0"/>
                  </a:cxn>
                  <a:cxn ang="0">
                    <a:pos x="connsiteX1" y="connsiteY1"/>
                  </a:cxn>
                </a:cxnLst>
                <a:rect l="l" t="t" r="r" b="b"/>
                <a:pathLst>
                  <a:path w="39039" h="861">
                    <a:moveTo>
                      <a:pt x="39040" y="86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09" name="Freeform: Shape 1508">
                <a:extLst>
                  <a:ext uri="{FF2B5EF4-FFF2-40B4-BE49-F238E27FC236}">
                    <a16:creationId xmlns:a16="http://schemas.microsoft.com/office/drawing/2014/main" id="{0A5E6152-0DF9-CE52-78BD-B0369E3E4A4C}"/>
                  </a:ext>
                </a:extLst>
              </p:cNvPr>
              <p:cNvSpPr/>
              <p:nvPr/>
            </p:nvSpPr>
            <p:spPr>
              <a:xfrm>
                <a:off x="3890426" y="1312469"/>
                <a:ext cx="50607" cy="1657"/>
              </a:xfrm>
              <a:custGeom>
                <a:avLst/>
                <a:gdLst>
                  <a:gd name="connsiteX0" fmla="*/ 50607 w 50607"/>
                  <a:gd name="connsiteY0" fmla="*/ 0 h 1657"/>
                  <a:gd name="connsiteX1" fmla="*/ 0 w 50607"/>
                  <a:gd name="connsiteY1" fmla="*/ 1657 h 1657"/>
                </a:gdLst>
                <a:ahLst/>
                <a:cxnLst>
                  <a:cxn ang="0">
                    <a:pos x="connsiteX0" y="connsiteY0"/>
                  </a:cxn>
                  <a:cxn ang="0">
                    <a:pos x="connsiteX1" y="connsiteY1"/>
                  </a:cxn>
                </a:cxnLst>
                <a:rect l="l" t="t" r="r" b="b"/>
                <a:pathLst>
                  <a:path w="50607" h="1657">
                    <a:moveTo>
                      <a:pt x="50607" y="0"/>
                    </a:moveTo>
                    <a:lnTo>
                      <a:pt x="0" y="1657"/>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10" name="Freeform: Shape 1509">
                <a:extLst>
                  <a:ext uri="{FF2B5EF4-FFF2-40B4-BE49-F238E27FC236}">
                    <a16:creationId xmlns:a16="http://schemas.microsoft.com/office/drawing/2014/main" id="{3E4D6632-3249-F95D-124E-6EEFB9BA4D83}"/>
                  </a:ext>
                </a:extLst>
              </p:cNvPr>
              <p:cNvSpPr/>
              <p:nvPr/>
            </p:nvSpPr>
            <p:spPr>
              <a:xfrm>
                <a:off x="3890426" y="1426470"/>
                <a:ext cx="61829" cy="3744"/>
              </a:xfrm>
              <a:custGeom>
                <a:avLst/>
                <a:gdLst>
                  <a:gd name="connsiteX0" fmla="*/ 61830 w 61829"/>
                  <a:gd name="connsiteY0" fmla="*/ 0 h 3744"/>
                  <a:gd name="connsiteX1" fmla="*/ 0 w 61829"/>
                  <a:gd name="connsiteY1" fmla="*/ 3745 h 3744"/>
                </a:gdLst>
                <a:ahLst/>
                <a:cxnLst>
                  <a:cxn ang="0">
                    <a:pos x="connsiteX0" y="connsiteY0"/>
                  </a:cxn>
                  <a:cxn ang="0">
                    <a:pos x="connsiteX1" y="connsiteY1"/>
                  </a:cxn>
                </a:cxnLst>
                <a:rect l="l" t="t" r="r" b="b"/>
                <a:pathLst>
                  <a:path w="61829" h="3744">
                    <a:moveTo>
                      <a:pt x="61830" y="0"/>
                    </a:moveTo>
                    <a:lnTo>
                      <a:pt x="0" y="374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11" name="Freeform: Shape 1510">
                <a:extLst>
                  <a:ext uri="{FF2B5EF4-FFF2-40B4-BE49-F238E27FC236}">
                    <a16:creationId xmlns:a16="http://schemas.microsoft.com/office/drawing/2014/main" id="{1BE1FA4E-5CC3-0D95-B2F9-8537BAE3E35B}"/>
                  </a:ext>
                </a:extLst>
              </p:cNvPr>
              <p:cNvSpPr/>
              <p:nvPr/>
            </p:nvSpPr>
            <p:spPr>
              <a:xfrm>
                <a:off x="3890426" y="1540904"/>
                <a:ext cx="71996" cy="5400"/>
              </a:xfrm>
              <a:custGeom>
                <a:avLst/>
                <a:gdLst>
                  <a:gd name="connsiteX0" fmla="*/ 71997 w 71996"/>
                  <a:gd name="connsiteY0" fmla="*/ 0 h 5400"/>
                  <a:gd name="connsiteX1" fmla="*/ 0 w 71996"/>
                  <a:gd name="connsiteY1" fmla="*/ 5400 h 5400"/>
                </a:gdLst>
                <a:ahLst/>
                <a:cxnLst>
                  <a:cxn ang="0">
                    <a:pos x="connsiteX0" y="connsiteY0"/>
                  </a:cxn>
                  <a:cxn ang="0">
                    <a:pos x="connsiteX1" y="connsiteY1"/>
                  </a:cxn>
                </a:cxnLst>
                <a:rect l="l" t="t" r="r" b="b"/>
                <a:pathLst>
                  <a:path w="71996" h="5400">
                    <a:moveTo>
                      <a:pt x="71997" y="0"/>
                    </a:moveTo>
                    <a:lnTo>
                      <a:pt x="0" y="540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12" name="Freeform: Shape 1511">
                <a:extLst>
                  <a:ext uri="{FF2B5EF4-FFF2-40B4-BE49-F238E27FC236}">
                    <a16:creationId xmlns:a16="http://schemas.microsoft.com/office/drawing/2014/main" id="{6BCF1599-D1FE-D76B-72FC-0FBC8BDB349B}"/>
                  </a:ext>
                </a:extLst>
              </p:cNvPr>
              <p:cNvSpPr/>
              <p:nvPr/>
            </p:nvSpPr>
            <p:spPr>
              <a:xfrm>
                <a:off x="3890426" y="1655718"/>
                <a:ext cx="80786" cy="6675"/>
              </a:xfrm>
              <a:custGeom>
                <a:avLst/>
                <a:gdLst>
                  <a:gd name="connsiteX0" fmla="*/ 80787 w 80786"/>
                  <a:gd name="connsiteY0" fmla="*/ 0 h 6675"/>
                  <a:gd name="connsiteX1" fmla="*/ 0 w 80786"/>
                  <a:gd name="connsiteY1" fmla="*/ 6675 h 6675"/>
                </a:gdLst>
                <a:ahLst/>
                <a:cxnLst>
                  <a:cxn ang="0">
                    <a:pos x="connsiteX0" y="connsiteY0"/>
                  </a:cxn>
                  <a:cxn ang="0">
                    <a:pos x="connsiteX1" y="connsiteY1"/>
                  </a:cxn>
                </a:cxnLst>
                <a:rect l="l" t="t" r="r" b="b"/>
                <a:pathLst>
                  <a:path w="80786" h="6675">
                    <a:moveTo>
                      <a:pt x="80787" y="0"/>
                    </a:moveTo>
                    <a:lnTo>
                      <a:pt x="0" y="667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13" name="Freeform: Shape 1512">
                <a:extLst>
                  <a:ext uri="{FF2B5EF4-FFF2-40B4-BE49-F238E27FC236}">
                    <a16:creationId xmlns:a16="http://schemas.microsoft.com/office/drawing/2014/main" id="{3B8EEE80-25CD-0D42-FBF5-7C1C482A753D}"/>
                  </a:ext>
                </a:extLst>
              </p:cNvPr>
              <p:cNvSpPr/>
              <p:nvPr/>
            </p:nvSpPr>
            <p:spPr>
              <a:xfrm>
                <a:off x="3890426" y="1770841"/>
                <a:ext cx="88159" cy="7640"/>
              </a:xfrm>
              <a:custGeom>
                <a:avLst/>
                <a:gdLst>
                  <a:gd name="connsiteX0" fmla="*/ 88160 w 88159"/>
                  <a:gd name="connsiteY0" fmla="*/ 0 h 7640"/>
                  <a:gd name="connsiteX1" fmla="*/ 0 w 88159"/>
                  <a:gd name="connsiteY1" fmla="*/ 7641 h 7640"/>
                </a:gdLst>
                <a:ahLst/>
                <a:cxnLst>
                  <a:cxn ang="0">
                    <a:pos x="connsiteX0" y="connsiteY0"/>
                  </a:cxn>
                  <a:cxn ang="0">
                    <a:pos x="connsiteX1" y="connsiteY1"/>
                  </a:cxn>
                </a:cxnLst>
                <a:rect l="l" t="t" r="r" b="b"/>
                <a:pathLst>
                  <a:path w="88159" h="7640">
                    <a:moveTo>
                      <a:pt x="88160" y="0"/>
                    </a:moveTo>
                    <a:lnTo>
                      <a:pt x="0" y="764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14" name="Freeform: Shape 1513">
                <a:extLst>
                  <a:ext uri="{FF2B5EF4-FFF2-40B4-BE49-F238E27FC236}">
                    <a16:creationId xmlns:a16="http://schemas.microsoft.com/office/drawing/2014/main" id="{99F0DEFF-761E-7FD7-480A-02A37473A263}"/>
                  </a:ext>
                </a:extLst>
              </p:cNvPr>
              <p:cNvSpPr/>
              <p:nvPr/>
            </p:nvSpPr>
            <p:spPr>
              <a:xfrm>
                <a:off x="3890426" y="1886203"/>
                <a:ext cx="94227" cy="8368"/>
              </a:xfrm>
              <a:custGeom>
                <a:avLst/>
                <a:gdLst>
                  <a:gd name="connsiteX0" fmla="*/ 94228 w 94227"/>
                  <a:gd name="connsiteY0" fmla="*/ 0 h 8368"/>
                  <a:gd name="connsiteX1" fmla="*/ 0 w 94227"/>
                  <a:gd name="connsiteY1" fmla="*/ 8368 h 8368"/>
                </a:gdLst>
                <a:ahLst/>
                <a:cxnLst>
                  <a:cxn ang="0">
                    <a:pos x="connsiteX0" y="connsiteY0"/>
                  </a:cxn>
                  <a:cxn ang="0">
                    <a:pos x="connsiteX1" y="connsiteY1"/>
                  </a:cxn>
                </a:cxnLst>
                <a:rect l="l" t="t" r="r" b="b"/>
                <a:pathLst>
                  <a:path w="94227" h="8368">
                    <a:moveTo>
                      <a:pt x="94228" y="0"/>
                    </a:moveTo>
                    <a:lnTo>
                      <a:pt x="0" y="836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15" name="Freeform: Shape 1514">
                <a:extLst>
                  <a:ext uri="{FF2B5EF4-FFF2-40B4-BE49-F238E27FC236}">
                    <a16:creationId xmlns:a16="http://schemas.microsoft.com/office/drawing/2014/main" id="{83F682C9-CFD2-F08C-AAFB-F51437D720B3}"/>
                  </a:ext>
                </a:extLst>
              </p:cNvPr>
              <p:cNvSpPr/>
              <p:nvPr/>
            </p:nvSpPr>
            <p:spPr>
              <a:xfrm>
                <a:off x="3890426" y="2001744"/>
                <a:ext cx="99154" cy="8916"/>
              </a:xfrm>
              <a:custGeom>
                <a:avLst/>
                <a:gdLst>
                  <a:gd name="connsiteX0" fmla="*/ 99154 w 99154"/>
                  <a:gd name="connsiteY0" fmla="*/ 0 h 8916"/>
                  <a:gd name="connsiteX1" fmla="*/ 0 w 99154"/>
                  <a:gd name="connsiteY1" fmla="*/ 8916 h 8916"/>
                </a:gdLst>
                <a:ahLst/>
                <a:cxnLst>
                  <a:cxn ang="0">
                    <a:pos x="connsiteX0" y="connsiteY0"/>
                  </a:cxn>
                  <a:cxn ang="0">
                    <a:pos x="connsiteX1" y="connsiteY1"/>
                  </a:cxn>
                </a:cxnLst>
                <a:rect l="l" t="t" r="r" b="b"/>
                <a:pathLst>
                  <a:path w="99154" h="8916">
                    <a:moveTo>
                      <a:pt x="99154" y="0"/>
                    </a:moveTo>
                    <a:lnTo>
                      <a:pt x="0" y="8916"/>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16" name="Freeform: Shape 1515">
                <a:extLst>
                  <a:ext uri="{FF2B5EF4-FFF2-40B4-BE49-F238E27FC236}">
                    <a16:creationId xmlns:a16="http://schemas.microsoft.com/office/drawing/2014/main" id="{658C249B-D566-0E8B-ED36-9F1FC7E7B99E}"/>
                  </a:ext>
                </a:extLst>
              </p:cNvPr>
              <p:cNvSpPr/>
              <p:nvPr/>
            </p:nvSpPr>
            <p:spPr>
              <a:xfrm>
                <a:off x="3890426" y="2117416"/>
                <a:ext cx="103108" cy="9332"/>
              </a:xfrm>
              <a:custGeom>
                <a:avLst/>
                <a:gdLst>
                  <a:gd name="connsiteX0" fmla="*/ 103109 w 103108"/>
                  <a:gd name="connsiteY0" fmla="*/ 0 h 9332"/>
                  <a:gd name="connsiteX1" fmla="*/ 0 w 103108"/>
                  <a:gd name="connsiteY1" fmla="*/ 9333 h 9332"/>
                </a:gdLst>
                <a:ahLst/>
                <a:cxnLst>
                  <a:cxn ang="0">
                    <a:pos x="connsiteX0" y="connsiteY0"/>
                  </a:cxn>
                  <a:cxn ang="0">
                    <a:pos x="connsiteX1" y="connsiteY1"/>
                  </a:cxn>
                </a:cxnLst>
                <a:rect l="l" t="t" r="r" b="b"/>
                <a:pathLst>
                  <a:path w="103108" h="9332">
                    <a:moveTo>
                      <a:pt x="103109" y="0"/>
                    </a:moveTo>
                    <a:lnTo>
                      <a:pt x="0" y="933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17" name="Freeform: Shape 1516">
                <a:extLst>
                  <a:ext uri="{FF2B5EF4-FFF2-40B4-BE49-F238E27FC236}">
                    <a16:creationId xmlns:a16="http://schemas.microsoft.com/office/drawing/2014/main" id="{51A9FE17-95B2-2A46-424A-A7F300F56740}"/>
                  </a:ext>
                </a:extLst>
              </p:cNvPr>
              <p:cNvSpPr/>
              <p:nvPr/>
            </p:nvSpPr>
            <p:spPr>
              <a:xfrm>
                <a:off x="3890426" y="2233186"/>
                <a:ext cx="106233" cy="9651"/>
              </a:xfrm>
              <a:custGeom>
                <a:avLst/>
                <a:gdLst>
                  <a:gd name="connsiteX0" fmla="*/ 106233 w 106233"/>
                  <a:gd name="connsiteY0" fmla="*/ 0 h 9651"/>
                  <a:gd name="connsiteX1" fmla="*/ 0 w 106233"/>
                  <a:gd name="connsiteY1" fmla="*/ 9652 h 9651"/>
                </a:gdLst>
                <a:ahLst/>
                <a:cxnLst>
                  <a:cxn ang="0">
                    <a:pos x="connsiteX0" y="connsiteY0"/>
                  </a:cxn>
                  <a:cxn ang="0">
                    <a:pos x="connsiteX1" y="connsiteY1"/>
                  </a:cxn>
                </a:cxnLst>
                <a:rect l="l" t="t" r="r" b="b"/>
                <a:pathLst>
                  <a:path w="106233" h="9651">
                    <a:moveTo>
                      <a:pt x="106233" y="0"/>
                    </a:moveTo>
                    <a:lnTo>
                      <a:pt x="0" y="965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18" name="Freeform: Shape 1517">
                <a:extLst>
                  <a:ext uri="{FF2B5EF4-FFF2-40B4-BE49-F238E27FC236}">
                    <a16:creationId xmlns:a16="http://schemas.microsoft.com/office/drawing/2014/main" id="{78222DA9-A75A-542A-7D0F-B938571C7F83}"/>
                  </a:ext>
                </a:extLst>
              </p:cNvPr>
              <p:cNvSpPr/>
              <p:nvPr/>
            </p:nvSpPr>
            <p:spPr>
              <a:xfrm>
                <a:off x="3890426" y="2349029"/>
                <a:ext cx="108637" cy="9897"/>
              </a:xfrm>
              <a:custGeom>
                <a:avLst/>
                <a:gdLst>
                  <a:gd name="connsiteX0" fmla="*/ 108637 w 108637"/>
                  <a:gd name="connsiteY0" fmla="*/ 0 h 9897"/>
                  <a:gd name="connsiteX1" fmla="*/ 0 w 108637"/>
                  <a:gd name="connsiteY1" fmla="*/ 9898 h 9897"/>
                </a:gdLst>
                <a:ahLst/>
                <a:cxnLst>
                  <a:cxn ang="0">
                    <a:pos x="connsiteX0" y="connsiteY0"/>
                  </a:cxn>
                  <a:cxn ang="0">
                    <a:pos x="connsiteX1" y="connsiteY1"/>
                  </a:cxn>
                </a:cxnLst>
                <a:rect l="l" t="t" r="r" b="b"/>
                <a:pathLst>
                  <a:path w="108637" h="9897">
                    <a:moveTo>
                      <a:pt x="108637" y="0"/>
                    </a:moveTo>
                    <a:lnTo>
                      <a:pt x="0" y="989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19" name="Freeform: Shape 1518">
                <a:extLst>
                  <a:ext uri="{FF2B5EF4-FFF2-40B4-BE49-F238E27FC236}">
                    <a16:creationId xmlns:a16="http://schemas.microsoft.com/office/drawing/2014/main" id="{9964A2C9-6AD9-82A6-84DF-A00B83CB06D6}"/>
                  </a:ext>
                </a:extLst>
              </p:cNvPr>
              <p:cNvSpPr/>
              <p:nvPr/>
            </p:nvSpPr>
            <p:spPr>
              <a:xfrm>
                <a:off x="4004543" y="501504"/>
                <a:ext cx="1969" cy="18071"/>
              </a:xfrm>
              <a:custGeom>
                <a:avLst/>
                <a:gdLst>
                  <a:gd name="connsiteX0" fmla="*/ 0 w 1969"/>
                  <a:gd name="connsiteY0" fmla="*/ 18071 h 18071"/>
                  <a:gd name="connsiteX1" fmla="*/ 1969 w 1969"/>
                  <a:gd name="connsiteY1" fmla="*/ 0 h 18071"/>
                </a:gdLst>
                <a:ahLst/>
                <a:cxnLst>
                  <a:cxn ang="0">
                    <a:pos x="connsiteX0" y="connsiteY0"/>
                  </a:cxn>
                  <a:cxn ang="0">
                    <a:pos x="connsiteX1" y="connsiteY1"/>
                  </a:cxn>
                </a:cxnLst>
                <a:rect l="l" t="t" r="r" b="b"/>
                <a:pathLst>
                  <a:path w="1969" h="18071">
                    <a:moveTo>
                      <a:pt x="0" y="18071"/>
                    </a:moveTo>
                    <a:lnTo>
                      <a:pt x="1969"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20" name="Freeform: Shape 1519">
                <a:extLst>
                  <a:ext uri="{FF2B5EF4-FFF2-40B4-BE49-F238E27FC236}">
                    <a16:creationId xmlns:a16="http://schemas.microsoft.com/office/drawing/2014/main" id="{C2E1EF91-C34E-6F2C-06BB-7EDDA146EA89}"/>
                  </a:ext>
                </a:extLst>
              </p:cNvPr>
              <p:cNvSpPr/>
              <p:nvPr/>
            </p:nvSpPr>
            <p:spPr>
              <a:xfrm>
                <a:off x="4003989" y="617593"/>
                <a:ext cx="2523" cy="16052"/>
              </a:xfrm>
              <a:custGeom>
                <a:avLst/>
                <a:gdLst>
                  <a:gd name="connsiteX0" fmla="*/ 0 w 2523"/>
                  <a:gd name="connsiteY0" fmla="*/ 16053 h 16052"/>
                  <a:gd name="connsiteX1" fmla="*/ 2523 w 2523"/>
                  <a:gd name="connsiteY1" fmla="*/ 0 h 16052"/>
                </a:gdLst>
                <a:ahLst/>
                <a:cxnLst>
                  <a:cxn ang="0">
                    <a:pos x="connsiteX0" y="connsiteY0"/>
                  </a:cxn>
                  <a:cxn ang="0">
                    <a:pos x="connsiteX1" y="connsiteY1"/>
                  </a:cxn>
                </a:cxnLst>
                <a:rect l="l" t="t" r="r" b="b"/>
                <a:pathLst>
                  <a:path w="2523" h="16052">
                    <a:moveTo>
                      <a:pt x="0" y="16053"/>
                    </a:moveTo>
                    <a:lnTo>
                      <a:pt x="2523"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21" name="Freeform: Shape 1520">
                <a:extLst>
                  <a:ext uri="{FF2B5EF4-FFF2-40B4-BE49-F238E27FC236}">
                    <a16:creationId xmlns:a16="http://schemas.microsoft.com/office/drawing/2014/main" id="{6C5A106D-6977-8A4A-846F-61973355270A}"/>
                  </a:ext>
                </a:extLst>
              </p:cNvPr>
              <p:cNvSpPr/>
              <p:nvPr/>
            </p:nvSpPr>
            <p:spPr>
              <a:xfrm>
                <a:off x="4006232" y="733682"/>
                <a:ext cx="279" cy="13622"/>
              </a:xfrm>
              <a:custGeom>
                <a:avLst/>
                <a:gdLst>
                  <a:gd name="connsiteX0" fmla="*/ 0 w 279"/>
                  <a:gd name="connsiteY0" fmla="*/ 13622 h 13622"/>
                  <a:gd name="connsiteX1" fmla="*/ 280 w 279"/>
                  <a:gd name="connsiteY1" fmla="*/ 0 h 13622"/>
                </a:gdLst>
                <a:ahLst/>
                <a:cxnLst>
                  <a:cxn ang="0">
                    <a:pos x="connsiteX0" y="connsiteY0"/>
                  </a:cxn>
                  <a:cxn ang="0">
                    <a:pos x="connsiteX1" y="connsiteY1"/>
                  </a:cxn>
                </a:cxnLst>
                <a:rect l="l" t="t" r="r" b="b"/>
                <a:pathLst>
                  <a:path w="279" h="13622">
                    <a:moveTo>
                      <a:pt x="0" y="13622"/>
                    </a:moveTo>
                    <a:lnTo>
                      <a:pt x="28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22" name="Freeform: Shape 1521">
                <a:extLst>
                  <a:ext uri="{FF2B5EF4-FFF2-40B4-BE49-F238E27FC236}">
                    <a16:creationId xmlns:a16="http://schemas.microsoft.com/office/drawing/2014/main" id="{C1B38051-5BF1-50A4-9B7A-7AFE301EF225}"/>
                  </a:ext>
                </a:extLst>
              </p:cNvPr>
              <p:cNvSpPr/>
              <p:nvPr/>
            </p:nvSpPr>
            <p:spPr>
              <a:xfrm>
                <a:off x="4006512" y="849771"/>
                <a:ext cx="4623" cy="10864"/>
              </a:xfrm>
              <a:custGeom>
                <a:avLst/>
                <a:gdLst>
                  <a:gd name="connsiteX0" fmla="*/ 4624 w 4623"/>
                  <a:gd name="connsiteY0" fmla="*/ 10864 h 10864"/>
                  <a:gd name="connsiteX1" fmla="*/ 0 w 4623"/>
                  <a:gd name="connsiteY1" fmla="*/ 0 h 10864"/>
                </a:gdLst>
                <a:ahLst/>
                <a:cxnLst>
                  <a:cxn ang="0">
                    <a:pos x="connsiteX0" y="connsiteY0"/>
                  </a:cxn>
                  <a:cxn ang="0">
                    <a:pos x="connsiteX1" y="connsiteY1"/>
                  </a:cxn>
                </a:cxnLst>
                <a:rect l="l" t="t" r="r" b="b"/>
                <a:pathLst>
                  <a:path w="4623" h="10864">
                    <a:moveTo>
                      <a:pt x="4624" y="1086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23" name="Freeform: Shape 1522">
                <a:extLst>
                  <a:ext uri="{FF2B5EF4-FFF2-40B4-BE49-F238E27FC236}">
                    <a16:creationId xmlns:a16="http://schemas.microsoft.com/office/drawing/2014/main" id="{271A6E5C-8DCC-97B8-E475-2181E3EACC25}"/>
                  </a:ext>
                </a:extLst>
              </p:cNvPr>
              <p:cNvSpPr/>
              <p:nvPr/>
            </p:nvSpPr>
            <p:spPr>
              <a:xfrm>
                <a:off x="4006512" y="965859"/>
                <a:ext cx="12059" cy="7876"/>
              </a:xfrm>
              <a:custGeom>
                <a:avLst/>
                <a:gdLst>
                  <a:gd name="connsiteX0" fmla="*/ 12059 w 12059"/>
                  <a:gd name="connsiteY0" fmla="*/ 7876 h 7876"/>
                  <a:gd name="connsiteX1" fmla="*/ 0 w 12059"/>
                  <a:gd name="connsiteY1" fmla="*/ 0 h 7876"/>
                </a:gdLst>
                <a:ahLst/>
                <a:cxnLst>
                  <a:cxn ang="0">
                    <a:pos x="connsiteX0" y="connsiteY0"/>
                  </a:cxn>
                  <a:cxn ang="0">
                    <a:pos x="connsiteX1" y="connsiteY1"/>
                  </a:cxn>
                </a:cxnLst>
                <a:rect l="l" t="t" r="r" b="b"/>
                <a:pathLst>
                  <a:path w="12059" h="7876">
                    <a:moveTo>
                      <a:pt x="12059" y="787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24" name="Freeform: Shape 1523">
                <a:extLst>
                  <a:ext uri="{FF2B5EF4-FFF2-40B4-BE49-F238E27FC236}">
                    <a16:creationId xmlns:a16="http://schemas.microsoft.com/office/drawing/2014/main" id="{8CE4CCDD-36A5-110D-C442-D1537F774C4C}"/>
                  </a:ext>
                </a:extLst>
              </p:cNvPr>
              <p:cNvSpPr/>
              <p:nvPr/>
            </p:nvSpPr>
            <p:spPr>
              <a:xfrm>
                <a:off x="4006512" y="1081948"/>
                <a:ext cx="21751" cy="4806"/>
              </a:xfrm>
              <a:custGeom>
                <a:avLst/>
                <a:gdLst>
                  <a:gd name="connsiteX0" fmla="*/ 21752 w 21751"/>
                  <a:gd name="connsiteY0" fmla="*/ 4806 h 4806"/>
                  <a:gd name="connsiteX1" fmla="*/ 0 w 21751"/>
                  <a:gd name="connsiteY1" fmla="*/ 0 h 4806"/>
                </a:gdLst>
                <a:ahLst/>
                <a:cxnLst>
                  <a:cxn ang="0">
                    <a:pos x="connsiteX0" y="connsiteY0"/>
                  </a:cxn>
                  <a:cxn ang="0">
                    <a:pos x="connsiteX1" y="connsiteY1"/>
                  </a:cxn>
                </a:cxnLst>
                <a:rect l="l" t="t" r="r" b="b"/>
                <a:pathLst>
                  <a:path w="21751" h="4806">
                    <a:moveTo>
                      <a:pt x="21752" y="480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25" name="Freeform: Shape 1524">
                <a:extLst>
                  <a:ext uri="{FF2B5EF4-FFF2-40B4-BE49-F238E27FC236}">
                    <a16:creationId xmlns:a16="http://schemas.microsoft.com/office/drawing/2014/main" id="{96E9643E-8800-22B4-1DA6-F4E9299D8878}"/>
                  </a:ext>
                </a:extLst>
              </p:cNvPr>
              <p:cNvSpPr/>
              <p:nvPr/>
            </p:nvSpPr>
            <p:spPr>
              <a:xfrm>
                <a:off x="4006512" y="1198037"/>
                <a:ext cx="33052" cy="1845"/>
              </a:xfrm>
              <a:custGeom>
                <a:avLst/>
                <a:gdLst>
                  <a:gd name="connsiteX0" fmla="*/ 33053 w 33052"/>
                  <a:gd name="connsiteY0" fmla="*/ 1846 h 1845"/>
                  <a:gd name="connsiteX1" fmla="*/ 0 w 33052"/>
                  <a:gd name="connsiteY1" fmla="*/ 0 h 1845"/>
                </a:gdLst>
                <a:ahLst/>
                <a:cxnLst>
                  <a:cxn ang="0">
                    <a:pos x="connsiteX0" y="connsiteY0"/>
                  </a:cxn>
                  <a:cxn ang="0">
                    <a:pos x="connsiteX1" y="connsiteY1"/>
                  </a:cxn>
                </a:cxnLst>
                <a:rect l="l" t="t" r="r" b="b"/>
                <a:pathLst>
                  <a:path w="33052" h="1845">
                    <a:moveTo>
                      <a:pt x="33053" y="184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26" name="Freeform: Shape 1525">
                <a:extLst>
                  <a:ext uri="{FF2B5EF4-FFF2-40B4-BE49-F238E27FC236}">
                    <a16:creationId xmlns:a16="http://schemas.microsoft.com/office/drawing/2014/main" id="{C9675022-440C-7A3D-E80F-E79B49BCEEB2}"/>
                  </a:ext>
                </a:extLst>
              </p:cNvPr>
              <p:cNvSpPr/>
              <p:nvPr/>
            </p:nvSpPr>
            <p:spPr>
              <a:xfrm>
                <a:off x="4006512" y="1313301"/>
                <a:ext cx="45020" cy="825"/>
              </a:xfrm>
              <a:custGeom>
                <a:avLst/>
                <a:gdLst>
                  <a:gd name="connsiteX0" fmla="*/ 45020 w 45020"/>
                  <a:gd name="connsiteY0" fmla="*/ 0 h 825"/>
                  <a:gd name="connsiteX1" fmla="*/ 0 w 45020"/>
                  <a:gd name="connsiteY1" fmla="*/ 825 h 825"/>
                </a:gdLst>
                <a:ahLst/>
                <a:cxnLst>
                  <a:cxn ang="0">
                    <a:pos x="connsiteX0" y="connsiteY0"/>
                  </a:cxn>
                  <a:cxn ang="0">
                    <a:pos x="connsiteX1" y="connsiteY1"/>
                  </a:cxn>
                </a:cxnLst>
                <a:rect l="l" t="t" r="r" b="b"/>
                <a:pathLst>
                  <a:path w="45020" h="825">
                    <a:moveTo>
                      <a:pt x="45020" y="0"/>
                    </a:moveTo>
                    <a:lnTo>
                      <a:pt x="0" y="82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27" name="Freeform: Shape 1526">
                <a:extLst>
                  <a:ext uri="{FF2B5EF4-FFF2-40B4-BE49-F238E27FC236}">
                    <a16:creationId xmlns:a16="http://schemas.microsoft.com/office/drawing/2014/main" id="{49BE7043-2BC9-6674-3EA0-94831847E14A}"/>
                  </a:ext>
                </a:extLst>
              </p:cNvPr>
              <p:cNvSpPr/>
              <p:nvPr/>
            </p:nvSpPr>
            <p:spPr>
              <a:xfrm>
                <a:off x="4006512" y="1427121"/>
                <a:ext cx="56717" cy="3094"/>
              </a:xfrm>
              <a:custGeom>
                <a:avLst/>
                <a:gdLst>
                  <a:gd name="connsiteX0" fmla="*/ 56717 w 56717"/>
                  <a:gd name="connsiteY0" fmla="*/ 0 h 3094"/>
                  <a:gd name="connsiteX1" fmla="*/ 0 w 56717"/>
                  <a:gd name="connsiteY1" fmla="*/ 3094 h 3094"/>
                </a:gdLst>
                <a:ahLst/>
                <a:cxnLst>
                  <a:cxn ang="0">
                    <a:pos x="connsiteX0" y="connsiteY0"/>
                  </a:cxn>
                  <a:cxn ang="0">
                    <a:pos x="connsiteX1" y="connsiteY1"/>
                  </a:cxn>
                </a:cxnLst>
                <a:rect l="l" t="t" r="r" b="b"/>
                <a:pathLst>
                  <a:path w="56717" h="3094">
                    <a:moveTo>
                      <a:pt x="56717" y="0"/>
                    </a:moveTo>
                    <a:lnTo>
                      <a:pt x="0" y="309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28" name="Freeform: Shape 1527">
                <a:extLst>
                  <a:ext uri="{FF2B5EF4-FFF2-40B4-BE49-F238E27FC236}">
                    <a16:creationId xmlns:a16="http://schemas.microsoft.com/office/drawing/2014/main" id="{0EE17449-A68E-F950-F9C3-A845252C2045}"/>
                  </a:ext>
                </a:extLst>
              </p:cNvPr>
              <p:cNvSpPr/>
              <p:nvPr/>
            </p:nvSpPr>
            <p:spPr>
              <a:xfrm>
                <a:off x="4006512" y="1541373"/>
                <a:ext cx="67465" cy="4930"/>
              </a:xfrm>
              <a:custGeom>
                <a:avLst/>
                <a:gdLst>
                  <a:gd name="connsiteX0" fmla="*/ 67465 w 67465"/>
                  <a:gd name="connsiteY0" fmla="*/ 0 h 4930"/>
                  <a:gd name="connsiteX1" fmla="*/ 0 w 67465"/>
                  <a:gd name="connsiteY1" fmla="*/ 4931 h 4930"/>
                </a:gdLst>
                <a:ahLst/>
                <a:cxnLst>
                  <a:cxn ang="0">
                    <a:pos x="connsiteX0" y="connsiteY0"/>
                  </a:cxn>
                  <a:cxn ang="0">
                    <a:pos x="connsiteX1" y="connsiteY1"/>
                  </a:cxn>
                </a:cxnLst>
                <a:rect l="l" t="t" r="r" b="b"/>
                <a:pathLst>
                  <a:path w="67465" h="4930">
                    <a:moveTo>
                      <a:pt x="67465" y="0"/>
                    </a:moveTo>
                    <a:lnTo>
                      <a:pt x="0" y="493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29" name="Freeform: Shape 1528">
                <a:extLst>
                  <a:ext uri="{FF2B5EF4-FFF2-40B4-BE49-F238E27FC236}">
                    <a16:creationId xmlns:a16="http://schemas.microsoft.com/office/drawing/2014/main" id="{12F53432-833E-6386-B41A-69804D6E9410}"/>
                  </a:ext>
                </a:extLst>
              </p:cNvPr>
              <p:cNvSpPr/>
              <p:nvPr/>
            </p:nvSpPr>
            <p:spPr>
              <a:xfrm>
                <a:off x="4006512" y="1656027"/>
                <a:ext cx="76912" cy="6366"/>
              </a:xfrm>
              <a:custGeom>
                <a:avLst/>
                <a:gdLst>
                  <a:gd name="connsiteX0" fmla="*/ 76912 w 76912"/>
                  <a:gd name="connsiteY0" fmla="*/ 0 h 6366"/>
                  <a:gd name="connsiteX1" fmla="*/ 0 w 76912"/>
                  <a:gd name="connsiteY1" fmla="*/ 6367 h 6366"/>
                </a:gdLst>
                <a:ahLst/>
                <a:cxnLst>
                  <a:cxn ang="0">
                    <a:pos x="connsiteX0" y="connsiteY0"/>
                  </a:cxn>
                  <a:cxn ang="0">
                    <a:pos x="connsiteX1" y="connsiteY1"/>
                  </a:cxn>
                </a:cxnLst>
                <a:rect l="l" t="t" r="r" b="b"/>
                <a:pathLst>
                  <a:path w="76912" h="6366">
                    <a:moveTo>
                      <a:pt x="76912" y="0"/>
                    </a:moveTo>
                    <a:lnTo>
                      <a:pt x="0" y="6367"/>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30" name="Freeform: Shape 1529">
                <a:extLst>
                  <a:ext uri="{FF2B5EF4-FFF2-40B4-BE49-F238E27FC236}">
                    <a16:creationId xmlns:a16="http://schemas.microsoft.com/office/drawing/2014/main" id="{B20419D3-9A56-3915-B69E-EC60C8649115}"/>
                  </a:ext>
                </a:extLst>
              </p:cNvPr>
              <p:cNvSpPr/>
              <p:nvPr/>
            </p:nvSpPr>
            <p:spPr>
              <a:xfrm>
                <a:off x="4006512" y="1771018"/>
                <a:ext cx="84963" cy="7463"/>
              </a:xfrm>
              <a:custGeom>
                <a:avLst/>
                <a:gdLst>
                  <a:gd name="connsiteX0" fmla="*/ 84964 w 84963"/>
                  <a:gd name="connsiteY0" fmla="*/ 0 h 7463"/>
                  <a:gd name="connsiteX1" fmla="*/ 0 w 84963"/>
                  <a:gd name="connsiteY1" fmla="*/ 7464 h 7463"/>
                </a:gdLst>
                <a:ahLst/>
                <a:cxnLst>
                  <a:cxn ang="0">
                    <a:pos x="connsiteX0" y="connsiteY0"/>
                  </a:cxn>
                  <a:cxn ang="0">
                    <a:pos x="connsiteX1" y="connsiteY1"/>
                  </a:cxn>
                </a:cxnLst>
                <a:rect l="l" t="t" r="r" b="b"/>
                <a:pathLst>
                  <a:path w="84963" h="7463">
                    <a:moveTo>
                      <a:pt x="84964" y="0"/>
                    </a:moveTo>
                    <a:lnTo>
                      <a:pt x="0" y="746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31" name="Freeform: Shape 1530">
                <a:extLst>
                  <a:ext uri="{FF2B5EF4-FFF2-40B4-BE49-F238E27FC236}">
                    <a16:creationId xmlns:a16="http://schemas.microsoft.com/office/drawing/2014/main" id="{4D6EF38E-3EE2-57AE-2869-BD18489F1888}"/>
                  </a:ext>
                </a:extLst>
              </p:cNvPr>
              <p:cNvSpPr/>
              <p:nvPr/>
            </p:nvSpPr>
            <p:spPr>
              <a:xfrm>
                <a:off x="4006512" y="1886279"/>
                <a:ext cx="91684" cy="8291"/>
              </a:xfrm>
              <a:custGeom>
                <a:avLst/>
                <a:gdLst>
                  <a:gd name="connsiteX0" fmla="*/ 91684 w 91684"/>
                  <a:gd name="connsiteY0" fmla="*/ 0 h 8291"/>
                  <a:gd name="connsiteX1" fmla="*/ 0 w 91684"/>
                  <a:gd name="connsiteY1" fmla="*/ 8292 h 8291"/>
                </a:gdLst>
                <a:ahLst/>
                <a:cxnLst>
                  <a:cxn ang="0">
                    <a:pos x="connsiteX0" y="connsiteY0"/>
                  </a:cxn>
                  <a:cxn ang="0">
                    <a:pos x="connsiteX1" y="connsiteY1"/>
                  </a:cxn>
                </a:cxnLst>
                <a:rect l="l" t="t" r="r" b="b"/>
                <a:pathLst>
                  <a:path w="91684" h="8291">
                    <a:moveTo>
                      <a:pt x="91684" y="0"/>
                    </a:moveTo>
                    <a:lnTo>
                      <a:pt x="0" y="829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32" name="Freeform: Shape 1531">
                <a:extLst>
                  <a:ext uri="{FF2B5EF4-FFF2-40B4-BE49-F238E27FC236}">
                    <a16:creationId xmlns:a16="http://schemas.microsoft.com/office/drawing/2014/main" id="{D7FDC841-2F3F-9B91-D948-7BAAC82B31F4}"/>
                  </a:ext>
                </a:extLst>
              </p:cNvPr>
              <p:cNvSpPr/>
              <p:nvPr/>
            </p:nvSpPr>
            <p:spPr>
              <a:xfrm>
                <a:off x="4006512" y="2001746"/>
                <a:ext cx="97208" cy="8913"/>
              </a:xfrm>
              <a:custGeom>
                <a:avLst/>
                <a:gdLst>
                  <a:gd name="connsiteX0" fmla="*/ 97209 w 97208"/>
                  <a:gd name="connsiteY0" fmla="*/ 0 h 8913"/>
                  <a:gd name="connsiteX1" fmla="*/ 0 w 97208"/>
                  <a:gd name="connsiteY1" fmla="*/ 8914 h 8913"/>
                </a:gdLst>
                <a:ahLst/>
                <a:cxnLst>
                  <a:cxn ang="0">
                    <a:pos x="connsiteX0" y="connsiteY0"/>
                  </a:cxn>
                  <a:cxn ang="0">
                    <a:pos x="connsiteX1" y="connsiteY1"/>
                  </a:cxn>
                </a:cxnLst>
                <a:rect l="l" t="t" r="r" b="b"/>
                <a:pathLst>
                  <a:path w="97208" h="8913">
                    <a:moveTo>
                      <a:pt x="97209" y="0"/>
                    </a:moveTo>
                    <a:lnTo>
                      <a:pt x="0" y="891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33" name="Freeform: Shape 1532">
                <a:extLst>
                  <a:ext uri="{FF2B5EF4-FFF2-40B4-BE49-F238E27FC236}">
                    <a16:creationId xmlns:a16="http://schemas.microsoft.com/office/drawing/2014/main" id="{11E8CF69-E40B-26DF-0950-7E32F53EDC69}"/>
                  </a:ext>
                </a:extLst>
              </p:cNvPr>
              <p:cNvSpPr/>
              <p:nvPr/>
            </p:nvSpPr>
            <p:spPr>
              <a:xfrm>
                <a:off x="4006512" y="2117367"/>
                <a:ext cx="101685" cy="9381"/>
              </a:xfrm>
              <a:custGeom>
                <a:avLst/>
                <a:gdLst>
                  <a:gd name="connsiteX0" fmla="*/ 101685 w 101685"/>
                  <a:gd name="connsiteY0" fmla="*/ 0 h 9381"/>
                  <a:gd name="connsiteX1" fmla="*/ 0 w 101685"/>
                  <a:gd name="connsiteY1" fmla="*/ 9382 h 9381"/>
                </a:gdLst>
                <a:ahLst/>
                <a:cxnLst>
                  <a:cxn ang="0">
                    <a:pos x="connsiteX0" y="connsiteY0"/>
                  </a:cxn>
                  <a:cxn ang="0">
                    <a:pos x="connsiteX1" y="connsiteY1"/>
                  </a:cxn>
                </a:cxnLst>
                <a:rect l="l" t="t" r="r" b="b"/>
                <a:pathLst>
                  <a:path w="101685" h="9381">
                    <a:moveTo>
                      <a:pt x="101685" y="0"/>
                    </a:moveTo>
                    <a:lnTo>
                      <a:pt x="0" y="938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34" name="Freeform: Shape 1533">
                <a:extLst>
                  <a:ext uri="{FF2B5EF4-FFF2-40B4-BE49-F238E27FC236}">
                    <a16:creationId xmlns:a16="http://schemas.microsoft.com/office/drawing/2014/main" id="{65B78F4B-7753-C62E-E9EC-2E471C7F5A81}"/>
                  </a:ext>
                </a:extLst>
              </p:cNvPr>
              <p:cNvSpPr/>
              <p:nvPr/>
            </p:nvSpPr>
            <p:spPr>
              <a:xfrm>
                <a:off x="4006512" y="2233103"/>
                <a:ext cx="105249" cy="9734"/>
              </a:xfrm>
              <a:custGeom>
                <a:avLst/>
                <a:gdLst>
                  <a:gd name="connsiteX0" fmla="*/ 105249 w 105249"/>
                  <a:gd name="connsiteY0" fmla="*/ 0 h 9734"/>
                  <a:gd name="connsiteX1" fmla="*/ 0 w 105249"/>
                  <a:gd name="connsiteY1" fmla="*/ 9735 h 9734"/>
                </a:gdLst>
                <a:ahLst/>
                <a:cxnLst>
                  <a:cxn ang="0">
                    <a:pos x="connsiteX0" y="connsiteY0"/>
                  </a:cxn>
                  <a:cxn ang="0">
                    <a:pos x="connsiteX1" y="connsiteY1"/>
                  </a:cxn>
                </a:cxnLst>
                <a:rect l="l" t="t" r="r" b="b"/>
                <a:pathLst>
                  <a:path w="105249" h="9734">
                    <a:moveTo>
                      <a:pt x="105249" y="0"/>
                    </a:moveTo>
                    <a:lnTo>
                      <a:pt x="0" y="973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35" name="Freeform: Shape 1534">
                <a:extLst>
                  <a:ext uri="{FF2B5EF4-FFF2-40B4-BE49-F238E27FC236}">
                    <a16:creationId xmlns:a16="http://schemas.microsoft.com/office/drawing/2014/main" id="{158C7C6B-C13B-4A3B-6786-D7265C39DAEC}"/>
                  </a:ext>
                </a:extLst>
              </p:cNvPr>
              <p:cNvSpPr/>
              <p:nvPr/>
            </p:nvSpPr>
            <p:spPr>
              <a:xfrm>
                <a:off x="4006512" y="2348925"/>
                <a:ext cx="108006" cy="10001"/>
              </a:xfrm>
              <a:custGeom>
                <a:avLst/>
                <a:gdLst>
                  <a:gd name="connsiteX0" fmla="*/ 108006 w 108006"/>
                  <a:gd name="connsiteY0" fmla="*/ 0 h 10001"/>
                  <a:gd name="connsiteX1" fmla="*/ 0 w 108006"/>
                  <a:gd name="connsiteY1" fmla="*/ 10002 h 10001"/>
                </a:gdLst>
                <a:ahLst/>
                <a:cxnLst>
                  <a:cxn ang="0">
                    <a:pos x="connsiteX0" y="connsiteY0"/>
                  </a:cxn>
                  <a:cxn ang="0">
                    <a:pos x="connsiteX1" y="connsiteY1"/>
                  </a:cxn>
                </a:cxnLst>
                <a:rect l="l" t="t" r="r" b="b"/>
                <a:pathLst>
                  <a:path w="108006" h="10001">
                    <a:moveTo>
                      <a:pt x="108006" y="0"/>
                    </a:moveTo>
                    <a:lnTo>
                      <a:pt x="0" y="1000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36" name="Freeform: Shape 1535">
                <a:extLst>
                  <a:ext uri="{FF2B5EF4-FFF2-40B4-BE49-F238E27FC236}">
                    <a16:creationId xmlns:a16="http://schemas.microsoft.com/office/drawing/2014/main" id="{2CE106E3-2720-C454-ED07-6547B95E02B8}"/>
                  </a:ext>
                </a:extLst>
              </p:cNvPr>
              <p:cNvSpPr/>
              <p:nvPr/>
            </p:nvSpPr>
            <p:spPr>
              <a:xfrm>
                <a:off x="4108412" y="501504"/>
                <a:ext cx="14186" cy="18325"/>
              </a:xfrm>
              <a:custGeom>
                <a:avLst/>
                <a:gdLst>
                  <a:gd name="connsiteX0" fmla="*/ 0 w 14186"/>
                  <a:gd name="connsiteY0" fmla="*/ 18326 h 18325"/>
                  <a:gd name="connsiteX1" fmla="*/ 14187 w 14186"/>
                  <a:gd name="connsiteY1" fmla="*/ 0 h 18325"/>
                </a:gdLst>
                <a:ahLst/>
                <a:cxnLst>
                  <a:cxn ang="0">
                    <a:pos x="connsiteX0" y="connsiteY0"/>
                  </a:cxn>
                  <a:cxn ang="0">
                    <a:pos x="connsiteX1" y="connsiteY1"/>
                  </a:cxn>
                </a:cxnLst>
                <a:rect l="l" t="t" r="r" b="b"/>
                <a:pathLst>
                  <a:path w="14186" h="18325">
                    <a:moveTo>
                      <a:pt x="0" y="18326"/>
                    </a:moveTo>
                    <a:lnTo>
                      <a:pt x="14187"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37" name="Freeform: Shape 1536">
                <a:extLst>
                  <a:ext uri="{FF2B5EF4-FFF2-40B4-BE49-F238E27FC236}">
                    <a16:creationId xmlns:a16="http://schemas.microsoft.com/office/drawing/2014/main" id="{6ECD9C6C-F522-6EDD-EF97-BBA60DFCAFBE}"/>
                  </a:ext>
                </a:extLst>
              </p:cNvPr>
              <p:cNvSpPr/>
              <p:nvPr/>
            </p:nvSpPr>
            <p:spPr>
              <a:xfrm>
                <a:off x="4108690" y="617593"/>
                <a:ext cx="13908" cy="16568"/>
              </a:xfrm>
              <a:custGeom>
                <a:avLst/>
                <a:gdLst>
                  <a:gd name="connsiteX0" fmla="*/ 0 w 13908"/>
                  <a:gd name="connsiteY0" fmla="*/ 16569 h 16568"/>
                  <a:gd name="connsiteX1" fmla="*/ 13908 w 13908"/>
                  <a:gd name="connsiteY1" fmla="*/ 0 h 16568"/>
                </a:gdLst>
                <a:ahLst/>
                <a:cxnLst>
                  <a:cxn ang="0">
                    <a:pos x="connsiteX0" y="connsiteY0"/>
                  </a:cxn>
                  <a:cxn ang="0">
                    <a:pos x="connsiteX1" y="connsiteY1"/>
                  </a:cxn>
                </a:cxnLst>
                <a:rect l="l" t="t" r="r" b="b"/>
                <a:pathLst>
                  <a:path w="13908" h="16568">
                    <a:moveTo>
                      <a:pt x="0" y="16569"/>
                    </a:moveTo>
                    <a:lnTo>
                      <a:pt x="13908"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38" name="Freeform: Shape 1537">
                <a:extLst>
                  <a:ext uri="{FF2B5EF4-FFF2-40B4-BE49-F238E27FC236}">
                    <a16:creationId xmlns:a16="http://schemas.microsoft.com/office/drawing/2014/main" id="{53F2156C-8E76-7C26-C8A9-CBBD2031248F}"/>
                  </a:ext>
                </a:extLst>
              </p:cNvPr>
              <p:cNvSpPr/>
              <p:nvPr/>
            </p:nvSpPr>
            <p:spPr>
              <a:xfrm>
                <a:off x="4111799" y="733682"/>
                <a:ext cx="10799" cy="14328"/>
              </a:xfrm>
              <a:custGeom>
                <a:avLst/>
                <a:gdLst>
                  <a:gd name="connsiteX0" fmla="*/ 0 w 10799"/>
                  <a:gd name="connsiteY0" fmla="*/ 14329 h 14328"/>
                  <a:gd name="connsiteX1" fmla="*/ 10799 w 10799"/>
                  <a:gd name="connsiteY1" fmla="*/ 0 h 14328"/>
                </a:gdLst>
                <a:ahLst/>
                <a:cxnLst>
                  <a:cxn ang="0">
                    <a:pos x="connsiteX0" y="connsiteY0"/>
                  </a:cxn>
                  <a:cxn ang="0">
                    <a:pos x="connsiteX1" y="connsiteY1"/>
                  </a:cxn>
                </a:cxnLst>
                <a:rect l="l" t="t" r="r" b="b"/>
                <a:pathLst>
                  <a:path w="10799" h="14328">
                    <a:moveTo>
                      <a:pt x="0" y="14329"/>
                    </a:moveTo>
                    <a:lnTo>
                      <a:pt x="10799"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39" name="Freeform: Shape 1538">
                <a:extLst>
                  <a:ext uri="{FF2B5EF4-FFF2-40B4-BE49-F238E27FC236}">
                    <a16:creationId xmlns:a16="http://schemas.microsoft.com/office/drawing/2014/main" id="{94414914-A780-FC69-E95E-2BC8445F87A8}"/>
                  </a:ext>
                </a:extLst>
              </p:cNvPr>
              <p:cNvSpPr/>
              <p:nvPr/>
            </p:nvSpPr>
            <p:spPr>
              <a:xfrm>
                <a:off x="4117513" y="849771"/>
                <a:ext cx="5085" cy="11665"/>
              </a:xfrm>
              <a:custGeom>
                <a:avLst/>
                <a:gdLst>
                  <a:gd name="connsiteX0" fmla="*/ 0 w 5085"/>
                  <a:gd name="connsiteY0" fmla="*/ 11666 h 11665"/>
                  <a:gd name="connsiteX1" fmla="*/ 5086 w 5085"/>
                  <a:gd name="connsiteY1" fmla="*/ 0 h 11665"/>
                </a:gdLst>
                <a:ahLst/>
                <a:cxnLst>
                  <a:cxn ang="0">
                    <a:pos x="connsiteX0" y="connsiteY0"/>
                  </a:cxn>
                  <a:cxn ang="0">
                    <a:pos x="connsiteX1" y="connsiteY1"/>
                  </a:cxn>
                </a:cxnLst>
                <a:rect l="l" t="t" r="r" b="b"/>
                <a:pathLst>
                  <a:path w="5085" h="11665">
                    <a:moveTo>
                      <a:pt x="0" y="11666"/>
                    </a:moveTo>
                    <a:lnTo>
                      <a:pt x="5086"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0" name="Freeform: Shape 1539">
                <a:extLst>
                  <a:ext uri="{FF2B5EF4-FFF2-40B4-BE49-F238E27FC236}">
                    <a16:creationId xmlns:a16="http://schemas.microsoft.com/office/drawing/2014/main" id="{4FDE173B-5B63-B6B7-A305-EA3FEB5571D6}"/>
                  </a:ext>
                </a:extLst>
              </p:cNvPr>
              <p:cNvSpPr/>
              <p:nvPr/>
            </p:nvSpPr>
            <p:spPr>
              <a:xfrm>
                <a:off x="4122598" y="965859"/>
                <a:ext cx="3013" cy="8681"/>
              </a:xfrm>
              <a:custGeom>
                <a:avLst/>
                <a:gdLst>
                  <a:gd name="connsiteX0" fmla="*/ 3014 w 3013"/>
                  <a:gd name="connsiteY0" fmla="*/ 8681 h 8681"/>
                  <a:gd name="connsiteX1" fmla="*/ 0 w 3013"/>
                  <a:gd name="connsiteY1" fmla="*/ 0 h 8681"/>
                </a:gdLst>
                <a:ahLst/>
                <a:cxnLst>
                  <a:cxn ang="0">
                    <a:pos x="connsiteX0" y="connsiteY0"/>
                  </a:cxn>
                  <a:cxn ang="0">
                    <a:pos x="connsiteX1" y="connsiteY1"/>
                  </a:cxn>
                </a:cxnLst>
                <a:rect l="l" t="t" r="r" b="b"/>
                <a:pathLst>
                  <a:path w="3013" h="8681">
                    <a:moveTo>
                      <a:pt x="3014" y="868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1" name="Freeform: Shape 1540">
                <a:extLst>
                  <a:ext uri="{FF2B5EF4-FFF2-40B4-BE49-F238E27FC236}">
                    <a16:creationId xmlns:a16="http://schemas.microsoft.com/office/drawing/2014/main" id="{77CFA88C-9A2F-EADC-C7C2-2F6E12FBA438}"/>
                  </a:ext>
                </a:extLst>
              </p:cNvPr>
              <p:cNvSpPr/>
              <p:nvPr/>
            </p:nvSpPr>
            <p:spPr>
              <a:xfrm>
                <a:off x="4122598" y="1081948"/>
                <a:ext cx="13190" cy="5540"/>
              </a:xfrm>
              <a:custGeom>
                <a:avLst/>
                <a:gdLst>
                  <a:gd name="connsiteX0" fmla="*/ 13191 w 13190"/>
                  <a:gd name="connsiteY0" fmla="*/ 5540 h 5540"/>
                  <a:gd name="connsiteX1" fmla="*/ 0 w 13190"/>
                  <a:gd name="connsiteY1" fmla="*/ 0 h 5540"/>
                </a:gdLst>
                <a:ahLst/>
                <a:cxnLst>
                  <a:cxn ang="0">
                    <a:pos x="connsiteX0" y="connsiteY0"/>
                  </a:cxn>
                  <a:cxn ang="0">
                    <a:pos x="connsiteX1" y="connsiteY1"/>
                  </a:cxn>
                </a:cxnLst>
                <a:rect l="l" t="t" r="r" b="b"/>
                <a:pathLst>
                  <a:path w="13190" h="5540">
                    <a:moveTo>
                      <a:pt x="13191" y="554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2" name="Freeform: Shape 1541">
                <a:extLst>
                  <a:ext uri="{FF2B5EF4-FFF2-40B4-BE49-F238E27FC236}">
                    <a16:creationId xmlns:a16="http://schemas.microsoft.com/office/drawing/2014/main" id="{1DDCCF8F-92AC-C8B1-2E27-B2B98668A835}"/>
                  </a:ext>
                </a:extLst>
              </p:cNvPr>
              <p:cNvSpPr/>
              <p:nvPr/>
            </p:nvSpPr>
            <p:spPr>
              <a:xfrm>
                <a:off x="4122598" y="1198037"/>
                <a:ext cx="24876" cy="2451"/>
              </a:xfrm>
              <a:custGeom>
                <a:avLst/>
                <a:gdLst>
                  <a:gd name="connsiteX0" fmla="*/ 24876 w 24876"/>
                  <a:gd name="connsiteY0" fmla="*/ 2452 h 2451"/>
                  <a:gd name="connsiteX1" fmla="*/ 0 w 24876"/>
                  <a:gd name="connsiteY1" fmla="*/ 0 h 2451"/>
                </a:gdLst>
                <a:ahLst/>
                <a:cxnLst>
                  <a:cxn ang="0">
                    <a:pos x="connsiteX0" y="connsiteY0"/>
                  </a:cxn>
                  <a:cxn ang="0">
                    <a:pos x="connsiteX1" y="connsiteY1"/>
                  </a:cxn>
                </a:cxnLst>
                <a:rect l="l" t="t" r="r" b="b"/>
                <a:pathLst>
                  <a:path w="24876" h="2451">
                    <a:moveTo>
                      <a:pt x="24876" y="245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3" name="Freeform: Shape 1542">
                <a:extLst>
                  <a:ext uri="{FF2B5EF4-FFF2-40B4-BE49-F238E27FC236}">
                    <a16:creationId xmlns:a16="http://schemas.microsoft.com/office/drawing/2014/main" id="{B6224163-D859-9DDC-ACF6-52F9DD5E3E71}"/>
                  </a:ext>
                </a:extLst>
              </p:cNvPr>
              <p:cNvSpPr/>
              <p:nvPr/>
            </p:nvSpPr>
            <p:spPr>
              <a:xfrm>
                <a:off x="4122598" y="1313742"/>
                <a:ext cx="37272" cy="384"/>
              </a:xfrm>
              <a:custGeom>
                <a:avLst/>
                <a:gdLst>
                  <a:gd name="connsiteX0" fmla="*/ 37273 w 37272"/>
                  <a:gd name="connsiteY0" fmla="*/ 0 h 384"/>
                  <a:gd name="connsiteX1" fmla="*/ 0 w 37272"/>
                  <a:gd name="connsiteY1" fmla="*/ 384 h 384"/>
                </a:gdLst>
                <a:ahLst/>
                <a:cxnLst>
                  <a:cxn ang="0">
                    <a:pos x="connsiteX0" y="connsiteY0"/>
                  </a:cxn>
                  <a:cxn ang="0">
                    <a:pos x="connsiteX1" y="connsiteY1"/>
                  </a:cxn>
                </a:cxnLst>
                <a:rect l="l" t="t" r="r" b="b"/>
                <a:pathLst>
                  <a:path w="37272" h="384">
                    <a:moveTo>
                      <a:pt x="37273" y="0"/>
                    </a:moveTo>
                    <a:lnTo>
                      <a:pt x="0" y="38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4" name="Freeform: Shape 1543">
                <a:extLst>
                  <a:ext uri="{FF2B5EF4-FFF2-40B4-BE49-F238E27FC236}">
                    <a16:creationId xmlns:a16="http://schemas.microsoft.com/office/drawing/2014/main" id="{3DE853B9-E212-BA41-DAE0-5FFAC097FCFF}"/>
                  </a:ext>
                </a:extLst>
              </p:cNvPr>
              <p:cNvSpPr/>
              <p:nvPr/>
            </p:nvSpPr>
            <p:spPr>
              <a:xfrm>
                <a:off x="4122598" y="1427384"/>
                <a:ext cx="49555" cy="2830"/>
              </a:xfrm>
              <a:custGeom>
                <a:avLst/>
                <a:gdLst>
                  <a:gd name="connsiteX0" fmla="*/ 49556 w 49555"/>
                  <a:gd name="connsiteY0" fmla="*/ 0 h 2830"/>
                  <a:gd name="connsiteX1" fmla="*/ 0 w 49555"/>
                  <a:gd name="connsiteY1" fmla="*/ 2831 h 2830"/>
                </a:gdLst>
                <a:ahLst/>
                <a:cxnLst>
                  <a:cxn ang="0">
                    <a:pos x="connsiteX0" y="connsiteY0"/>
                  </a:cxn>
                  <a:cxn ang="0">
                    <a:pos x="connsiteX1" y="connsiteY1"/>
                  </a:cxn>
                </a:cxnLst>
                <a:rect l="l" t="t" r="r" b="b"/>
                <a:pathLst>
                  <a:path w="49555" h="2830">
                    <a:moveTo>
                      <a:pt x="49556" y="0"/>
                    </a:moveTo>
                    <a:lnTo>
                      <a:pt x="0" y="283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5" name="Freeform: Shape 1544">
                <a:extLst>
                  <a:ext uri="{FF2B5EF4-FFF2-40B4-BE49-F238E27FC236}">
                    <a16:creationId xmlns:a16="http://schemas.microsoft.com/office/drawing/2014/main" id="{9DEE3C63-83C2-BEF0-7102-B6B3AC99D96A}"/>
                  </a:ext>
                </a:extLst>
              </p:cNvPr>
              <p:cNvSpPr/>
              <p:nvPr/>
            </p:nvSpPr>
            <p:spPr>
              <a:xfrm>
                <a:off x="4122598" y="1541469"/>
                <a:ext cx="61073" cy="4834"/>
              </a:xfrm>
              <a:custGeom>
                <a:avLst/>
                <a:gdLst>
                  <a:gd name="connsiteX0" fmla="*/ 61074 w 61073"/>
                  <a:gd name="connsiteY0" fmla="*/ 0 h 4834"/>
                  <a:gd name="connsiteX1" fmla="*/ 0 w 61073"/>
                  <a:gd name="connsiteY1" fmla="*/ 4835 h 4834"/>
                </a:gdLst>
                <a:ahLst/>
                <a:cxnLst>
                  <a:cxn ang="0">
                    <a:pos x="connsiteX0" y="connsiteY0"/>
                  </a:cxn>
                  <a:cxn ang="0">
                    <a:pos x="connsiteX1" y="connsiteY1"/>
                  </a:cxn>
                </a:cxnLst>
                <a:rect l="l" t="t" r="r" b="b"/>
                <a:pathLst>
                  <a:path w="61073" h="4834">
                    <a:moveTo>
                      <a:pt x="61074" y="0"/>
                    </a:moveTo>
                    <a:lnTo>
                      <a:pt x="0" y="483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6" name="Freeform: Shape 1545">
                <a:extLst>
                  <a:ext uri="{FF2B5EF4-FFF2-40B4-BE49-F238E27FC236}">
                    <a16:creationId xmlns:a16="http://schemas.microsoft.com/office/drawing/2014/main" id="{C88E1ED7-B824-0932-BBB9-66235B191148}"/>
                  </a:ext>
                </a:extLst>
              </p:cNvPr>
              <p:cNvSpPr/>
              <p:nvPr/>
            </p:nvSpPr>
            <p:spPr>
              <a:xfrm>
                <a:off x="4122598" y="1655982"/>
                <a:ext cx="71429" cy="6410"/>
              </a:xfrm>
              <a:custGeom>
                <a:avLst/>
                <a:gdLst>
                  <a:gd name="connsiteX0" fmla="*/ 71430 w 71429"/>
                  <a:gd name="connsiteY0" fmla="*/ 0 h 6410"/>
                  <a:gd name="connsiteX1" fmla="*/ 0 w 71429"/>
                  <a:gd name="connsiteY1" fmla="*/ 6411 h 6410"/>
                </a:gdLst>
                <a:ahLst/>
                <a:cxnLst>
                  <a:cxn ang="0">
                    <a:pos x="connsiteX0" y="connsiteY0"/>
                  </a:cxn>
                  <a:cxn ang="0">
                    <a:pos x="connsiteX1" y="connsiteY1"/>
                  </a:cxn>
                </a:cxnLst>
                <a:rect l="l" t="t" r="r" b="b"/>
                <a:pathLst>
                  <a:path w="71429" h="6410">
                    <a:moveTo>
                      <a:pt x="71430" y="0"/>
                    </a:moveTo>
                    <a:lnTo>
                      <a:pt x="0" y="641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7" name="Freeform: Shape 1546">
                <a:extLst>
                  <a:ext uri="{FF2B5EF4-FFF2-40B4-BE49-F238E27FC236}">
                    <a16:creationId xmlns:a16="http://schemas.microsoft.com/office/drawing/2014/main" id="{5721E89E-D729-3B50-E248-C8126E94A4A0}"/>
                  </a:ext>
                </a:extLst>
              </p:cNvPr>
              <p:cNvSpPr/>
              <p:nvPr/>
            </p:nvSpPr>
            <p:spPr>
              <a:xfrm>
                <a:off x="4122598" y="1770869"/>
                <a:ext cx="80454" cy="7613"/>
              </a:xfrm>
              <a:custGeom>
                <a:avLst/>
                <a:gdLst>
                  <a:gd name="connsiteX0" fmla="*/ 80455 w 80454"/>
                  <a:gd name="connsiteY0" fmla="*/ 0 h 7613"/>
                  <a:gd name="connsiteX1" fmla="*/ 0 w 80454"/>
                  <a:gd name="connsiteY1" fmla="*/ 7613 h 7613"/>
                </a:gdLst>
                <a:ahLst/>
                <a:cxnLst>
                  <a:cxn ang="0">
                    <a:pos x="connsiteX0" y="connsiteY0"/>
                  </a:cxn>
                  <a:cxn ang="0">
                    <a:pos x="connsiteX1" y="connsiteY1"/>
                  </a:cxn>
                </a:cxnLst>
                <a:rect l="l" t="t" r="r" b="b"/>
                <a:pathLst>
                  <a:path w="80454" h="7613">
                    <a:moveTo>
                      <a:pt x="80455" y="0"/>
                    </a:moveTo>
                    <a:lnTo>
                      <a:pt x="0" y="761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8" name="Freeform: Shape 1547">
                <a:extLst>
                  <a:ext uri="{FF2B5EF4-FFF2-40B4-BE49-F238E27FC236}">
                    <a16:creationId xmlns:a16="http://schemas.microsoft.com/office/drawing/2014/main" id="{76FB5ABC-4327-72D0-9171-423171D84FDB}"/>
                  </a:ext>
                </a:extLst>
              </p:cNvPr>
              <p:cNvSpPr/>
              <p:nvPr/>
            </p:nvSpPr>
            <p:spPr>
              <a:xfrm>
                <a:off x="4122598" y="1886059"/>
                <a:ext cx="88132" cy="8512"/>
              </a:xfrm>
              <a:custGeom>
                <a:avLst/>
                <a:gdLst>
                  <a:gd name="connsiteX0" fmla="*/ 88133 w 88132"/>
                  <a:gd name="connsiteY0" fmla="*/ 0 h 8512"/>
                  <a:gd name="connsiteX1" fmla="*/ 0 w 88132"/>
                  <a:gd name="connsiteY1" fmla="*/ 8512 h 8512"/>
                </a:gdLst>
                <a:ahLst/>
                <a:cxnLst>
                  <a:cxn ang="0">
                    <a:pos x="connsiteX0" y="connsiteY0"/>
                  </a:cxn>
                  <a:cxn ang="0">
                    <a:pos x="connsiteX1" y="connsiteY1"/>
                  </a:cxn>
                </a:cxnLst>
                <a:rect l="l" t="t" r="r" b="b"/>
                <a:pathLst>
                  <a:path w="88132" h="8512">
                    <a:moveTo>
                      <a:pt x="88133" y="0"/>
                    </a:moveTo>
                    <a:lnTo>
                      <a:pt x="0" y="851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49" name="Freeform: Shape 1548">
                <a:extLst>
                  <a:ext uri="{FF2B5EF4-FFF2-40B4-BE49-F238E27FC236}">
                    <a16:creationId xmlns:a16="http://schemas.microsoft.com/office/drawing/2014/main" id="{2BD8D7C0-5E0F-56F2-E241-536F708B022C}"/>
                  </a:ext>
                </a:extLst>
              </p:cNvPr>
              <p:cNvSpPr/>
              <p:nvPr/>
            </p:nvSpPr>
            <p:spPr>
              <a:xfrm>
                <a:off x="4122598" y="2001480"/>
                <a:ext cx="94248" cy="9179"/>
              </a:xfrm>
              <a:custGeom>
                <a:avLst/>
                <a:gdLst>
                  <a:gd name="connsiteX0" fmla="*/ 94249 w 94248"/>
                  <a:gd name="connsiteY0" fmla="*/ 0 h 9179"/>
                  <a:gd name="connsiteX1" fmla="*/ 0 w 94248"/>
                  <a:gd name="connsiteY1" fmla="*/ 9179 h 9179"/>
                </a:gdLst>
                <a:ahLst/>
                <a:cxnLst>
                  <a:cxn ang="0">
                    <a:pos x="connsiteX0" y="connsiteY0"/>
                  </a:cxn>
                  <a:cxn ang="0">
                    <a:pos x="connsiteX1" y="connsiteY1"/>
                  </a:cxn>
                </a:cxnLst>
                <a:rect l="l" t="t" r="r" b="b"/>
                <a:pathLst>
                  <a:path w="94248" h="9179">
                    <a:moveTo>
                      <a:pt x="94249" y="0"/>
                    </a:moveTo>
                    <a:lnTo>
                      <a:pt x="0" y="9179"/>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50" name="Freeform: Shape 1549">
                <a:extLst>
                  <a:ext uri="{FF2B5EF4-FFF2-40B4-BE49-F238E27FC236}">
                    <a16:creationId xmlns:a16="http://schemas.microsoft.com/office/drawing/2014/main" id="{AEFBA1F9-AE52-742D-1181-1010B37FA1CD}"/>
                  </a:ext>
                </a:extLst>
              </p:cNvPr>
              <p:cNvSpPr/>
              <p:nvPr/>
            </p:nvSpPr>
            <p:spPr>
              <a:xfrm>
                <a:off x="4122598" y="2117077"/>
                <a:ext cx="98455" cy="9672"/>
              </a:xfrm>
              <a:custGeom>
                <a:avLst/>
                <a:gdLst>
                  <a:gd name="connsiteX0" fmla="*/ 98455 w 98455"/>
                  <a:gd name="connsiteY0" fmla="*/ 0 h 9672"/>
                  <a:gd name="connsiteX1" fmla="*/ 0 w 98455"/>
                  <a:gd name="connsiteY1" fmla="*/ 9672 h 9672"/>
                </a:gdLst>
                <a:ahLst/>
                <a:cxnLst>
                  <a:cxn ang="0">
                    <a:pos x="connsiteX0" y="connsiteY0"/>
                  </a:cxn>
                  <a:cxn ang="0">
                    <a:pos x="connsiteX1" y="connsiteY1"/>
                  </a:cxn>
                </a:cxnLst>
                <a:rect l="l" t="t" r="r" b="b"/>
                <a:pathLst>
                  <a:path w="98455" h="9672">
                    <a:moveTo>
                      <a:pt x="98455" y="0"/>
                    </a:moveTo>
                    <a:lnTo>
                      <a:pt x="0" y="967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51" name="Freeform: Shape 1550">
                <a:extLst>
                  <a:ext uri="{FF2B5EF4-FFF2-40B4-BE49-F238E27FC236}">
                    <a16:creationId xmlns:a16="http://schemas.microsoft.com/office/drawing/2014/main" id="{044B6B36-5E46-3B87-A476-6AA40FAC0384}"/>
                  </a:ext>
                </a:extLst>
              </p:cNvPr>
              <p:cNvSpPr/>
              <p:nvPr/>
            </p:nvSpPr>
            <p:spPr>
              <a:xfrm>
                <a:off x="4122598" y="2232806"/>
                <a:ext cx="100588" cy="10031"/>
              </a:xfrm>
              <a:custGeom>
                <a:avLst/>
                <a:gdLst>
                  <a:gd name="connsiteX0" fmla="*/ 100589 w 100588"/>
                  <a:gd name="connsiteY0" fmla="*/ 0 h 10031"/>
                  <a:gd name="connsiteX1" fmla="*/ 0 w 100588"/>
                  <a:gd name="connsiteY1" fmla="*/ 10032 h 10031"/>
                </a:gdLst>
                <a:ahLst/>
                <a:cxnLst>
                  <a:cxn ang="0">
                    <a:pos x="connsiteX0" y="connsiteY0"/>
                  </a:cxn>
                  <a:cxn ang="0">
                    <a:pos x="connsiteX1" y="connsiteY1"/>
                  </a:cxn>
                </a:cxnLst>
                <a:rect l="l" t="t" r="r" b="b"/>
                <a:pathLst>
                  <a:path w="100588" h="10031">
                    <a:moveTo>
                      <a:pt x="100589" y="0"/>
                    </a:moveTo>
                    <a:lnTo>
                      <a:pt x="0" y="1003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52" name="Freeform: Shape 1551">
                <a:extLst>
                  <a:ext uri="{FF2B5EF4-FFF2-40B4-BE49-F238E27FC236}">
                    <a16:creationId xmlns:a16="http://schemas.microsoft.com/office/drawing/2014/main" id="{A9A9D7F3-A72A-FBD2-846C-E4579E34CC45}"/>
                  </a:ext>
                </a:extLst>
              </p:cNvPr>
              <p:cNvSpPr/>
              <p:nvPr/>
            </p:nvSpPr>
            <p:spPr>
              <a:xfrm>
                <a:off x="4122598" y="2348641"/>
                <a:ext cx="101376" cy="10285"/>
              </a:xfrm>
              <a:custGeom>
                <a:avLst/>
                <a:gdLst>
                  <a:gd name="connsiteX0" fmla="*/ 101376 w 101376"/>
                  <a:gd name="connsiteY0" fmla="*/ 0 h 10285"/>
                  <a:gd name="connsiteX1" fmla="*/ 0 w 101376"/>
                  <a:gd name="connsiteY1" fmla="*/ 10285 h 10285"/>
                </a:gdLst>
                <a:ahLst/>
                <a:cxnLst>
                  <a:cxn ang="0">
                    <a:pos x="connsiteX0" y="connsiteY0"/>
                  </a:cxn>
                  <a:cxn ang="0">
                    <a:pos x="connsiteX1" y="connsiteY1"/>
                  </a:cxn>
                </a:cxnLst>
                <a:rect l="l" t="t" r="r" b="b"/>
                <a:pathLst>
                  <a:path w="101376" h="10285">
                    <a:moveTo>
                      <a:pt x="101376" y="0"/>
                    </a:moveTo>
                    <a:lnTo>
                      <a:pt x="0" y="1028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53" name="Freeform: Shape 1552">
                <a:extLst>
                  <a:ext uri="{FF2B5EF4-FFF2-40B4-BE49-F238E27FC236}">
                    <a16:creationId xmlns:a16="http://schemas.microsoft.com/office/drawing/2014/main" id="{BCF3DA3A-A09C-46A8-DF4A-201D57F1DAEF}"/>
                  </a:ext>
                </a:extLst>
              </p:cNvPr>
              <p:cNvSpPr/>
              <p:nvPr/>
            </p:nvSpPr>
            <p:spPr>
              <a:xfrm>
                <a:off x="4210285" y="501504"/>
                <a:ext cx="38220" cy="76443"/>
              </a:xfrm>
              <a:custGeom>
                <a:avLst/>
                <a:gdLst>
                  <a:gd name="connsiteX0" fmla="*/ 38220 w 38220"/>
                  <a:gd name="connsiteY0" fmla="*/ 76444 h 76443"/>
                  <a:gd name="connsiteX1" fmla="*/ 19113 w 38220"/>
                  <a:gd name="connsiteY1" fmla="*/ 0 h 76443"/>
                  <a:gd name="connsiteX2" fmla="*/ 0 w 38220"/>
                  <a:gd name="connsiteY2" fmla="*/ 76442 h 76443"/>
                </a:gdLst>
                <a:ahLst/>
                <a:cxnLst>
                  <a:cxn ang="0">
                    <a:pos x="connsiteX0" y="connsiteY0"/>
                  </a:cxn>
                  <a:cxn ang="0">
                    <a:pos x="connsiteX1" y="connsiteY1"/>
                  </a:cxn>
                  <a:cxn ang="0">
                    <a:pos x="connsiteX2" y="connsiteY2"/>
                  </a:cxn>
                </a:cxnLst>
                <a:rect l="l" t="t" r="r" b="b"/>
                <a:pathLst>
                  <a:path w="38220" h="76443">
                    <a:moveTo>
                      <a:pt x="38220" y="76444"/>
                    </a:moveTo>
                    <a:lnTo>
                      <a:pt x="19113" y="0"/>
                    </a:lnTo>
                    <a:lnTo>
                      <a:pt x="0" y="7644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54" name="Freeform: Shape 1553">
                <a:extLst>
                  <a:ext uri="{FF2B5EF4-FFF2-40B4-BE49-F238E27FC236}">
                    <a16:creationId xmlns:a16="http://schemas.microsoft.com/office/drawing/2014/main" id="{F4C01A7C-FF73-DEB7-7E43-ABDC6EE08CE0}"/>
                  </a:ext>
                </a:extLst>
              </p:cNvPr>
              <p:cNvSpPr/>
              <p:nvPr/>
            </p:nvSpPr>
            <p:spPr>
              <a:xfrm>
                <a:off x="4226827" y="617593"/>
                <a:ext cx="5139" cy="10278"/>
              </a:xfrm>
              <a:custGeom>
                <a:avLst/>
                <a:gdLst>
                  <a:gd name="connsiteX0" fmla="*/ 5139 w 5139"/>
                  <a:gd name="connsiteY0" fmla="*/ 10279 h 10278"/>
                  <a:gd name="connsiteX1" fmla="*/ 2570 w 5139"/>
                  <a:gd name="connsiteY1" fmla="*/ 0 h 10278"/>
                  <a:gd name="connsiteX2" fmla="*/ 0 w 5139"/>
                  <a:gd name="connsiteY2" fmla="*/ 10278 h 10278"/>
                </a:gdLst>
                <a:ahLst/>
                <a:cxnLst>
                  <a:cxn ang="0">
                    <a:pos x="connsiteX0" y="connsiteY0"/>
                  </a:cxn>
                  <a:cxn ang="0">
                    <a:pos x="connsiteX1" y="connsiteY1"/>
                  </a:cxn>
                  <a:cxn ang="0">
                    <a:pos x="connsiteX2" y="connsiteY2"/>
                  </a:cxn>
                </a:cxnLst>
                <a:rect l="l" t="t" r="r" b="b"/>
                <a:pathLst>
                  <a:path w="5139" h="10278">
                    <a:moveTo>
                      <a:pt x="5139" y="10279"/>
                    </a:moveTo>
                    <a:lnTo>
                      <a:pt x="2570" y="0"/>
                    </a:lnTo>
                    <a:lnTo>
                      <a:pt x="0" y="1027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55" name="Freeform: Shape 1554">
                <a:extLst>
                  <a:ext uri="{FF2B5EF4-FFF2-40B4-BE49-F238E27FC236}">
                    <a16:creationId xmlns:a16="http://schemas.microsoft.com/office/drawing/2014/main" id="{CD7DEE5C-6EE0-9CD2-A1E2-127EF1F13CED}"/>
                  </a:ext>
                </a:extLst>
              </p:cNvPr>
              <p:cNvSpPr/>
              <p:nvPr/>
            </p:nvSpPr>
            <p:spPr>
              <a:xfrm>
                <a:off x="4229393" y="733682"/>
                <a:ext cx="5" cy="11"/>
              </a:xfrm>
              <a:custGeom>
                <a:avLst/>
                <a:gdLst>
                  <a:gd name="connsiteX0" fmla="*/ 5 w 5"/>
                  <a:gd name="connsiteY0" fmla="*/ 11 h 11"/>
                  <a:gd name="connsiteX1" fmla="*/ 4 w 5"/>
                  <a:gd name="connsiteY1" fmla="*/ 0 h 11"/>
                  <a:gd name="connsiteX2" fmla="*/ 0 w 5"/>
                  <a:gd name="connsiteY2" fmla="*/ 10 h 11"/>
                </a:gdLst>
                <a:ahLst/>
                <a:cxnLst>
                  <a:cxn ang="0">
                    <a:pos x="connsiteX0" y="connsiteY0"/>
                  </a:cxn>
                  <a:cxn ang="0">
                    <a:pos x="connsiteX1" y="connsiteY1"/>
                  </a:cxn>
                  <a:cxn ang="0">
                    <a:pos x="connsiteX2" y="connsiteY2"/>
                  </a:cxn>
                </a:cxnLst>
                <a:rect l="l" t="t" r="r" b="b"/>
                <a:pathLst>
                  <a:path w="5" h="11">
                    <a:moveTo>
                      <a:pt x="5" y="11"/>
                    </a:moveTo>
                    <a:lnTo>
                      <a:pt x="4" y="0"/>
                    </a:lnTo>
                    <a:lnTo>
                      <a:pt x="0" y="1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56" name="Freeform: Shape 1555">
                <a:extLst>
                  <a:ext uri="{FF2B5EF4-FFF2-40B4-BE49-F238E27FC236}">
                    <a16:creationId xmlns:a16="http://schemas.microsoft.com/office/drawing/2014/main" id="{21AA56D6-29F2-7E1B-AC78-6A3652FC0564}"/>
                  </a:ext>
                </a:extLst>
              </p:cNvPr>
              <p:cNvSpPr/>
              <p:nvPr/>
            </p:nvSpPr>
            <p:spPr>
              <a:xfrm>
                <a:off x="4229393" y="849771"/>
                <a:ext cx="4" cy="9"/>
              </a:xfrm>
              <a:custGeom>
                <a:avLst/>
                <a:gdLst>
                  <a:gd name="connsiteX0" fmla="*/ 5 w 4"/>
                  <a:gd name="connsiteY0" fmla="*/ 9 h 9"/>
                  <a:gd name="connsiteX1" fmla="*/ 4 w 4"/>
                  <a:gd name="connsiteY1" fmla="*/ 0 h 9"/>
                  <a:gd name="connsiteX2" fmla="*/ 0 w 4"/>
                  <a:gd name="connsiteY2" fmla="*/ 9 h 9"/>
                </a:gdLst>
                <a:ahLst/>
                <a:cxnLst>
                  <a:cxn ang="0">
                    <a:pos x="connsiteX0" y="connsiteY0"/>
                  </a:cxn>
                  <a:cxn ang="0">
                    <a:pos x="connsiteX1" y="connsiteY1"/>
                  </a:cxn>
                  <a:cxn ang="0">
                    <a:pos x="connsiteX2" y="connsiteY2"/>
                  </a:cxn>
                </a:cxnLst>
                <a:rect l="l" t="t" r="r" b="b"/>
                <a:pathLst>
                  <a:path w="4" h="9">
                    <a:moveTo>
                      <a:pt x="5" y="9"/>
                    </a:moveTo>
                    <a:lnTo>
                      <a:pt x="4" y="0"/>
                    </a:lnTo>
                    <a:lnTo>
                      <a:pt x="0" y="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57" name="Freeform: Shape 1556">
                <a:extLst>
                  <a:ext uri="{FF2B5EF4-FFF2-40B4-BE49-F238E27FC236}">
                    <a16:creationId xmlns:a16="http://schemas.microsoft.com/office/drawing/2014/main" id="{9FAFC089-B423-437F-5505-47250E426D33}"/>
                  </a:ext>
                </a:extLst>
              </p:cNvPr>
              <p:cNvSpPr/>
              <p:nvPr/>
            </p:nvSpPr>
            <p:spPr>
              <a:xfrm>
                <a:off x="4229393" y="965859"/>
                <a:ext cx="3" cy="7"/>
              </a:xfrm>
              <a:custGeom>
                <a:avLst/>
                <a:gdLst>
                  <a:gd name="connsiteX0" fmla="*/ 4 w 3"/>
                  <a:gd name="connsiteY0" fmla="*/ 8 h 7"/>
                  <a:gd name="connsiteX1" fmla="*/ 4 w 3"/>
                  <a:gd name="connsiteY1" fmla="*/ 0 h 7"/>
                  <a:gd name="connsiteX2" fmla="*/ 0 w 3"/>
                  <a:gd name="connsiteY2" fmla="*/ 7 h 7"/>
                </a:gdLst>
                <a:ahLst/>
                <a:cxnLst>
                  <a:cxn ang="0">
                    <a:pos x="connsiteX0" y="connsiteY0"/>
                  </a:cxn>
                  <a:cxn ang="0">
                    <a:pos x="connsiteX1" y="connsiteY1"/>
                  </a:cxn>
                  <a:cxn ang="0">
                    <a:pos x="connsiteX2" y="connsiteY2"/>
                  </a:cxn>
                </a:cxnLst>
                <a:rect l="l" t="t" r="r" b="b"/>
                <a:pathLst>
                  <a:path w="3" h="7">
                    <a:moveTo>
                      <a:pt x="4" y="8"/>
                    </a:moveTo>
                    <a:lnTo>
                      <a:pt x="4" y="0"/>
                    </a:lnTo>
                    <a:lnTo>
                      <a:pt x="0" y="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58" name="Freeform: Shape 1557">
                <a:extLst>
                  <a:ext uri="{FF2B5EF4-FFF2-40B4-BE49-F238E27FC236}">
                    <a16:creationId xmlns:a16="http://schemas.microsoft.com/office/drawing/2014/main" id="{50CAF842-25A8-16F4-F5AB-505460638F6E}"/>
                  </a:ext>
                </a:extLst>
              </p:cNvPr>
              <p:cNvSpPr/>
              <p:nvPr/>
            </p:nvSpPr>
            <p:spPr>
              <a:xfrm>
                <a:off x="4229394" y="1081948"/>
                <a:ext cx="3" cy="6"/>
              </a:xfrm>
              <a:custGeom>
                <a:avLst/>
                <a:gdLst>
                  <a:gd name="connsiteX0" fmla="*/ 3 w 3"/>
                  <a:gd name="connsiteY0" fmla="*/ 6 h 6"/>
                  <a:gd name="connsiteX1" fmla="*/ 3 w 3"/>
                  <a:gd name="connsiteY1" fmla="*/ 0 h 6"/>
                  <a:gd name="connsiteX2" fmla="*/ 0 w 3"/>
                  <a:gd name="connsiteY2" fmla="*/ 5 h 6"/>
                </a:gdLst>
                <a:ahLst/>
                <a:cxnLst>
                  <a:cxn ang="0">
                    <a:pos x="connsiteX0" y="connsiteY0"/>
                  </a:cxn>
                  <a:cxn ang="0">
                    <a:pos x="connsiteX1" y="connsiteY1"/>
                  </a:cxn>
                  <a:cxn ang="0">
                    <a:pos x="connsiteX2" y="connsiteY2"/>
                  </a:cxn>
                </a:cxnLst>
                <a:rect l="l" t="t" r="r" b="b"/>
                <a:pathLst>
                  <a:path w="3" h="6">
                    <a:moveTo>
                      <a:pt x="3" y="6"/>
                    </a:moveTo>
                    <a:lnTo>
                      <a:pt x="3" y="0"/>
                    </a:lnTo>
                    <a:lnTo>
                      <a:pt x="0" y="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59" name="Freeform: Shape 1558">
                <a:extLst>
                  <a:ext uri="{FF2B5EF4-FFF2-40B4-BE49-F238E27FC236}">
                    <a16:creationId xmlns:a16="http://schemas.microsoft.com/office/drawing/2014/main" id="{7263AA77-0F35-E9A0-E230-6FA4D15AB68D}"/>
                  </a:ext>
                </a:extLst>
              </p:cNvPr>
              <p:cNvSpPr/>
              <p:nvPr/>
            </p:nvSpPr>
            <p:spPr>
              <a:xfrm>
                <a:off x="4229395" y="1198037"/>
                <a:ext cx="2" cy="4"/>
              </a:xfrm>
              <a:custGeom>
                <a:avLst/>
                <a:gdLst>
                  <a:gd name="connsiteX0" fmla="*/ 2 w 2"/>
                  <a:gd name="connsiteY0" fmla="*/ 5 h 4"/>
                  <a:gd name="connsiteX1" fmla="*/ 3 w 2"/>
                  <a:gd name="connsiteY1" fmla="*/ 0 h 4"/>
                  <a:gd name="connsiteX2" fmla="*/ 0 w 2"/>
                  <a:gd name="connsiteY2" fmla="*/ 4 h 4"/>
                </a:gdLst>
                <a:ahLst/>
                <a:cxnLst>
                  <a:cxn ang="0">
                    <a:pos x="connsiteX0" y="connsiteY0"/>
                  </a:cxn>
                  <a:cxn ang="0">
                    <a:pos x="connsiteX1" y="connsiteY1"/>
                  </a:cxn>
                  <a:cxn ang="0">
                    <a:pos x="connsiteX2" y="connsiteY2"/>
                  </a:cxn>
                </a:cxnLst>
                <a:rect l="l" t="t" r="r" b="b"/>
                <a:pathLst>
                  <a:path w="2" h="4">
                    <a:moveTo>
                      <a:pt x="2" y="5"/>
                    </a:moveTo>
                    <a:lnTo>
                      <a:pt x="3" y="0"/>
                    </a:lnTo>
                    <a:lnTo>
                      <a:pt x="0" y="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60" name="Freeform: Shape 1559">
                <a:extLst>
                  <a:ext uri="{FF2B5EF4-FFF2-40B4-BE49-F238E27FC236}">
                    <a16:creationId xmlns:a16="http://schemas.microsoft.com/office/drawing/2014/main" id="{C5958AE5-0386-BD8C-7A10-81903C155734}"/>
                  </a:ext>
                </a:extLst>
              </p:cNvPr>
              <p:cNvSpPr/>
              <p:nvPr/>
            </p:nvSpPr>
            <p:spPr>
              <a:xfrm>
                <a:off x="4229395" y="1314126"/>
                <a:ext cx="1" cy="3"/>
              </a:xfrm>
              <a:custGeom>
                <a:avLst/>
                <a:gdLst>
                  <a:gd name="connsiteX0" fmla="*/ 1 w 1"/>
                  <a:gd name="connsiteY0" fmla="*/ 3 h 3"/>
                  <a:gd name="connsiteX1" fmla="*/ 2 w 1"/>
                  <a:gd name="connsiteY1" fmla="*/ 0 h 3"/>
                  <a:gd name="connsiteX2" fmla="*/ 0 w 1"/>
                  <a:gd name="connsiteY2" fmla="*/ 3 h 3"/>
                </a:gdLst>
                <a:ahLst/>
                <a:cxnLst>
                  <a:cxn ang="0">
                    <a:pos x="connsiteX0" y="connsiteY0"/>
                  </a:cxn>
                  <a:cxn ang="0">
                    <a:pos x="connsiteX1" y="connsiteY1"/>
                  </a:cxn>
                  <a:cxn ang="0">
                    <a:pos x="connsiteX2" y="connsiteY2"/>
                  </a:cxn>
                </a:cxnLst>
                <a:rect l="l" t="t" r="r" b="b"/>
                <a:pathLst>
                  <a:path w="1" h="3">
                    <a:moveTo>
                      <a:pt x="1" y="3"/>
                    </a:moveTo>
                    <a:lnTo>
                      <a:pt x="2" y="0"/>
                    </a:lnTo>
                    <a:lnTo>
                      <a:pt x="0" y="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61" name="Freeform: Shape 1560">
                <a:extLst>
                  <a:ext uri="{FF2B5EF4-FFF2-40B4-BE49-F238E27FC236}">
                    <a16:creationId xmlns:a16="http://schemas.microsoft.com/office/drawing/2014/main" id="{94E7AB23-DFEA-B33D-5696-BF357F57F10A}"/>
                  </a:ext>
                </a:extLst>
              </p:cNvPr>
              <p:cNvSpPr/>
              <p:nvPr/>
            </p:nvSpPr>
            <p:spPr>
              <a:xfrm>
                <a:off x="4229396" y="1430215"/>
                <a:ext cx="1" cy="2"/>
              </a:xfrm>
              <a:custGeom>
                <a:avLst/>
                <a:gdLst>
                  <a:gd name="connsiteX0" fmla="*/ 1 w 1"/>
                  <a:gd name="connsiteY0" fmla="*/ 2 h 2"/>
                  <a:gd name="connsiteX1" fmla="*/ 2 w 1"/>
                  <a:gd name="connsiteY1" fmla="*/ 0 h 2"/>
                  <a:gd name="connsiteX2" fmla="*/ 0 w 1"/>
                  <a:gd name="connsiteY2" fmla="*/ 2 h 2"/>
                </a:gdLst>
                <a:ahLst/>
                <a:cxnLst>
                  <a:cxn ang="0">
                    <a:pos x="connsiteX0" y="connsiteY0"/>
                  </a:cxn>
                  <a:cxn ang="0">
                    <a:pos x="connsiteX1" y="connsiteY1"/>
                  </a:cxn>
                  <a:cxn ang="0">
                    <a:pos x="connsiteX2" y="connsiteY2"/>
                  </a:cxn>
                </a:cxnLst>
                <a:rect l="l" t="t" r="r" b="b"/>
                <a:pathLst>
                  <a:path w="1" h="2">
                    <a:moveTo>
                      <a:pt x="1" y="2"/>
                    </a:moveTo>
                    <a:lnTo>
                      <a:pt x="2" y="0"/>
                    </a:lnTo>
                    <a:lnTo>
                      <a:pt x="0" y="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62" name="Freeform: Shape 1561">
                <a:extLst>
                  <a:ext uri="{FF2B5EF4-FFF2-40B4-BE49-F238E27FC236}">
                    <a16:creationId xmlns:a16="http://schemas.microsoft.com/office/drawing/2014/main" id="{EDEB1629-A754-D012-5470-F1F3B646CA83}"/>
                  </a:ext>
                </a:extLst>
              </p:cNvPr>
              <p:cNvSpPr/>
              <p:nvPr/>
            </p:nvSpPr>
            <p:spPr>
              <a:xfrm>
                <a:off x="4229396" y="1546304"/>
                <a:ext cx="1" cy="1"/>
              </a:xfrm>
              <a:custGeom>
                <a:avLst/>
                <a:gdLst>
                  <a:gd name="connsiteX0" fmla="*/ 0 w 1"/>
                  <a:gd name="connsiteY0" fmla="*/ 1 h 1"/>
                  <a:gd name="connsiteX1" fmla="*/ 1 w 1"/>
                  <a:gd name="connsiteY1" fmla="*/ 0 h 1"/>
                  <a:gd name="connsiteX2" fmla="*/ 0 w 1"/>
                  <a:gd name="connsiteY2" fmla="*/ 1 h 1"/>
                </a:gdLst>
                <a:ahLst/>
                <a:cxnLst>
                  <a:cxn ang="0">
                    <a:pos x="connsiteX0" y="connsiteY0"/>
                  </a:cxn>
                  <a:cxn ang="0">
                    <a:pos x="connsiteX1" y="connsiteY1"/>
                  </a:cxn>
                  <a:cxn ang="0">
                    <a:pos x="connsiteX2" y="connsiteY2"/>
                  </a:cxn>
                </a:cxnLst>
                <a:rect l="l" t="t" r="r" b="b"/>
                <a:pathLst>
                  <a:path w="1" h="1">
                    <a:moveTo>
                      <a:pt x="0" y="1"/>
                    </a:moveTo>
                    <a:lnTo>
                      <a:pt x="1" y="0"/>
                    </a:lnTo>
                    <a:lnTo>
                      <a:pt x="0" y="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63" name="Freeform: Shape 1562">
                <a:extLst>
                  <a:ext uri="{FF2B5EF4-FFF2-40B4-BE49-F238E27FC236}">
                    <a16:creationId xmlns:a16="http://schemas.microsoft.com/office/drawing/2014/main" id="{C7C46D2F-15AD-FE78-73B3-A1319777839D}"/>
                  </a:ext>
                </a:extLst>
              </p:cNvPr>
              <p:cNvSpPr/>
              <p:nvPr/>
            </p:nvSpPr>
            <p:spPr>
              <a:xfrm>
                <a:off x="4229396" y="1662393"/>
                <a:ext cx="0" cy="0"/>
              </a:xfrm>
              <a:custGeom>
                <a:avLst/>
                <a:gdLst>
                  <a:gd name="connsiteX0" fmla="*/ 0 w 0"/>
                  <a:gd name="connsiteY0" fmla="*/ 0 h 0"/>
                  <a:gd name="connsiteX1" fmla="*/ 1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1" y="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64" name="Freeform: Shape 1563">
                <a:extLst>
                  <a:ext uri="{FF2B5EF4-FFF2-40B4-BE49-F238E27FC236}">
                    <a16:creationId xmlns:a16="http://schemas.microsoft.com/office/drawing/2014/main" id="{88DE938D-79E4-C50B-9AA1-BAC1FD135E73}"/>
                  </a:ext>
                </a:extLst>
              </p:cNvPr>
              <p:cNvSpPr/>
              <p:nvPr/>
            </p:nvSpPr>
            <p:spPr>
              <a:xfrm>
                <a:off x="4229396" y="1778481"/>
                <a:ext cx="0" cy="0"/>
              </a:xfrm>
              <a:custGeom>
                <a:avLst/>
                <a:gdLst>
                  <a:gd name="connsiteX0" fmla="*/ 0 w 0"/>
                  <a:gd name="connsiteY0" fmla="*/ 0 h 0"/>
                  <a:gd name="connsiteX1" fmla="*/ 1 w 0"/>
                  <a:gd name="connsiteY1" fmla="*/ 1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1" y="1"/>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65" name="Freeform: Shape 1564">
                <a:extLst>
                  <a:ext uri="{FF2B5EF4-FFF2-40B4-BE49-F238E27FC236}">
                    <a16:creationId xmlns:a16="http://schemas.microsoft.com/office/drawing/2014/main" id="{3B65DA20-5431-5C46-511F-753AF5342F08}"/>
                  </a:ext>
                </a:extLst>
              </p:cNvPr>
              <p:cNvSpPr/>
              <p:nvPr/>
            </p:nvSpPr>
            <p:spPr>
              <a:xfrm>
                <a:off x="4229396" y="1894570"/>
                <a:ext cx="1" cy="1"/>
              </a:xfrm>
              <a:custGeom>
                <a:avLst/>
                <a:gdLst>
                  <a:gd name="connsiteX0" fmla="*/ 0 w 1"/>
                  <a:gd name="connsiteY0" fmla="*/ 0 h 1"/>
                  <a:gd name="connsiteX1" fmla="*/ 1 w 1"/>
                  <a:gd name="connsiteY1" fmla="*/ 1 h 1"/>
                  <a:gd name="connsiteX2" fmla="*/ 1 w 1"/>
                  <a:gd name="connsiteY2" fmla="*/ 0 h 1"/>
                </a:gdLst>
                <a:ahLst/>
                <a:cxnLst>
                  <a:cxn ang="0">
                    <a:pos x="connsiteX0" y="connsiteY0"/>
                  </a:cxn>
                  <a:cxn ang="0">
                    <a:pos x="connsiteX1" y="connsiteY1"/>
                  </a:cxn>
                  <a:cxn ang="0">
                    <a:pos x="connsiteX2" y="connsiteY2"/>
                  </a:cxn>
                </a:cxnLst>
                <a:rect l="l" t="t" r="r" b="b"/>
                <a:pathLst>
                  <a:path w="1" h="1">
                    <a:moveTo>
                      <a:pt x="0" y="0"/>
                    </a:moveTo>
                    <a:lnTo>
                      <a:pt x="1" y="1"/>
                    </a:lnTo>
                    <a:lnTo>
                      <a:pt x="1"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66" name="Freeform: Shape 1565">
                <a:extLst>
                  <a:ext uri="{FF2B5EF4-FFF2-40B4-BE49-F238E27FC236}">
                    <a16:creationId xmlns:a16="http://schemas.microsoft.com/office/drawing/2014/main" id="{E3C45966-EB95-7E59-8CAF-303CA0AEBD7D}"/>
                  </a:ext>
                </a:extLst>
              </p:cNvPr>
              <p:cNvSpPr/>
              <p:nvPr/>
            </p:nvSpPr>
            <p:spPr>
              <a:xfrm>
                <a:off x="4229396" y="2010658"/>
                <a:ext cx="0" cy="1"/>
              </a:xfrm>
              <a:custGeom>
                <a:avLst/>
                <a:gdLst>
                  <a:gd name="connsiteX0" fmla="*/ 0 w 0"/>
                  <a:gd name="connsiteY0" fmla="*/ 0 h 1"/>
                  <a:gd name="connsiteX1" fmla="*/ 1 w 0"/>
                  <a:gd name="connsiteY1" fmla="*/ 2 h 1"/>
                  <a:gd name="connsiteX2" fmla="*/ 0 w 0"/>
                  <a:gd name="connsiteY2" fmla="*/ 0 h 1"/>
                </a:gdLst>
                <a:ahLst/>
                <a:cxnLst>
                  <a:cxn ang="0">
                    <a:pos x="connsiteX0" y="connsiteY0"/>
                  </a:cxn>
                  <a:cxn ang="0">
                    <a:pos x="connsiteX1" y="connsiteY1"/>
                  </a:cxn>
                  <a:cxn ang="0">
                    <a:pos x="connsiteX2" y="connsiteY2"/>
                  </a:cxn>
                </a:cxnLst>
                <a:rect l="l" t="t" r="r" b="b"/>
                <a:pathLst>
                  <a:path h="1">
                    <a:moveTo>
                      <a:pt x="0" y="0"/>
                    </a:moveTo>
                    <a:lnTo>
                      <a:pt x="1" y="2"/>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67" name="Freeform: Shape 1566">
                <a:extLst>
                  <a:ext uri="{FF2B5EF4-FFF2-40B4-BE49-F238E27FC236}">
                    <a16:creationId xmlns:a16="http://schemas.microsoft.com/office/drawing/2014/main" id="{E78794E8-26FD-F241-473C-95C98ACDBD6B}"/>
                  </a:ext>
                </a:extLst>
              </p:cNvPr>
              <p:cNvSpPr/>
              <p:nvPr/>
            </p:nvSpPr>
            <p:spPr>
              <a:xfrm>
                <a:off x="4229396" y="2126747"/>
                <a:ext cx="0" cy="2"/>
              </a:xfrm>
              <a:custGeom>
                <a:avLst/>
                <a:gdLst>
                  <a:gd name="connsiteX0" fmla="*/ 0 w 0"/>
                  <a:gd name="connsiteY0" fmla="*/ 0 h 2"/>
                  <a:gd name="connsiteX1" fmla="*/ 1 w 0"/>
                  <a:gd name="connsiteY1" fmla="*/ 2 h 2"/>
                  <a:gd name="connsiteX2" fmla="*/ 1 w 0"/>
                  <a:gd name="connsiteY2" fmla="*/ 0 h 2"/>
                </a:gdLst>
                <a:ahLst/>
                <a:cxnLst>
                  <a:cxn ang="0">
                    <a:pos x="connsiteX0" y="connsiteY0"/>
                  </a:cxn>
                  <a:cxn ang="0">
                    <a:pos x="connsiteX1" y="connsiteY1"/>
                  </a:cxn>
                  <a:cxn ang="0">
                    <a:pos x="connsiteX2" y="connsiteY2"/>
                  </a:cxn>
                </a:cxnLst>
                <a:rect l="l" t="t" r="r" b="b"/>
                <a:pathLst>
                  <a:path h="2">
                    <a:moveTo>
                      <a:pt x="0" y="0"/>
                    </a:moveTo>
                    <a:lnTo>
                      <a:pt x="1" y="2"/>
                    </a:lnTo>
                    <a:lnTo>
                      <a:pt x="1"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68" name="Freeform: Shape 1567">
                <a:extLst>
                  <a:ext uri="{FF2B5EF4-FFF2-40B4-BE49-F238E27FC236}">
                    <a16:creationId xmlns:a16="http://schemas.microsoft.com/office/drawing/2014/main" id="{467D7093-47DC-8B99-23F7-0A2348876203}"/>
                  </a:ext>
                </a:extLst>
              </p:cNvPr>
              <p:cNvSpPr/>
              <p:nvPr/>
            </p:nvSpPr>
            <p:spPr>
              <a:xfrm>
                <a:off x="4229396" y="2242835"/>
                <a:ext cx="1" cy="2"/>
              </a:xfrm>
              <a:custGeom>
                <a:avLst/>
                <a:gdLst>
                  <a:gd name="connsiteX0" fmla="*/ 0 w 1"/>
                  <a:gd name="connsiteY0" fmla="*/ 0 h 2"/>
                  <a:gd name="connsiteX1" fmla="*/ 1 w 1"/>
                  <a:gd name="connsiteY1" fmla="*/ 2 h 2"/>
                  <a:gd name="connsiteX2" fmla="*/ 1 w 1"/>
                  <a:gd name="connsiteY2" fmla="*/ 0 h 2"/>
                </a:gdLst>
                <a:ahLst/>
                <a:cxnLst>
                  <a:cxn ang="0">
                    <a:pos x="connsiteX0" y="connsiteY0"/>
                  </a:cxn>
                  <a:cxn ang="0">
                    <a:pos x="connsiteX1" y="connsiteY1"/>
                  </a:cxn>
                  <a:cxn ang="0">
                    <a:pos x="connsiteX2" y="connsiteY2"/>
                  </a:cxn>
                </a:cxnLst>
                <a:rect l="l" t="t" r="r" b="b"/>
                <a:pathLst>
                  <a:path w="1" h="2">
                    <a:moveTo>
                      <a:pt x="0" y="0"/>
                    </a:moveTo>
                    <a:lnTo>
                      <a:pt x="1" y="2"/>
                    </a:lnTo>
                    <a:lnTo>
                      <a:pt x="1"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69" name="Freeform: Shape 1568">
                <a:extLst>
                  <a:ext uri="{FF2B5EF4-FFF2-40B4-BE49-F238E27FC236}">
                    <a16:creationId xmlns:a16="http://schemas.microsoft.com/office/drawing/2014/main" id="{4EE61B1E-48A0-1196-04A0-6FEC6CD3D395}"/>
                  </a:ext>
                </a:extLst>
              </p:cNvPr>
              <p:cNvSpPr/>
              <p:nvPr/>
            </p:nvSpPr>
            <p:spPr>
              <a:xfrm>
                <a:off x="4229396" y="2358924"/>
                <a:ext cx="1" cy="2"/>
              </a:xfrm>
              <a:custGeom>
                <a:avLst/>
                <a:gdLst>
                  <a:gd name="connsiteX0" fmla="*/ 0 w 1"/>
                  <a:gd name="connsiteY0" fmla="*/ 0 h 2"/>
                  <a:gd name="connsiteX1" fmla="*/ 1 w 1"/>
                  <a:gd name="connsiteY1" fmla="*/ 3 h 2"/>
                  <a:gd name="connsiteX2" fmla="*/ 1 w 1"/>
                  <a:gd name="connsiteY2" fmla="*/ 0 h 2"/>
                </a:gdLst>
                <a:ahLst/>
                <a:cxnLst>
                  <a:cxn ang="0">
                    <a:pos x="connsiteX0" y="connsiteY0"/>
                  </a:cxn>
                  <a:cxn ang="0">
                    <a:pos x="connsiteX1" y="connsiteY1"/>
                  </a:cxn>
                  <a:cxn ang="0">
                    <a:pos x="connsiteX2" y="connsiteY2"/>
                  </a:cxn>
                </a:cxnLst>
                <a:rect l="l" t="t" r="r" b="b"/>
                <a:pathLst>
                  <a:path w="1" h="2">
                    <a:moveTo>
                      <a:pt x="0" y="0"/>
                    </a:moveTo>
                    <a:lnTo>
                      <a:pt x="1" y="3"/>
                    </a:lnTo>
                    <a:lnTo>
                      <a:pt x="1"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70" name="Freeform: Shape 1569">
                <a:extLst>
                  <a:ext uri="{FF2B5EF4-FFF2-40B4-BE49-F238E27FC236}">
                    <a16:creationId xmlns:a16="http://schemas.microsoft.com/office/drawing/2014/main" id="{097AABF1-0542-25C0-91F9-BA2E628BA014}"/>
                  </a:ext>
                </a:extLst>
              </p:cNvPr>
              <p:cNvSpPr/>
              <p:nvPr/>
            </p:nvSpPr>
            <p:spPr>
              <a:xfrm>
                <a:off x="4282013" y="501504"/>
                <a:ext cx="63470" cy="126279"/>
              </a:xfrm>
              <a:custGeom>
                <a:avLst/>
                <a:gdLst>
                  <a:gd name="connsiteX0" fmla="*/ 58885 w 63470"/>
                  <a:gd name="connsiteY0" fmla="*/ 126280 h 126279"/>
                  <a:gd name="connsiteX1" fmla="*/ 63471 w 63470"/>
                  <a:gd name="connsiteY1" fmla="*/ 0 h 126279"/>
                  <a:gd name="connsiteX2" fmla="*/ 0 w 63470"/>
                  <a:gd name="connsiteY2" fmla="*/ 109265 h 126279"/>
                </a:gdLst>
                <a:ahLst/>
                <a:cxnLst>
                  <a:cxn ang="0">
                    <a:pos x="connsiteX0" y="connsiteY0"/>
                  </a:cxn>
                  <a:cxn ang="0">
                    <a:pos x="connsiteX1" y="connsiteY1"/>
                  </a:cxn>
                  <a:cxn ang="0">
                    <a:pos x="connsiteX2" y="connsiteY2"/>
                  </a:cxn>
                </a:cxnLst>
                <a:rect l="l" t="t" r="r" b="b"/>
                <a:pathLst>
                  <a:path w="63470" h="126279">
                    <a:moveTo>
                      <a:pt x="58885" y="126280"/>
                    </a:moveTo>
                    <a:lnTo>
                      <a:pt x="63471" y="0"/>
                    </a:lnTo>
                    <a:lnTo>
                      <a:pt x="0" y="10926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71" name="Freeform: Shape 1570">
                <a:extLst>
                  <a:ext uri="{FF2B5EF4-FFF2-40B4-BE49-F238E27FC236}">
                    <a16:creationId xmlns:a16="http://schemas.microsoft.com/office/drawing/2014/main" id="{E3CC7BBA-08CB-DBFC-1658-2028FD9595DD}"/>
                  </a:ext>
                </a:extLst>
              </p:cNvPr>
              <p:cNvSpPr/>
              <p:nvPr/>
            </p:nvSpPr>
            <p:spPr>
              <a:xfrm>
                <a:off x="4278953" y="617593"/>
                <a:ext cx="66530" cy="126099"/>
              </a:xfrm>
              <a:custGeom>
                <a:avLst/>
                <a:gdLst>
                  <a:gd name="connsiteX0" fmla="*/ 58381 w 66530"/>
                  <a:gd name="connsiteY0" fmla="*/ 126100 h 126099"/>
                  <a:gd name="connsiteX1" fmla="*/ 66530 w 66530"/>
                  <a:gd name="connsiteY1" fmla="*/ 0 h 126099"/>
                  <a:gd name="connsiteX2" fmla="*/ 0 w 66530"/>
                  <a:gd name="connsiteY2" fmla="*/ 107430 h 126099"/>
                </a:gdLst>
                <a:ahLst/>
                <a:cxnLst>
                  <a:cxn ang="0">
                    <a:pos x="connsiteX0" y="connsiteY0"/>
                  </a:cxn>
                  <a:cxn ang="0">
                    <a:pos x="connsiteX1" y="connsiteY1"/>
                  </a:cxn>
                  <a:cxn ang="0">
                    <a:pos x="connsiteX2" y="connsiteY2"/>
                  </a:cxn>
                </a:cxnLst>
                <a:rect l="l" t="t" r="r" b="b"/>
                <a:pathLst>
                  <a:path w="66530" h="126099">
                    <a:moveTo>
                      <a:pt x="58381" y="126100"/>
                    </a:moveTo>
                    <a:lnTo>
                      <a:pt x="66530" y="0"/>
                    </a:lnTo>
                    <a:lnTo>
                      <a:pt x="0" y="10743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72" name="Freeform: Shape 1571">
                <a:extLst>
                  <a:ext uri="{FF2B5EF4-FFF2-40B4-BE49-F238E27FC236}">
                    <a16:creationId xmlns:a16="http://schemas.microsoft.com/office/drawing/2014/main" id="{7BA7198F-4676-5827-3C3F-34F4F15E516D}"/>
                  </a:ext>
                </a:extLst>
              </p:cNvPr>
              <p:cNvSpPr/>
              <p:nvPr/>
            </p:nvSpPr>
            <p:spPr>
              <a:xfrm>
                <a:off x="4280769" y="733682"/>
                <a:ext cx="64714" cy="115216"/>
              </a:xfrm>
              <a:custGeom>
                <a:avLst/>
                <a:gdLst>
                  <a:gd name="connsiteX0" fmla="*/ 52819 w 64714"/>
                  <a:gd name="connsiteY0" fmla="*/ 115216 h 115216"/>
                  <a:gd name="connsiteX1" fmla="*/ 64714 w 64714"/>
                  <a:gd name="connsiteY1" fmla="*/ 0 h 115216"/>
                  <a:gd name="connsiteX2" fmla="*/ 0 w 64714"/>
                  <a:gd name="connsiteY2" fmla="*/ 96064 h 115216"/>
                </a:gdLst>
                <a:ahLst/>
                <a:cxnLst>
                  <a:cxn ang="0">
                    <a:pos x="connsiteX0" y="connsiteY0"/>
                  </a:cxn>
                  <a:cxn ang="0">
                    <a:pos x="connsiteX1" y="connsiteY1"/>
                  </a:cxn>
                  <a:cxn ang="0">
                    <a:pos x="connsiteX2" y="connsiteY2"/>
                  </a:cxn>
                </a:cxnLst>
                <a:rect l="l" t="t" r="r" b="b"/>
                <a:pathLst>
                  <a:path w="64714" h="115216">
                    <a:moveTo>
                      <a:pt x="52819" y="115216"/>
                    </a:moveTo>
                    <a:lnTo>
                      <a:pt x="64714" y="0"/>
                    </a:lnTo>
                    <a:lnTo>
                      <a:pt x="0" y="9606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73" name="Freeform: Shape 1572">
                <a:extLst>
                  <a:ext uri="{FF2B5EF4-FFF2-40B4-BE49-F238E27FC236}">
                    <a16:creationId xmlns:a16="http://schemas.microsoft.com/office/drawing/2014/main" id="{4BA15EDD-D93C-1414-BA8D-FAF4393F47A6}"/>
                  </a:ext>
                </a:extLst>
              </p:cNvPr>
              <p:cNvSpPr/>
              <p:nvPr/>
            </p:nvSpPr>
            <p:spPr>
              <a:xfrm>
                <a:off x="4284872" y="849771"/>
                <a:ext cx="60611" cy="101463"/>
              </a:xfrm>
              <a:custGeom>
                <a:avLst/>
                <a:gdLst>
                  <a:gd name="connsiteX0" fmla="*/ 46031 w 60611"/>
                  <a:gd name="connsiteY0" fmla="*/ 101464 h 101463"/>
                  <a:gd name="connsiteX1" fmla="*/ 60611 w 60611"/>
                  <a:gd name="connsiteY1" fmla="*/ 0 h 101463"/>
                  <a:gd name="connsiteX2" fmla="*/ 0 w 60611"/>
                  <a:gd name="connsiteY2" fmla="*/ 82665 h 101463"/>
                </a:gdLst>
                <a:ahLst/>
                <a:cxnLst>
                  <a:cxn ang="0">
                    <a:pos x="connsiteX0" y="connsiteY0"/>
                  </a:cxn>
                  <a:cxn ang="0">
                    <a:pos x="connsiteX1" y="connsiteY1"/>
                  </a:cxn>
                  <a:cxn ang="0">
                    <a:pos x="connsiteX2" y="connsiteY2"/>
                  </a:cxn>
                </a:cxnLst>
                <a:rect l="l" t="t" r="r" b="b"/>
                <a:pathLst>
                  <a:path w="60611" h="101463">
                    <a:moveTo>
                      <a:pt x="46031" y="101464"/>
                    </a:moveTo>
                    <a:lnTo>
                      <a:pt x="60611" y="0"/>
                    </a:lnTo>
                    <a:lnTo>
                      <a:pt x="0" y="8266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74" name="Freeform: Shape 1573">
                <a:extLst>
                  <a:ext uri="{FF2B5EF4-FFF2-40B4-BE49-F238E27FC236}">
                    <a16:creationId xmlns:a16="http://schemas.microsoft.com/office/drawing/2014/main" id="{533BFE56-C33A-C8FA-171B-68A6690C942B}"/>
                  </a:ext>
                </a:extLst>
              </p:cNvPr>
              <p:cNvSpPr/>
              <p:nvPr/>
            </p:nvSpPr>
            <p:spPr>
              <a:xfrm>
                <a:off x="4295665" y="965859"/>
                <a:ext cx="49817" cy="85666"/>
              </a:xfrm>
              <a:custGeom>
                <a:avLst/>
                <a:gdLst>
                  <a:gd name="connsiteX0" fmla="*/ 39046 w 49817"/>
                  <a:gd name="connsiteY0" fmla="*/ 85667 h 85666"/>
                  <a:gd name="connsiteX1" fmla="*/ 49818 w 49817"/>
                  <a:gd name="connsiteY1" fmla="*/ 0 h 85666"/>
                  <a:gd name="connsiteX2" fmla="*/ 0 w 49817"/>
                  <a:gd name="connsiteY2" fmla="*/ 70519 h 85666"/>
                </a:gdLst>
                <a:ahLst/>
                <a:cxnLst>
                  <a:cxn ang="0">
                    <a:pos x="connsiteX0" y="connsiteY0"/>
                  </a:cxn>
                  <a:cxn ang="0">
                    <a:pos x="connsiteX1" y="connsiteY1"/>
                  </a:cxn>
                  <a:cxn ang="0">
                    <a:pos x="connsiteX2" y="connsiteY2"/>
                  </a:cxn>
                </a:cxnLst>
                <a:rect l="l" t="t" r="r" b="b"/>
                <a:pathLst>
                  <a:path w="49817" h="85666">
                    <a:moveTo>
                      <a:pt x="39046" y="85667"/>
                    </a:moveTo>
                    <a:lnTo>
                      <a:pt x="49818" y="0"/>
                    </a:lnTo>
                    <a:lnTo>
                      <a:pt x="0" y="7051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75" name="Freeform: Shape 1574">
                <a:extLst>
                  <a:ext uri="{FF2B5EF4-FFF2-40B4-BE49-F238E27FC236}">
                    <a16:creationId xmlns:a16="http://schemas.microsoft.com/office/drawing/2014/main" id="{5FF02DF9-E0AE-D9DD-C445-183BCC8D38E9}"/>
                  </a:ext>
                </a:extLst>
              </p:cNvPr>
              <p:cNvSpPr/>
              <p:nvPr/>
            </p:nvSpPr>
            <p:spPr>
              <a:xfrm>
                <a:off x="4311196" y="1081948"/>
                <a:ext cx="34287" cy="66549"/>
              </a:xfrm>
              <a:custGeom>
                <a:avLst/>
                <a:gdLst>
                  <a:gd name="connsiteX0" fmla="*/ 30921 w 34287"/>
                  <a:gd name="connsiteY0" fmla="*/ 66550 h 66549"/>
                  <a:gd name="connsiteX1" fmla="*/ 34287 w 34287"/>
                  <a:gd name="connsiteY1" fmla="*/ 0 h 66549"/>
                  <a:gd name="connsiteX2" fmla="*/ 0 w 34287"/>
                  <a:gd name="connsiteY2" fmla="*/ 57136 h 66549"/>
                </a:gdLst>
                <a:ahLst/>
                <a:cxnLst>
                  <a:cxn ang="0">
                    <a:pos x="connsiteX0" y="connsiteY0"/>
                  </a:cxn>
                  <a:cxn ang="0">
                    <a:pos x="connsiteX1" y="connsiteY1"/>
                  </a:cxn>
                  <a:cxn ang="0">
                    <a:pos x="connsiteX2" y="connsiteY2"/>
                  </a:cxn>
                </a:cxnLst>
                <a:rect l="l" t="t" r="r" b="b"/>
                <a:pathLst>
                  <a:path w="34287" h="66549">
                    <a:moveTo>
                      <a:pt x="30921" y="66550"/>
                    </a:moveTo>
                    <a:lnTo>
                      <a:pt x="34287" y="0"/>
                    </a:lnTo>
                    <a:lnTo>
                      <a:pt x="0" y="5713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76" name="Freeform: Shape 1575">
                <a:extLst>
                  <a:ext uri="{FF2B5EF4-FFF2-40B4-BE49-F238E27FC236}">
                    <a16:creationId xmlns:a16="http://schemas.microsoft.com/office/drawing/2014/main" id="{6A019757-6715-AEF2-02EE-2DFFE6C90F6D}"/>
                  </a:ext>
                </a:extLst>
              </p:cNvPr>
              <p:cNvSpPr/>
              <p:nvPr/>
            </p:nvSpPr>
            <p:spPr>
              <a:xfrm>
                <a:off x="4325235" y="1198037"/>
                <a:ext cx="23483" cy="49095"/>
              </a:xfrm>
              <a:custGeom>
                <a:avLst/>
                <a:gdLst>
                  <a:gd name="connsiteX0" fmla="*/ 23484 w 23483"/>
                  <a:gd name="connsiteY0" fmla="*/ 49096 h 49095"/>
                  <a:gd name="connsiteX1" fmla="*/ 20248 w 23483"/>
                  <a:gd name="connsiteY1" fmla="*/ 0 h 49095"/>
                  <a:gd name="connsiteX2" fmla="*/ 0 w 23483"/>
                  <a:gd name="connsiteY2" fmla="*/ 44842 h 49095"/>
                </a:gdLst>
                <a:ahLst/>
                <a:cxnLst>
                  <a:cxn ang="0">
                    <a:pos x="connsiteX0" y="connsiteY0"/>
                  </a:cxn>
                  <a:cxn ang="0">
                    <a:pos x="connsiteX1" y="connsiteY1"/>
                  </a:cxn>
                  <a:cxn ang="0">
                    <a:pos x="connsiteX2" y="connsiteY2"/>
                  </a:cxn>
                </a:cxnLst>
                <a:rect l="l" t="t" r="r" b="b"/>
                <a:pathLst>
                  <a:path w="23483" h="49095">
                    <a:moveTo>
                      <a:pt x="23484" y="49096"/>
                    </a:moveTo>
                    <a:lnTo>
                      <a:pt x="20248" y="0"/>
                    </a:lnTo>
                    <a:lnTo>
                      <a:pt x="0" y="4484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77" name="Freeform: Shape 1576">
                <a:extLst>
                  <a:ext uri="{FF2B5EF4-FFF2-40B4-BE49-F238E27FC236}">
                    <a16:creationId xmlns:a16="http://schemas.microsoft.com/office/drawing/2014/main" id="{0DD33FD8-1A66-A194-FB02-EE0E3C2873BF}"/>
                  </a:ext>
                </a:extLst>
              </p:cNvPr>
              <p:cNvSpPr/>
              <p:nvPr/>
            </p:nvSpPr>
            <p:spPr>
              <a:xfrm>
                <a:off x="4338150" y="1314126"/>
                <a:ext cx="16927" cy="34138"/>
              </a:xfrm>
              <a:custGeom>
                <a:avLst/>
                <a:gdLst>
                  <a:gd name="connsiteX0" fmla="*/ 16927 w 16927"/>
                  <a:gd name="connsiteY0" fmla="*/ 33573 h 34138"/>
                  <a:gd name="connsiteX1" fmla="*/ 7333 w 16927"/>
                  <a:gd name="connsiteY1" fmla="*/ 0 h 34138"/>
                  <a:gd name="connsiteX2" fmla="*/ 0 w 16927"/>
                  <a:gd name="connsiteY2" fmla="*/ 34138 h 34138"/>
                </a:gdLst>
                <a:ahLst/>
                <a:cxnLst>
                  <a:cxn ang="0">
                    <a:pos x="connsiteX0" y="connsiteY0"/>
                  </a:cxn>
                  <a:cxn ang="0">
                    <a:pos x="connsiteX1" y="connsiteY1"/>
                  </a:cxn>
                  <a:cxn ang="0">
                    <a:pos x="connsiteX2" y="connsiteY2"/>
                  </a:cxn>
                </a:cxnLst>
                <a:rect l="l" t="t" r="r" b="b"/>
                <a:pathLst>
                  <a:path w="16927" h="34138">
                    <a:moveTo>
                      <a:pt x="16927" y="33573"/>
                    </a:moveTo>
                    <a:lnTo>
                      <a:pt x="7333" y="0"/>
                    </a:lnTo>
                    <a:lnTo>
                      <a:pt x="0" y="3413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78" name="Freeform: Shape 1577">
                <a:extLst>
                  <a:ext uri="{FF2B5EF4-FFF2-40B4-BE49-F238E27FC236}">
                    <a16:creationId xmlns:a16="http://schemas.microsoft.com/office/drawing/2014/main" id="{8F88E8DF-C5DC-7A1A-52F5-AB2B882FEAAA}"/>
                  </a:ext>
                </a:extLst>
              </p:cNvPr>
              <p:cNvSpPr/>
              <p:nvPr/>
            </p:nvSpPr>
            <p:spPr>
              <a:xfrm>
                <a:off x="4345483" y="1430215"/>
                <a:ext cx="15401" cy="24917"/>
              </a:xfrm>
              <a:custGeom>
                <a:avLst/>
                <a:gdLst>
                  <a:gd name="connsiteX0" fmla="*/ 15401 w 15401"/>
                  <a:gd name="connsiteY0" fmla="*/ 20026 h 24917"/>
                  <a:gd name="connsiteX1" fmla="*/ 0 w 15401"/>
                  <a:gd name="connsiteY1" fmla="*/ 0 h 24917"/>
                  <a:gd name="connsiteX2" fmla="*/ 4165 w 15401"/>
                  <a:gd name="connsiteY2" fmla="*/ 24918 h 24917"/>
                </a:gdLst>
                <a:ahLst/>
                <a:cxnLst>
                  <a:cxn ang="0">
                    <a:pos x="connsiteX0" y="connsiteY0"/>
                  </a:cxn>
                  <a:cxn ang="0">
                    <a:pos x="connsiteX1" y="connsiteY1"/>
                  </a:cxn>
                  <a:cxn ang="0">
                    <a:pos x="connsiteX2" y="connsiteY2"/>
                  </a:cxn>
                </a:cxnLst>
                <a:rect l="l" t="t" r="r" b="b"/>
                <a:pathLst>
                  <a:path w="15401" h="24917">
                    <a:moveTo>
                      <a:pt x="15401" y="20026"/>
                    </a:moveTo>
                    <a:lnTo>
                      <a:pt x="0" y="0"/>
                    </a:lnTo>
                    <a:lnTo>
                      <a:pt x="4165" y="2491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79" name="Freeform: Shape 1578">
                <a:extLst>
                  <a:ext uri="{FF2B5EF4-FFF2-40B4-BE49-F238E27FC236}">
                    <a16:creationId xmlns:a16="http://schemas.microsoft.com/office/drawing/2014/main" id="{4CF57D4F-3980-E2F7-D3ED-E860D443C948}"/>
                  </a:ext>
                </a:extLst>
              </p:cNvPr>
              <p:cNvSpPr/>
              <p:nvPr/>
            </p:nvSpPr>
            <p:spPr>
              <a:xfrm>
                <a:off x="4345483" y="1546304"/>
                <a:ext cx="20509" cy="17043"/>
              </a:xfrm>
              <a:custGeom>
                <a:avLst/>
                <a:gdLst>
                  <a:gd name="connsiteX0" fmla="*/ 20510 w 20509"/>
                  <a:gd name="connsiteY0" fmla="*/ 8378 h 17043"/>
                  <a:gd name="connsiteX1" fmla="*/ 0 w 20509"/>
                  <a:gd name="connsiteY1" fmla="*/ 0 h 17043"/>
                  <a:gd name="connsiteX2" fmla="*/ 14154 w 20509"/>
                  <a:gd name="connsiteY2" fmla="*/ 17044 h 17043"/>
                </a:gdLst>
                <a:ahLst/>
                <a:cxnLst>
                  <a:cxn ang="0">
                    <a:pos x="connsiteX0" y="connsiteY0"/>
                  </a:cxn>
                  <a:cxn ang="0">
                    <a:pos x="connsiteX1" y="connsiteY1"/>
                  </a:cxn>
                  <a:cxn ang="0">
                    <a:pos x="connsiteX2" y="connsiteY2"/>
                  </a:cxn>
                </a:cxnLst>
                <a:rect l="l" t="t" r="r" b="b"/>
                <a:pathLst>
                  <a:path w="20509" h="17043">
                    <a:moveTo>
                      <a:pt x="20510" y="8378"/>
                    </a:moveTo>
                    <a:lnTo>
                      <a:pt x="0" y="0"/>
                    </a:lnTo>
                    <a:lnTo>
                      <a:pt x="14154" y="1704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80" name="Freeform: Shape 1579">
                <a:extLst>
                  <a:ext uri="{FF2B5EF4-FFF2-40B4-BE49-F238E27FC236}">
                    <a16:creationId xmlns:a16="http://schemas.microsoft.com/office/drawing/2014/main" id="{C02985D6-844F-4B42-4B19-0B0CEB0B15E8}"/>
                  </a:ext>
                </a:extLst>
              </p:cNvPr>
              <p:cNvSpPr/>
              <p:nvPr/>
            </p:nvSpPr>
            <p:spPr>
              <a:xfrm>
                <a:off x="4345483" y="1660864"/>
                <a:ext cx="24885" cy="11890"/>
              </a:xfrm>
              <a:custGeom>
                <a:avLst/>
                <a:gdLst>
                  <a:gd name="connsiteX0" fmla="*/ 24886 w 24885"/>
                  <a:gd name="connsiteY0" fmla="*/ 0 h 11890"/>
                  <a:gd name="connsiteX1" fmla="*/ 0 w 24885"/>
                  <a:gd name="connsiteY1" fmla="*/ 1529 h 11890"/>
                  <a:gd name="connsiteX2" fmla="*/ 22678 w 24885"/>
                  <a:gd name="connsiteY2" fmla="*/ 11891 h 11890"/>
                </a:gdLst>
                <a:ahLst/>
                <a:cxnLst>
                  <a:cxn ang="0">
                    <a:pos x="connsiteX0" y="connsiteY0"/>
                  </a:cxn>
                  <a:cxn ang="0">
                    <a:pos x="connsiteX1" y="connsiteY1"/>
                  </a:cxn>
                  <a:cxn ang="0">
                    <a:pos x="connsiteX2" y="connsiteY2"/>
                  </a:cxn>
                </a:cxnLst>
                <a:rect l="l" t="t" r="r" b="b"/>
                <a:pathLst>
                  <a:path w="24885" h="11890">
                    <a:moveTo>
                      <a:pt x="24886" y="0"/>
                    </a:moveTo>
                    <a:lnTo>
                      <a:pt x="0" y="1529"/>
                    </a:lnTo>
                    <a:lnTo>
                      <a:pt x="22678" y="1189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81" name="Freeform: Shape 1580">
                <a:extLst>
                  <a:ext uri="{FF2B5EF4-FFF2-40B4-BE49-F238E27FC236}">
                    <a16:creationId xmlns:a16="http://schemas.microsoft.com/office/drawing/2014/main" id="{19651FDF-3872-1641-721F-2C00ED95B690}"/>
                  </a:ext>
                </a:extLst>
              </p:cNvPr>
              <p:cNvSpPr/>
              <p:nvPr/>
            </p:nvSpPr>
            <p:spPr>
              <a:xfrm>
                <a:off x="4345483" y="1768586"/>
                <a:ext cx="29869" cy="14611"/>
              </a:xfrm>
              <a:custGeom>
                <a:avLst/>
                <a:gdLst>
                  <a:gd name="connsiteX0" fmla="*/ 28574 w 29869"/>
                  <a:gd name="connsiteY0" fmla="*/ 0 h 14611"/>
                  <a:gd name="connsiteX1" fmla="*/ 0 w 29869"/>
                  <a:gd name="connsiteY1" fmla="*/ 9896 h 14611"/>
                  <a:gd name="connsiteX2" fmla="*/ 29869 w 29869"/>
                  <a:gd name="connsiteY2" fmla="*/ 14611 h 14611"/>
                </a:gdLst>
                <a:ahLst/>
                <a:cxnLst>
                  <a:cxn ang="0">
                    <a:pos x="connsiteX0" y="connsiteY0"/>
                  </a:cxn>
                  <a:cxn ang="0">
                    <a:pos x="connsiteX1" y="connsiteY1"/>
                  </a:cxn>
                  <a:cxn ang="0">
                    <a:pos x="connsiteX2" y="connsiteY2"/>
                  </a:cxn>
                </a:cxnLst>
                <a:rect l="l" t="t" r="r" b="b"/>
                <a:pathLst>
                  <a:path w="29869" h="14611">
                    <a:moveTo>
                      <a:pt x="28574" y="0"/>
                    </a:moveTo>
                    <a:lnTo>
                      <a:pt x="0" y="9896"/>
                    </a:lnTo>
                    <a:lnTo>
                      <a:pt x="29869" y="1461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82" name="Freeform: Shape 1581">
                <a:extLst>
                  <a:ext uri="{FF2B5EF4-FFF2-40B4-BE49-F238E27FC236}">
                    <a16:creationId xmlns:a16="http://schemas.microsoft.com/office/drawing/2014/main" id="{6CAD1D2F-76E9-B5F8-033A-80666EFBDF39}"/>
                  </a:ext>
                </a:extLst>
              </p:cNvPr>
              <p:cNvSpPr/>
              <p:nvPr/>
            </p:nvSpPr>
            <p:spPr>
              <a:xfrm>
                <a:off x="4345483" y="1877643"/>
                <a:ext cx="35901" cy="16928"/>
              </a:xfrm>
              <a:custGeom>
                <a:avLst/>
                <a:gdLst>
                  <a:gd name="connsiteX0" fmla="*/ 31660 w 35901"/>
                  <a:gd name="connsiteY0" fmla="*/ 0 h 16928"/>
                  <a:gd name="connsiteX1" fmla="*/ 0 w 35901"/>
                  <a:gd name="connsiteY1" fmla="*/ 16928 h 16928"/>
                  <a:gd name="connsiteX2" fmla="*/ 35902 w 35901"/>
                  <a:gd name="connsiteY2" fmla="*/ 16891 h 16928"/>
                </a:gdLst>
                <a:ahLst/>
                <a:cxnLst>
                  <a:cxn ang="0">
                    <a:pos x="connsiteX0" y="connsiteY0"/>
                  </a:cxn>
                  <a:cxn ang="0">
                    <a:pos x="connsiteX1" y="connsiteY1"/>
                  </a:cxn>
                  <a:cxn ang="0">
                    <a:pos x="connsiteX2" y="connsiteY2"/>
                  </a:cxn>
                </a:cxnLst>
                <a:rect l="l" t="t" r="r" b="b"/>
                <a:pathLst>
                  <a:path w="35901" h="16928">
                    <a:moveTo>
                      <a:pt x="31660" y="0"/>
                    </a:moveTo>
                    <a:lnTo>
                      <a:pt x="0" y="16928"/>
                    </a:lnTo>
                    <a:lnTo>
                      <a:pt x="35902" y="1689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83" name="Freeform: Shape 1582">
                <a:extLst>
                  <a:ext uri="{FF2B5EF4-FFF2-40B4-BE49-F238E27FC236}">
                    <a16:creationId xmlns:a16="http://schemas.microsoft.com/office/drawing/2014/main" id="{DB87C3BD-3051-ADDA-47DD-30A790235431}"/>
                  </a:ext>
                </a:extLst>
              </p:cNvPr>
              <p:cNvSpPr/>
              <p:nvPr/>
            </p:nvSpPr>
            <p:spPr>
              <a:xfrm>
                <a:off x="4345483" y="1987840"/>
                <a:ext cx="40953" cy="22820"/>
              </a:xfrm>
              <a:custGeom>
                <a:avLst/>
                <a:gdLst>
                  <a:gd name="connsiteX0" fmla="*/ 34243 w 40953"/>
                  <a:gd name="connsiteY0" fmla="*/ 0 h 22820"/>
                  <a:gd name="connsiteX1" fmla="*/ 0 w 40953"/>
                  <a:gd name="connsiteY1" fmla="*/ 22820 h 22820"/>
                  <a:gd name="connsiteX2" fmla="*/ 40954 w 40953"/>
                  <a:gd name="connsiteY2" fmla="*/ 18800 h 22820"/>
                </a:gdLst>
                <a:ahLst/>
                <a:cxnLst>
                  <a:cxn ang="0">
                    <a:pos x="connsiteX0" y="connsiteY0"/>
                  </a:cxn>
                  <a:cxn ang="0">
                    <a:pos x="connsiteX1" y="connsiteY1"/>
                  </a:cxn>
                  <a:cxn ang="0">
                    <a:pos x="connsiteX2" y="connsiteY2"/>
                  </a:cxn>
                </a:cxnLst>
                <a:rect l="l" t="t" r="r" b="b"/>
                <a:pathLst>
                  <a:path w="40953" h="22820">
                    <a:moveTo>
                      <a:pt x="34243" y="0"/>
                    </a:moveTo>
                    <a:lnTo>
                      <a:pt x="0" y="22820"/>
                    </a:lnTo>
                    <a:lnTo>
                      <a:pt x="40954" y="1880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84" name="Freeform: Shape 1583">
                <a:extLst>
                  <a:ext uri="{FF2B5EF4-FFF2-40B4-BE49-F238E27FC236}">
                    <a16:creationId xmlns:a16="http://schemas.microsoft.com/office/drawing/2014/main" id="{858FC04D-44C0-A05F-ACE4-4FA1312BB868}"/>
                  </a:ext>
                </a:extLst>
              </p:cNvPr>
              <p:cNvSpPr/>
              <p:nvPr/>
            </p:nvSpPr>
            <p:spPr>
              <a:xfrm>
                <a:off x="4345483" y="2098998"/>
                <a:ext cx="45200" cy="27750"/>
              </a:xfrm>
              <a:custGeom>
                <a:avLst/>
                <a:gdLst>
                  <a:gd name="connsiteX0" fmla="*/ 36427 w 45200"/>
                  <a:gd name="connsiteY0" fmla="*/ 0 h 27750"/>
                  <a:gd name="connsiteX1" fmla="*/ 0 w 45200"/>
                  <a:gd name="connsiteY1" fmla="*/ 27751 h 27750"/>
                  <a:gd name="connsiteX2" fmla="*/ 45200 w 45200"/>
                  <a:gd name="connsiteY2" fmla="*/ 20407 h 27750"/>
                </a:gdLst>
                <a:ahLst/>
                <a:cxnLst>
                  <a:cxn ang="0">
                    <a:pos x="connsiteX0" y="connsiteY0"/>
                  </a:cxn>
                  <a:cxn ang="0">
                    <a:pos x="connsiteX1" y="connsiteY1"/>
                  </a:cxn>
                  <a:cxn ang="0">
                    <a:pos x="connsiteX2" y="connsiteY2"/>
                  </a:cxn>
                </a:cxnLst>
                <a:rect l="l" t="t" r="r" b="b"/>
                <a:pathLst>
                  <a:path w="45200" h="27750">
                    <a:moveTo>
                      <a:pt x="36427" y="0"/>
                    </a:moveTo>
                    <a:lnTo>
                      <a:pt x="0" y="27751"/>
                    </a:lnTo>
                    <a:lnTo>
                      <a:pt x="45200" y="2040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85" name="Freeform: Shape 1584">
                <a:extLst>
                  <a:ext uri="{FF2B5EF4-FFF2-40B4-BE49-F238E27FC236}">
                    <a16:creationId xmlns:a16="http://schemas.microsoft.com/office/drawing/2014/main" id="{C3ED1060-041B-5F44-F73A-08C7D444D57F}"/>
                  </a:ext>
                </a:extLst>
              </p:cNvPr>
              <p:cNvSpPr/>
              <p:nvPr/>
            </p:nvSpPr>
            <p:spPr>
              <a:xfrm>
                <a:off x="4345483" y="2210965"/>
                <a:ext cx="48798" cy="31872"/>
              </a:xfrm>
              <a:custGeom>
                <a:avLst/>
                <a:gdLst>
                  <a:gd name="connsiteX0" fmla="*/ 38306 w 48798"/>
                  <a:gd name="connsiteY0" fmla="*/ 0 h 31872"/>
                  <a:gd name="connsiteX1" fmla="*/ 0 w 48798"/>
                  <a:gd name="connsiteY1" fmla="*/ 31872 h 31872"/>
                  <a:gd name="connsiteX2" fmla="*/ 48798 w 48798"/>
                  <a:gd name="connsiteY2" fmla="*/ 21777 h 31872"/>
                </a:gdLst>
                <a:ahLst/>
                <a:cxnLst>
                  <a:cxn ang="0">
                    <a:pos x="connsiteX0" y="connsiteY0"/>
                  </a:cxn>
                  <a:cxn ang="0">
                    <a:pos x="connsiteX1" y="connsiteY1"/>
                  </a:cxn>
                  <a:cxn ang="0">
                    <a:pos x="connsiteX2" y="connsiteY2"/>
                  </a:cxn>
                </a:cxnLst>
                <a:rect l="l" t="t" r="r" b="b"/>
                <a:pathLst>
                  <a:path w="48798" h="31872">
                    <a:moveTo>
                      <a:pt x="38306" y="0"/>
                    </a:moveTo>
                    <a:lnTo>
                      <a:pt x="0" y="31872"/>
                    </a:lnTo>
                    <a:lnTo>
                      <a:pt x="48798" y="2177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86" name="Freeform: Shape 1585">
                <a:extLst>
                  <a:ext uri="{FF2B5EF4-FFF2-40B4-BE49-F238E27FC236}">
                    <a16:creationId xmlns:a16="http://schemas.microsoft.com/office/drawing/2014/main" id="{25AB409D-9496-E0AB-BA96-6D223A2D5A94}"/>
                  </a:ext>
                </a:extLst>
              </p:cNvPr>
              <p:cNvSpPr/>
              <p:nvPr/>
            </p:nvSpPr>
            <p:spPr>
              <a:xfrm>
                <a:off x="4345483" y="2323616"/>
                <a:ext cx="51879" cy="35311"/>
              </a:xfrm>
              <a:custGeom>
                <a:avLst/>
                <a:gdLst>
                  <a:gd name="connsiteX0" fmla="*/ 39965 w 51879"/>
                  <a:gd name="connsiteY0" fmla="*/ 0 h 35311"/>
                  <a:gd name="connsiteX1" fmla="*/ 0 w 51879"/>
                  <a:gd name="connsiteY1" fmla="*/ 35311 h 35311"/>
                  <a:gd name="connsiteX2" fmla="*/ 51880 w 51879"/>
                  <a:gd name="connsiteY2" fmla="*/ 22962 h 35311"/>
                </a:gdLst>
                <a:ahLst/>
                <a:cxnLst>
                  <a:cxn ang="0">
                    <a:pos x="connsiteX0" y="connsiteY0"/>
                  </a:cxn>
                  <a:cxn ang="0">
                    <a:pos x="connsiteX1" y="connsiteY1"/>
                  </a:cxn>
                  <a:cxn ang="0">
                    <a:pos x="connsiteX2" y="connsiteY2"/>
                  </a:cxn>
                </a:cxnLst>
                <a:rect l="l" t="t" r="r" b="b"/>
                <a:pathLst>
                  <a:path w="51879" h="35311">
                    <a:moveTo>
                      <a:pt x="39965" y="0"/>
                    </a:moveTo>
                    <a:lnTo>
                      <a:pt x="0" y="35311"/>
                    </a:lnTo>
                    <a:lnTo>
                      <a:pt x="51880" y="2296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87" name="Freeform: Shape 1586">
                <a:extLst>
                  <a:ext uri="{FF2B5EF4-FFF2-40B4-BE49-F238E27FC236}">
                    <a16:creationId xmlns:a16="http://schemas.microsoft.com/office/drawing/2014/main" id="{C363AD16-FFD2-F012-53B1-8ADB618B2C73}"/>
                  </a:ext>
                </a:extLst>
              </p:cNvPr>
              <p:cNvSpPr/>
              <p:nvPr/>
            </p:nvSpPr>
            <p:spPr>
              <a:xfrm>
                <a:off x="4402680" y="501504"/>
                <a:ext cx="58889" cy="115368"/>
              </a:xfrm>
              <a:custGeom>
                <a:avLst/>
                <a:gdLst>
                  <a:gd name="connsiteX0" fmla="*/ 53676 w 58889"/>
                  <a:gd name="connsiteY0" fmla="*/ 115368 h 115368"/>
                  <a:gd name="connsiteX1" fmla="*/ 58889 w 58889"/>
                  <a:gd name="connsiteY1" fmla="*/ 0 h 115368"/>
                  <a:gd name="connsiteX2" fmla="*/ 0 w 58889"/>
                  <a:gd name="connsiteY2" fmla="*/ 99342 h 115368"/>
                </a:gdLst>
                <a:ahLst/>
                <a:cxnLst>
                  <a:cxn ang="0">
                    <a:pos x="connsiteX0" y="connsiteY0"/>
                  </a:cxn>
                  <a:cxn ang="0">
                    <a:pos x="connsiteX1" y="connsiteY1"/>
                  </a:cxn>
                  <a:cxn ang="0">
                    <a:pos x="connsiteX2" y="connsiteY2"/>
                  </a:cxn>
                </a:cxnLst>
                <a:rect l="l" t="t" r="r" b="b"/>
                <a:pathLst>
                  <a:path w="58889" h="115368">
                    <a:moveTo>
                      <a:pt x="53676" y="115368"/>
                    </a:moveTo>
                    <a:lnTo>
                      <a:pt x="58889" y="0"/>
                    </a:lnTo>
                    <a:lnTo>
                      <a:pt x="0" y="9934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88" name="Freeform: Shape 1587">
                <a:extLst>
                  <a:ext uri="{FF2B5EF4-FFF2-40B4-BE49-F238E27FC236}">
                    <a16:creationId xmlns:a16="http://schemas.microsoft.com/office/drawing/2014/main" id="{36C0D24B-14AA-33C1-0BE8-10C2A05C78E5}"/>
                  </a:ext>
                </a:extLst>
              </p:cNvPr>
              <p:cNvSpPr/>
              <p:nvPr/>
            </p:nvSpPr>
            <p:spPr>
              <a:xfrm>
                <a:off x="4394167" y="617593"/>
                <a:ext cx="67402" cy="114598"/>
              </a:xfrm>
              <a:custGeom>
                <a:avLst/>
                <a:gdLst>
                  <a:gd name="connsiteX0" fmla="*/ 52131 w 67402"/>
                  <a:gd name="connsiteY0" fmla="*/ 114599 h 114598"/>
                  <a:gd name="connsiteX1" fmla="*/ 67402 w 67402"/>
                  <a:gd name="connsiteY1" fmla="*/ 0 h 114598"/>
                  <a:gd name="connsiteX2" fmla="*/ 0 w 67402"/>
                  <a:gd name="connsiteY2" fmla="*/ 93930 h 114598"/>
                </a:gdLst>
                <a:ahLst/>
                <a:cxnLst>
                  <a:cxn ang="0">
                    <a:pos x="connsiteX0" y="connsiteY0"/>
                  </a:cxn>
                  <a:cxn ang="0">
                    <a:pos x="connsiteX1" y="connsiteY1"/>
                  </a:cxn>
                  <a:cxn ang="0">
                    <a:pos x="connsiteX2" y="connsiteY2"/>
                  </a:cxn>
                </a:cxnLst>
                <a:rect l="l" t="t" r="r" b="b"/>
                <a:pathLst>
                  <a:path w="67402" h="114598">
                    <a:moveTo>
                      <a:pt x="52131" y="114599"/>
                    </a:moveTo>
                    <a:lnTo>
                      <a:pt x="67402" y="0"/>
                    </a:lnTo>
                    <a:lnTo>
                      <a:pt x="0" y="9393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89" name="Freeform: Shape 1588">
                <a:extLst>
                  <a:ext uri="{FF2B5EF4-FFF2-40B4-BE49-F238E27FC236}">
                    <a16:creationId xmlns:a16="http://schemas.microsoft.com/office/drawing/2014/main" id="{EC572026-450A-37F0-3ADE-893D675C8E19}"/>
                  </a:ext>
                </a:extLst>
              </p:cNvPr>
              <p:cNvSpPr/>
              <p:nvPr/>
            </p:nvSpPr>
            <p:spPr>
              <a:xfrm>
                <a:off x="4397818" y="733682"/>
                <a:ext cx="63751" cy="103847"/>
              </a:xfrm>
              <a:custGeom>
                <a:avLst/>
                <a:gdLst>
                  <a:gd name="connsiteX0" fmla="*/ 46883 w 63751"/>
                  <a:gd name="connsiteY0" fmla="*/ 103847 h 103847"/>
                  <a:gd name="connsiteX1" fmla="*/ 63751 w 63751"/>
                  <a:gd name="connsiteY1" fmla="*/ 0 h 103847"/>
                  <a:gd name="connsiteX2" fmla="*/ 0 w 63751"/>
                  <a:gd name="connsiteY2" fmla="*/ 83692 h 103847"/>
                </a:gdLst>
                <a:ahLst/>
                <a:cxnLst>
                  <a:cxn ang="0">
                    <a:pos x="connsiteX0" y="connsiteY0"/>
                  </a:cxn>
                  <a:cxn ang="0">
                    <a:pos x="connsiteX1" y="connsiteY1"/>
                  </a:cxn>
                  <a:cxn ang="0">
                    <a:pos x="connsiteX2" y="connsiteY2"/>
                  </a:cxn>
                </a:cxnLst>
                <a:rect l="l" t="t" r="r" b="b"/>
                <a:pathLst>
                  <a:path w="63751" h="103847">
                    <a:moveTo>
                      <a:pt x="46883" y="103847"/>
                    </a:moveTo>
                    <a:lnTo>
                      <a:pt x="63751" y="0"/>
                    </a:lnTo>
                    <a:lnTo>
                      <a:pt x="0" y="8369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90" name="Freeform: Shape 1589">
                <a:extLst>
                  <a:ext uri="{FF2B5EF4-FFF2-40B4-BE49-F238E27FC236}">
                    <a16:creationId xmlns:a16="http://schemas.microsoft.com/office/drawing/2014/main" id="{281DB9E5-B562-C7C8-B2F1-0DD67C18160E}"/>
                  </a:ext>
                </a:extLst>
              </p:cNvPr>
              <p:cNvSpPr/>
              <p:nvPr/>
            </p:nvSpPr>
            <p:spPr>
              <a:xfrm>
                <a:off x="4407474" y="849771"/>
                <a:ext cx="54094" cy="88919"/>
              </a:xfrm>
              <a:custGeom>
                <a:avLst/>
                <a:gdLst>
                  <a:gd name="connsiteX0" fmla="*/ 40210 w 54094"/>
                  <a:gd name="connsiteY0" fmla="*/ 88919 h 88919"/>
                  <a:gd name="connsiteX1" fmla="*/ 54095 w 54094"/>
                  <a:gd name="connsiteY1" fmla="*/ 0 h 88919"/>
                  <a:gd name="connsiteX2" fmla="*/ 0 w 54094"/>
                  <a:gd name="connsiteY2" fmla="*/ 71924 h 88919"/>
                </a:gdLst>
                <a:ahLst/>
                <a:cxnLst>
                  <a:cxn ang="0">
                    <a:pos x="connsiteX0" y="connsiteY0"/>
                  </a:cxn>
                  <a:cxn ang="0">
                    <a:pos x="connsiteX1" y="connsiteY1"/>
                  </a:cxn>
                  <a:cxn ang="0">
                    <a:pos x="connsiteX2" y="connsiteY2"/>
                  </a:cxn>
                </a:cxnLst>
                <a:rect l="l" t="t" r="r" b="b"/>
                <a:pathLst>
                  <a:path w="54094" h="88919">
                    <a:moveTo>
                      <a:pt x="40210" y="88919"/>
                    </a:moveTo>
                    <a:lnTo>
                      <a:pt x="54095" y="0"/>
                    </a:lnTo>
                    <a:lnTo>
                      <a:pt x="0" y="7192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91" name="Freeform: Shape 1590">
                <a:extLst>
                  <a:ext uri="{FF2B5EF4-FFF2-40B4-BE49-F238E27FC236}">
                    <a16:creationId xmlns:a16="http://schemas.microsoft.com/office/drawing/2014/main" id="{0268CF3E-9F11-26D0-1ADA-DCDE4463B775}"/>
                  </a:ext>
                </a:extLst>
              </p:cNvPr>
              <p:cNvSpPr/>
              <p:nvPr/>
            </p:nvSpPr>
            <p:spPr>
              <a:xfrm>
                <a:off x="4419839" y="965859"/>
                <a:ext cx="41730" cy="72739"/>
              </a:xfrm>
              <a:custGeom>
                <a:avLst/>
                <a:gdLst>
                  <a:gd name="connsiteX0" fmla="*/ 33229 w 41730"/>
                  <a:gd name="connsiteY0" fmla="*/ 72739 h 72739"/>
                  <a:gd name="connsiteX1" fmla="*/ 41730 w 41730"/>
                  <a:gd name="connsiteY1" fmla="*/ 0 h 72739"/>
                  <a:gd name="connsiteX2" fmla="*/ 0 w 41730"/>
                  <a:gd name="connsiteY2" fmla="*/ 60181 h 72739"/>
                </a:gdLst>
                <a:ahLst/>
                <a:cxnLst>
                  <a:cxn ang="0">
                    <a:pos x="connsiteX0" y="connsiteY0"/>
                  </a:cxn>
                  <a:cxn ang="0">
                    <a:pos x="connsiteX1" y="connsiteY1"/>
                  </a:cxn>
                  <a:cxn ang="0">
                    <a:pos x="connsiteX2" y="connsiteY2"/>
                  </a:cxn>
                </a:cxnLst>
                <a:rect l="l" t="t" r="r" b="b"/>
                <a:pathLst>
                  <a:path w="41730" h="72739">
                    <a:moveTo>
                      <a:pt x="33229" y="72739"/>
                    </a:moveTo>
                    <a:lnTo>
                      <a:pt x="41730" y="0"/>
                    </a:lnTo>
                    <a:lnTo>
                      <a:pt x="0" y="6018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92" name="Freeform: Shape 1591">
                <a:extLst>
                  <a:ext uri="{FF2B5EF4-FFF2-40B4-BE49-F238E27FC236}">
                    <a16:creationId xmlns:a16="http://schemas.microsoft.com/office/drawing/2014/main" id="{3A707B64-F43B-76FA-6355-C3A55BDF1239}"/>
                  </a:ext>
                </a:extLst>
              </p:cNvPr>
              <p:cNvSpPr/>
              <p:nvPr/>
            </p:nvSpPr>
            <p:spPr>
              <a:xfrm>
                <a:off x="4433015" y="1081948"/>
                <a:ext cx="28553" cy="56801"/>
              </a:xfrm>
              <a:custGeom>
                <a:avLst/>
                <a:gdLst>
                  <a:gd name="connsiteX0" fmla="*/ 26487 w 28553"/>
                  <a:gd name="connsiteY0" fmla="*/ 56802 h 56801"/>
                  <a:gd name="connsiteX1" fmla="*/ 28554 w 28553"/>
                  <a:gd name="connsiteY1" fmla="*/ 0 h 56801"/>
                  <a:gd name="connsiteX2" fmla="*/ 0 w 28553"/>
                  <a:gd name="connsiteY2" fmla="*/ 49147 h 56801"/>
                </a:gdLst>
                <a:ahLst/>
                <a:cxnLst>
                  <a:cxn ang="0">
                    <a:pos x="connsiteX0" y="connsiteY0"/>
                  </a:cxn>
                  <a:cxn ang="0">
                    <a:pos x="connsiteX1" y="connsiteY1"/>
                  </a:cxn>
                  <a:cxn ang="0">
                    <a:pos x="connsiteX2" y="connsiteY2"/>
                  </a:cxn>
                </a:cxnLst>
                <a:rect l="l" t="t" r="r" b="b"/>
                <a:pathLst>
                  <a:path w="28553" h="56801">
                    <a:moveTo>
                      <a:pt x="26487" y="56802"/>
                    </a:moveTo>
                    <a:lnTo>
                      <a:pt x="28554" y="0"/>
                    </a:lnTo>
                    <a:lnTo>
                      <a:pt x="0" y="4914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93" name="Freeform: Shape 1592">
                <a:extLst>
                  <a:ext uri="{FF2B5EF4-FFF2-40B4-BE49-F238E27FC236}">
                    <a16:creationId xmlns:a16="http://schemas.microsoft.com/office/drawing/2014/main" id="{38DE4804-5518-36E1-D2D6-A24849EBE101}"/>
                  </a:ext>
                </a:extLst>
              </p:cNvPr>
              <p:cNvSpPr/>
              <p:nvPr/>
            </p:nvSpPr>
            <p:spPr>
              <a:xfrm>
                <a:off x="4445894" y="1198037"/>
                <a:ext cx="20238" cy="41867"/>
              </a:xfrm>
              <a:custGeom>
                <a:avLst/>
                <a:gdLst>
                  <a:gd name="connsiteX0" fmla="*/ 20238 w 20238"/>
                  <a:gd name="connsiteY0" fmla="*/ 41867 h 41867"/>
                  <a:gd name="connsiteX1" fmla="*/ 15675 w 20238"/>
                  <a:gd name="connsiteY1" fmla="*/ 0 h 41867"/>
                  <a:gd name="connsiteX2" fmla="*/ 0 w 20238"/>
                  <a:gd name="connsiteY2" fmla="*/ 39089 h 41867"/>
                </a:gdLst>
                <a:ahLst/>
                <a:cxnLst>
                  <a:cxn ang="0">
                    <a:pos x="connsiteX0" y="connsiteY0"/>
                  </a:cxn>
                  <a:cxn ang="0">
                    <a:pos x="connsiteX1" y="connsiteY1"/>
                  </a:cxn>
                  <a:cxn ang="0">
                    <a:pos x="connsiteX2" y="connsiteY2"/>
                  </a:cxn>
                </a:cxnLst>
                <a:rect l="l" t="t" r="r" b="b"/>
                <a:pathLst>
                  <a:path w="20238" h="41867">
                    <a:moveTo>
                      <a:pt x="20238" y="41867"/>
                    </a:moveTo>
                    <a:lnTo>
                      <a:pt x="15675" y="0"/>
                    </a:lnTo>
                    <a:lnTo>
                      <a:pt x="0" y="3908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94" name="Freeform: Shape 1593">
                <a:extLst>
                  <a:ext uri="{FF2B5EF4-FFF2-40B4-BE49-F238E27FC236}">
                    <a16:creationId xmlns:a16="http://schemas.microsoft.com/office/drawing/2014/main" id="{B7056BF9-B4F3-859E-959B-91DE27D52A03}"/>
                  </a:ext>
                </a:extLst>
              </p:cNvPr>
              <p:cNvSpPr/>
              <p:nvPr/>
            </p:nvSpPr>
            <p:spPr>
              <a:xfrm>
                <a:off x="4457839" y="1314126"/>
                <a:ext cx="14591" cy="30075"/>
              </a:xfrm>
              <a:custGeom>
                <a:avLst/>
                <a:gdLst>
                  <a:gd name="connsiteX0" fmla="*/ 14592 w 14591"/>
                  <a:gd name="connsiteY0" fmla="*/ 28292 h 30075"/>
                  <a:gd name="connsiteX1" fmla="*/ 3730 w 14591"/>
                  <a:gd name="connsiteY1" fmla="*/ 0 h 30075"/>
                  <a:gd name="connsiteX2" fmla="*/ 0 w 14591"/>
                  <a:gd name="connsiteY2" fmla="*/ 30075 h 30075"/>
                </a:gdLst>
                <a:ahLst/>
                <a:cxnLst>
                  <a:cxn ang="0">
                    <a:pos x="connsiteX0" y="connsiteY0"/>
                  </a:cxn>
                  <a:cxn ang="0">
                    <a:pos x="connsiteX1" y="connsiteY1"/>
                  </a:cxn>
                  <a:cxn ang="0">
                    <a:pos x="connsiteX2" y="connsiteY2"/>
                  </a:cxn>
                </a:cxnLst>
                <a:rect l="l" t="t" r="r" b="b"/>
                <a:pathLst>
                  <a:path w="14591" h="30075">
                    <a:moveTo>
                      <a:pt x="14592" y="28292"/>
                    </a:moveTo>
                    <a:lnTo>
                      <a:pt x="3730" y="0"/>
                    </a:lnTo>
                    <a:lnTo>
                      <a:pt x="0" y="3007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95" name="Freeform: Shape 1594">
                <a:extLst>
                  <a:ext uri="{FF2B5EF4-FFF2-40B4-BE49-F238E27FC236}">
                    <a16:creationId xmlns:a16="http://schemas.microsoft.com/office/drawing/2014/main" id="{80E724F3-AF75-0E81-94AE-E31A088B7E82}"/>
                  </a:ext>
                </a:extLst>
              </p:cNvPr>
              <p:cNvSpPr/>
              <p:nvPr/>
            </p:nvSpPr>
            <p:spPr>
              <a:xfrm>
                <a:off x="4461569" y="1430215"/>
                <a:ext cx="16530" cy="22084"/>
              </a:xfrm>
              <a:custGeom>
                <a:avLst/>
                <a:gdLst>
                  <a:gd name="connsiteX0" fmla="*/ 16531 w 16530"/>
                  <a:gd name="connsiteY0" fmla="*/ 16213 h 22084"/>
                  <a:gd name="connsiteX1" fmla="*/ 0 w 16530"/>
                  <a:gd name="connsiteY1" fmla="*/ 0 h 22084"/>
                  <a:gd name="connsiteX2" fmla="*/ 6957 w 16530"/>
                  <a:gd name="connsiteY2" fmla="*/ 22085 h 22084"/>
                </a:gdLst>
                <a:ahLst/>
                <a:cxnLst>
                  <a:cxn ang="0">
                    <a:pos x="connsiteX0" y="connsiteY0"/>
                  </a:cxn>
                  <a:cxn ang="0">
                    <a:pos x="connsiteX1" y="connsiteY1"/>
                  </a:cxn>
                  <a:cxn ang="0">
                    <a:pos x="connsiteX2" y="connsiteY2"/>
                  </a:cxn>
                </a:cxnLst>
                <a:rect l="l" t="t" r="r" b="b"/>
                <a:pathLst>
                  <a:path w="16530" h="22084">
                    <a:moveTo>
                      <a:pt x="16531" y="16213"/>
                    </a:moveTo>
                    <a:lnTo>
                      <a:pt x="0" y="0"/>
                    </a:lnTo>
                    <a:lnTo>
                      <a:pt x="6957" y="2208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96" name="Freeform: Shape 1595">
                <a:extLst>
                  <a:ext uri="{FF2B5EF4-FFF2-40B4-BE49-F238E27FC236}">
                    <a16:creationId xmlns:a16="http://schemas.microsoft.com/office/drawing/2014/main" id="{55110F5D-75C8-1A55-1338-600A738E75B0}"/>
                  </a:ext>
                </a:extLst>
              </p:cNvPr>
              <p:cNvSpPr/>
              <p:nvPr/>
            </p:nvSpPr>
            <p:spPr>
              <a:xfrm>
                <a:off x="4461569" y="1546304"/>
                <a:ext cx="21442" cy="15059"/>
              </a:xfrm>
              <a:custGeom>
                <a:avLst/>
                <a:gdLst>
                  <a:gd name="connsiteX0" fmla="*/ 21443 w 21442"/>
                  <a:gd name="connsiteY0" fmla="*/ 5632 h 15059"/>
                  <a:gd name="connsiteX1" fmla="*/ 0 w 21442"/>
                  <a:gd name="connsiteY1" fmla="*/ 0 h 15059"/>
                  <a:gd name="connsiteX2" fmla="*/ 16269 w 21442"/>
                  <a:gd name="connsiteY2" fmla="*/ 15060 h 15059"/>
                </a:gdLst>
                <a:ahLst/>
                <a:cxnLst>
                  <a:cxn ang="0">
                    <a:pos x="connsiteX0" y="connsiteY0"/>
                  </a:cxn>
                  <a:cxn ang="0">
                    <a:pos x="connsiteX1" y="connsiteY1"/>
                  </a:cxn>
                  <a:cxn ang="0">
                    <a:pos x="connsiteX2" y="connsiteY2"/>
                  </a:cxn>
                </a:cxnLst>
                <a:rect l="l" t="t" r="r" b="b"/>
                <a:pathLst>
                  <a:path w="21442" h="15059">
                    <a:moveTo>
                      <a:pt x="21443" y="5632"/>
                    </a:moveTo>
                    <a:lnTo>
                      <a:pt x="0" y="0"/>
                    </a:lnTo>
                    <a:lnTo>
                      <a:pt x="16269" y="1506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97" name="Freeform: Shape 1596">
                <a:extLst>
                  <a:ext uri="{FF2B5EF4-FFF2-40B4-BE49-F238E27FC236}">
                    <a16:creationId xmlns:a16="http://schemas.microsoft.com/office/drawing/2014/main" id="{97A6429D-2D28-A6DA-D2D1-F3274A6B01CD}"/>
                  </a:ext>
                </a:extLst>
              </p:cNvPr>
              <p:cNvSpPr/>
              <p:nvPr/>
            </p:nvSpPr>
            <p:spPr>
              <a:xfrm>
                <a:off x="4461569" y="1658868"/>
                <a:ext cx="25581" cy="12453"/>
              </a:xfrm>
              <a:custGeom>
                <a:avLst/>
                <a:gdLst>
                  <a:gd name="connsiteX0" fmla="*/ 25582 w 25581"/>
                  <a:gd name="connsiteY0" fmla="*/ 0 h 12453"/>
                  <a:gd name="connsiteX1" fmla="*/ 0 w 25581"/>
                  <a:gd name="connsiteY1" fmla="*/ 3525 h 12453"/>
                  <a:gd name="connsiteX2" fmla="*/ 24231 w 25581"/>
                  <a:gd name="connsiteY2" fmla="*/ 12453 h 12453"/>
                </a:gdLst>
                <a:ahLst/>
                <a:cxnLst>
                  <a:cxn ang="0">
                    <a:pos x="connsiteX0" y="connsiteY0"/>
                  </a:cxn>
                  <a:cxn ang="0">
                    <a:pos x="connsiteX1" y="connsiteY1"/>
                  </a:cxn>
                  <a:cxn ang="0">
                    <a:pos x="connsiteX2" y="connsiteY2"/>
                  </a:cxn>
                </a:cxnLst>
                <a:rect l="l" t="t" r="r" b="b"/>
                <a:pathLst>
                  <a:path w="25581" h="12453">
                    <a:moveTo>
                      <a:pt x="25582" y="0"/>
                    </a:moveTo>
                    <a:lnTo>
                      <a:pt x="0" y="3525"/>
                    </a:lnTo>
                    <a:lnTo>
                      <a:pt x="24231" y="1245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98" name="Freeform: Shape 1597">
                <a:extLst>
                  <a:ext uri="{FF2B5EF4-FFF2-40B4-BE49-F238E27FC236}">
                    <a16:creationId xmlns:a16="http://schemas.microsoft.com/office/drawing/2014/main" id="{F2EE8783-C205-E587-6537-CE1A886F5899}"/>
                  </a:ext>
                </a:extLst>
              </p:cNvPr>
              <p:cNvSpPr/>
              <p:nvPr/>
            </p:nvSpPr>
            <p:spPr>
              <a:xfrm>
                <a:off x="4461569" y="1767104"/>
                <a:ext cx="30949" cy="14989"/>
              </a:xfrm>
              <a:custGeom>
                <a:avLst/>
                <a:gdLst>
                  <a:gd name="connsiteX0" fmla="*/ 29007 w 30949"/>
                  <a:gd name="connsiteY0" fmla="*/ 0 h 14989"/>
                  <a:gd name="connsiteX1" fmla="*/ 0 w 30949"/>
                  <a:gd name="connsiteY1" fmla="*/ 11378 h 14989"/>
                  <a:gd name="connsiteX2" fmla="*/ 30949 w 30949"/>
                  <a:gd name="connsiteY2" fmla="*/ 14990 h 14989"/>
                </a:gdLst>
                <a:ahLst/>
                <a:cxnLst>
                  <a:cxn ang="0">
                    <a:pos x="connsiteX0" y="connsiteY0"/>
                  </a:cxn>
                  <a:cxn ang="0">
                    <a:pos x="connsiteX1" y="connsiteY1"/>
                  </a:cxn>
                  <a:cxn ang="0">
                    <a:pos x="connsiteX2" y="connsiteY2"/>
                  </a:cxn>
                </a:cxnLst>
                <a:rect l="l" t="t" r="r" b="b"/>
                <a:pathLst>
                  <a:path w="30949" h="14989">
                    <a:moveTo>
                      <a:pt x="29007" y="0"/>
                    </a:moveTo>
                    <a:lnTo>
                      <a:pt x="0" y="11378"/>
                    </a:lnTo>
                    <a:lnTo>
                      <a:pt x="30949" y="1499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99" name="Freeform: Shape 1598">
                <a:extLst>
                  <a:ext uri="{FF2B5EF4-FFF2-40B4-BE49-F238E27FC236}">
                    <a16:creationId xmlns:a16="http://schemas.microsoft.com/office/drawing/2014/main" id="{CCDCAB5A-D0B0-FD62-AE01-56D66A835A8B}"/>
                  </a:ext>
                </a:extLst>
              </p:cNvPr>
              <p:cNvSpPr/>
              <p:nvPr/>
            </p:nvSpPr>
            <p:spPr>
              <a:xfrm>
                <a:off x="4461569" y="1876507"/>
                <a:ext cx="36570" cy="18064"/>
              </a:xfrm>
              <a:custGeom>
                <a:avLst/>
                <a:gdLst>
                  <a:gd name="connsiteX0" fmla="*/ 31812 w 36570"/>
                  <a:gd name="connsiteY0" fmla="*/ 0 h 18064"/>
                  <a:gd name="connsiteX1" fmla="*/ 0 w 36570"/>
                  <a:gd name="connsiteY1" fmla="*/ 18064 h 18064"/>
                  <a:gd name="connsiteX2" fmla="*/ 36570 w 36570"/>
                  <a:gd name="connsiteY2" fmla="*/ 17096 h 18064"/>
                </a:gdLst>
                <a:ahLst/>
                <a:cxnLst>
                  <a:cxn ang="0">
                    <a:pos x="connsiteX0" y="connsiteY0"/>
                  </a:cxn>
                  <a:cxn ang="0">
                    <a:pos x="connsiteX1" y="connsiteY1"/>
                  </a:cxn>
                  <a:cxn ang="0">
                    <a:pos x="connsiteX2" y="connsiteY2"/>
                  </a:cxn>
                </a:cxnLst>
                <a:rect l="l" t="t" r="r" b="b"/>
                <a:pathLst>
                  <a:path w="36570" h="18064">
                    <a:moveTo>
                      <a:pt x="31812" y="0"/>
                    </a:moveTo>
                    <a:lnTo>
                      <a:pt x="0" y="18064"/>
                    </a:lnTo>
                    <a:lnTo>
                      <a:pt x="36570" y="1709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00" name="Freeform: Shape 1599">
                <a:extLst>
                  <a:ext uri="{FF2B5EF4-FFF2-40B4-BE49-F238E27FC236}">
                    <a16:creationId xmlns:a16="http://schemas.microsoft.com/office/drawing/2014/main" id="{A3D6DA95-7CEA-2027-0914-79B86661484C}"/>
                  </a:ext>
                </a:extLst>
              </p:cNvPr>
              <p:cNvSpPr/>
              <p:nvPr/>
            </p:nvSpPr>
            <p:spPr>
              <a:xfrm>
                <a:off x="4461569" y="1986937"/>
                <a:ext cx="41252" cy="23722"/>
              </a:xfrm>
              <a:custGeom>
                <a:avLst/>
                <a:gdLst>
                  <a:gd name="connsiteX0" fmla="*/ 34101 w 41252"/>
                  <a:gd name="connsiteY0" fmla="*/ 0 h 23722"/>
                  <a:gd name="connsiteX1" fmla="*/ 0 w 41252"/>
                  <a:gd name="connsiteY1" fmla="*/ 23722 h 23722"/>
                  <a:gd name="connsiteX2" fmla="*/ 41252 w 41252"/>
                  <a:gd name="connsiteY2" fmla="*/ 18839 h 23722"/>
                </a:gdLst>
                <a:ahLst/>
                <a:cxnLst>
                  <a:cxn ang="0">
                    <a:pos x="connsiteX0" y="connsiteY0"/>
                  </a:cxn>
                  <a:cxn ang="0">
                    <a:pos x="connsiteX1" y="connsiteY1"/>
                  </a:cxn>
                  <a:cxn ang="0">
                    <a:pos x="connsiteX2" y="connsiteY2"/>
                  </a:cxn>
                </a:cxnLst>
                <a:rect l="l" t="t" r="r" b="b"/>
                <a:pathLst>
                  <a:path w="41252" h="23722">
                    <a:moveTo>
                      <a:pt x="34101" y="0"/>
                    </a:moveTo>
                    <a:lnTo>
                      <a:pt x="0" y="23722"/>
                    </a:lnTo>
                    <a:lnTo>
                      <a:pt x="41252" y="1883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01" name="Freeform: Shape 1600">
                <a:extLst>
                  <a:ext uri="{FF2B5EF4-FFF2-40B4-BE49-F238E27FC236}">
                    <a16:creationId xmlns:a16="http://schemas.microsoft.com/office/drawing/2014/main" id="{7C580351-9924-6157-CACA-492E256AAAD1}"/>
                  </a:ext>
                </a:extLst>
              </p:cNvPr>
              <p:cNvSpPr/>
              <p:nvPr/>
            </p:nvSpPr>
            <p:spPr>
              <a:xfrm>
                <a:off x="4461569" y="2098259"/>
                <a:ext cx="45153" cy="28489"/>
              </a:xfrm>
              <a:custGeom>
                <a:avLst/>
                <a:gdLst>
                  <a:gd name="connsiteX0" fmla="*/ 35980 w 45153"/>
                  <a:gd name="connsiteY0" fmla="*/ 0 h 28489"/>
                  <a:gd name="connsiteX1" fmla="*/ 0 w 45153"/>
                  <a:gd name="connsiteY1" fmla="*/ 28489 h 28489"/>
                  <a:gd name="connsiteX2" fmla="*/ 45154 w 45153"/>
                  <a:gd name="connsiteY2" fmla="*/ 20284 h 28489"/>
                </a:gdLst>
                <a:ahLst/>
                <a:cxnLst>
                  <a:cxn ang="0">
                    <a:pos x="connsiteX0" y="connsiteY0"/>
                  </a:cxn>
                  <a:cxn ang="0">
                    <a:pos x="connsiteX1" y="connsiteY1"/>
                  </a:cxn>
                  <a:cxn ang="0">
                    <a:pos x="connsiteX2" y="connsiteY2"/>
                  </a:cxn>
                </a:cxnLst>
                <a:rect l="l" t="t" r="r" b="b"/>
                <a:pathLst>
                  <a:path w="45153" h="28489">
                    <a:moveTo>
                      <a:pt x="35980" y="0"/>
                    </a:moveTo>
                    <a:lnTo>
                      <a:pt x="0" y="28489"/>
                    </a:lnTo>
                    <a:lnTo>
                      <a:pt x="45154" y="2028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02" name="Freeform: Shape 1601">
                <a:extLst>
                  <a:ext uri="{FF2B5EF4-FFF2-40B4-BE49-F238E27FC236}">
                    <a16:creationId xmlns:a16="http://schemas.microsoft.com/office/drawing/2014/main" id="{97E642DE-0AA8-E126-91BC-F3CB6E11A0DE}"/>
                  </a:ext>
                </a:extLst>
              </p:cNvPr>
              <p:cNvSpPr/>
              <p:nvPr/>
            </p:nvSpPr>
            <p:spPr>
              <a:xfrm>
                <a:off x="4461569" y="2210351"/>
                <a:ext cx="48415" cy="32486"/>
              </a:xfrm>
              <a:custGeom>
                <a:avLst/>
                <a:gdLst>
                  <a:gd name="connsiteX0" fmla="*/ 37546 w 48415"/>
                  <a:gd name="connsiteY0" fmla="*/ 0 h 32486"/>
                  <a:gd name="connsiteX1" fmla="*/ 0 w 48415"/>
                  <a:gd name="connsiteY1" fmla="*/ 32487 h 32486"/>
                  <a:gd name="connsiteX2" fmla="*/ 48416 w 48415"/>
                  <a:gd name="connsiteY2" fmla="*/ 21491 h 32486"/>
                </a:gdLst>
                <a:ahLst/>
                <a:cxnLst>
                  <a:cxn ang="0">
                    <a:pos x="connsiteX0" y="connsiteY0"/>
                  </a:cxn>
                  <a:cxn ang="0">
                    <a:pos x="connsiteX1" y="connsiteY1"/>
                  </a:cxn>
                  <a:cxn ang="0">
                    <a:pos x="connsiteX2" y="connsiteY2"/>
                  </a:cxn>
                </a:cxnLst>
                <a:rect l="l" t="t" r="r" b="b"/>
                <a:pathLst>
                  <a:path w="48415" h="32486">
                    <a:moveTo>
                      <a:pt x="37546" y="0"/>
                    </a:moveTo>
                    <a:lnTo>
                      <a:pt x="0" y="32487"/>
                    </a:lnTo>
                    <a:lnTo>
                      <a:pt x="48416" y="2149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03" name="Freeform: Shape 1602">
                <a:extLst>
                  <a:ext uri="{FF2B5EF4-FFF2-40B4-BE49-F238E27FC236}">
                    <a16:creationId xmlns:a16="http://schemas.microsoft.com/office/drawing/2014/main" id="{115045F0-AF3E-1408-C454-E872AB4902D8}"/>
                  </a:ext>
                </a:extLst>
              </p:cNvPr>
              <p:cNvSpPr/>
              <p:nvPr/>
            </p:nvSpPr>
            <p:spPr>
              <a:xfrm>
                <a:off x="4461569" y="2323107"/>
                <a:ext cx="51163" cy="35819"/>
              </a:xfrm>
              <a:custGeom>
                <a:avLst/>
                <a:gdLst>
                  <a:gd name="connsiteX0" fmla="*/ 38883 w 51163"/>
                  <a:gd name="connsiteY0" fmla="*/ 0 h 35819"/>
                  <a:gd name="connsiteX1" fmla="*/ 0 w 51163"/>
                  <a:gd name="connsiteY1" fmla="*/ 35819 h 35819"/>
                  <a:gd name="connsiteX2" fmla="*/ 51164 w 51163"/>
                  <a:gd name="connsiteY2" fmla="*/ 22512 h 35819"/>
                </a:gdLst>
                <a:ahLst/>
                <a:cxnLst>
                  <a:cxn ang="0">
                    <a:pos x="connsiteX0" y="connsiteY0"/>
                  </a:cxn>
                  <a:cxn ang="0">
                    <a:pos x="connsiteX1" y="connsiteY1"/>
                  </a:cxn>
                  <a:cxn ang="0">
                    <a:pos x="connsiteX2" y="connsiteY2"/>
                  </a:cxn>
                </a:cxnLst>
                <a:rect l="l" t="t" r="r" b="b"/>
                <a:pathLst>
                  <a:path w="51163" h="35819">
                    <a:moveTo>
                      <a:pt x="38883" y="0"/>
                    </a:moveTo>
                    <a:lnTo>
                      <a:pt x="0" y="35819"/>
                    </a:lnTo>
                    <a:lnTo>
                      <a:pt x="51164" y="2251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04" name="Freeform: Shape 1603">
                <a:extLst>
                  <a:ext uri="{FF2B5EF4-FFF2-40B4-BE49-F238E27FC236}">
                    <a16:creationId xmlns:a16="http://schemas.microsoft.com/office/drawing/2014/main" id="{66CC9EC7-DD0E-9812-6F21-8C24B56F0178}"/>
                  </a:ext>
                </a:extLst>
              </p:cNvPr>
              <p:cNvSpPr/>
              <p:nvPr/>
            </p:nvSpPr>
            <p:spPr>
              <a:xfrm>
                <a:off x="4540959" y="501504"/>
                <a:ext cx="37703" cy="79870"/>
              </a:xfrm>
              <a:custGeom>
                <a:avLst/>
                <a:gdLst>
                  <a:gd name="connsiteX0" fmla="*/ 37704 w 37703"/>
                  <a:gd name="connsiteY0" fmla="*/ 79871 h 79870"/>
                  <a:gd name="connsiteX1" fmla="*/ 36696 w 37703"/>
                  <a:gd name="connsiteY1" fmla="*/ 0 h 79870"/>
                  <a:gd name="connsiteX2" fmla="*/ 0 w 37703"/>
                  <a:gd name="connsiteY2" fmla="*/ 70948 h 79870"/>
                </a:gdLst>
                <a:ahLst/>
                <a:cxnLst>
                  <a:cxn ang="0">
                    <a:pos x="connsiteX0" y="connsiteY0"/>
                  </a:cxn>
                  <a:cxn ang="0">
                    <a:pos x="connsiteX1" y="connsiteY1"/>
                  </a:cxn>
                  <a:cxn ang="0">
                    <a:pos x="connsiteX2" y="connsiteY2"/>
                  </a:cxn>
                </a:cxnLst>
                <a:rect l="l" t="t" r="r" b="b"/>
                <a:pathLst>
                  <a:path w="37703" h="79870">
                    <a:moveTo>
                      <a:pt x="37704" y="79871"/>
                    </a:moveTo>
                    <a:lnTo>
                      <a:pt x="36696" y="0"/>
                    </a:lnTo>
                    <a:lnTo>
                      <a:pt x="0" y="7094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05" name="Freeform: Shape 1604">
                <a:extLst>
                  <a:ext uri="{FF2B5EF4-FFF2-40B4-BE49-F238E27FC236}">
                    <a16:creationId xmlns:a16="http://schemas.microsoft.com/office/drawing/2014/main" id="{BCCEDD1E-E126-4323-A1DC-A6154D5F8467}"/>
                  </a:ext>
                </a:extLst>
              </p:cNvPr>
              <p:cNvSpPr/>
              <p:nvPr/>
            </p:nvSpPr>
            <p:spPr>
              <a:xfrm>
                <a:off x="4526192" y="617593"/>
                <a:ext cx="51462" cy="86405"/>
              </a:xfrm>
              <a:custGeom>
                <a:avLst/>
                <a:gdLst>
                  <a:gd name="connsiteX0" fmla="*/ 39220 w 51462"/>
                  <a:gd name="connsiteY0" fmla="*/ 86405 h 86405"/>
                  <a:gd name="connsiteX1" fmla="*/ 51463 w 51462"/>
                  <a:gd name="connsiteY1" fmla="*/ 0 h 86405"/>
                  <a:gd name="connsiteX2" fmla="*/ 0 w 51462"/>
                  <a:gd name="connsiteY2" fmla="*/ 70478 h 86405"/>
                </a:gdLst>
                <a:ahLst/>
                <a:cxnLst>
                  <a:cxn ang="0">
                    <a:pos x="connsiteX0" y="connsiteY0"/>
                  </a:cxn>
                  <a:cxn ang="0">
                    <a:pos x="connsiteX1" y="connsiteY1"/>
                  </a:cxn>
                  <a:cxn ang="0">
                    <a:pos x="connsiteX2" y="connsiteY2"/>
                  </a:cxn>
                </a:cxnLst>
                <a:rect l="l" t="t" r="r" b="b"/>
                <a:pathLst>
                  <a:path w="51462" h="86405">
                    <a:moveTo>
                      <a:pt x="39220" y="86405"/>
                    </a:moveTo>
                    <a:lnTo>
                      <a:pt x="51463" y="0"/>
                    </a:lnTo>
                    <a:lnTo>
                      <a:pt x="0" y="7047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06" name="Freeform: Shape 1605">
                <a:extLst>
                  <a:ext uri="{FF2B5EF4-FFF2-40B4-BE49-F238E27FC236}">
                    <a16:creationId xmlns:a16="http://schemas.microsoft.com/office/drawing/2014/main" id="{9AD8044C-7B72-3EB4-2056-90A13529E3FF}"/>
                  </a:ext>
                </a:extLst>
              </p:cNvPr>
              <p:cNvSpPr/>
              <p:nvPr/>
            </p:nvSpPr>
            <p:spPr>
              <a:xfrm>
                <a:off x="4525222" y="733682"/>
                <a:ext cx="52432" cy="82267"/>
              </a:xfrm>
              <a:custGeom>
                <a:avLst/>
                <a:gdLst>
                  <a:gd name="connsiteX0" fmla="*/ 36884 w 52432"/>
                  <a:gd name="connsiteY0" fmla="*/ 82268 h 82267"/>
                  <a:gd name="connsiteX1" fmla="*/ 52433 w 52432"/>
                  <a:gd name="connsiteY1" fmla="*/ 0 h 82267"/>
                  <a:gd name="connsiteX2" fmla="*/ 0 w 52432"/>
                  <a:gd name="connsiteY2" fmla="*/ 65271 h 82267"/>
                </a:gdLst>
                <a:ahLst/>
                <a:cxnLst>
                  <a:cxn ang="0">
                    <a:pos x="connsiteX0" y="connsiteY0"/>
                  </a:cxn>
                  <a:cxn ang="0">
                    <a:pos x="connsiteX1" y="connsiteY1"/>
                  </a:cxn>
                  <a:cxn ang="0">
                    <a:pos x="connsiteX2" y="connsiteY2"/>
                  </a:cxn>
                </a:cxnLst>
                <a:rect l="l" t="t" r="r" b="b"/>
                <a:pathLst>
                  <a:path w="52432" h="82267">
                    <a:moveTo>
                      <a:pt x="36884" y="82268"/>
                    </a:moveTo>
                    <a:lnTo>
                      <a:pt x="52433" y="0"/>
                    </a:lnTo>
                    <a:lnTo>
                      <a:pt x="0" y="6527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07" name="Freeform: Shape 1606">
                <a:extLst>
                  <a:ext uri="{FF2B5EF4-FFF2-40B4-BE49-F238E27FC236}">
                    <a16:creationId xmlns:a16="http://schemas.microsoft.com/office/drawing/2014/main" id="{F8463D34-20E4-D79D-4A04-C1AA9D4372AA}"/>
                  </a:ext>
                </a:extLst>
              </p:cNvPr>
              <p:cNvSpPr/>
              <p:nvPr/>
            </p:nvSpPr>
            <p:spPr>
              <a:xfrm>
                <a:off x="4531741" y="849771"/>
                <a:ext cx="45913" cy="72641"/>
              </a:xfrm>
              <a:custGeom>
                <a:avLst/>
                <a:gdLst>
                  <a:gd name="connsiteX0" fmla="*/ 32619 w 45913"/>
                  <a:gd name="connsiteY0" fmla="*/ 72641 h 72641"/>
                  <a:gd name="connsiteX1" fmla="*/ 45914 w 45913"/>
                  <a:gd name="connsiteY1" fmla="*/ 0 h 72641"/>
                  <a:gd name="connsiteX2" fmla="*/ 0 w 45913"/>
                  <a:gd name="connsiteY2" fmla="*/ 57839 h 72641"/>
                </a:gdLst>
                <a:ahLst/>
                <a:cxnLst>
                  <a:cxn ang="0">
                    <a:pos x="connsiteX0" y="connsiteY0"/>
                  </a:cxn>
                  <a:cxn ang="0">
                    <a:pos x="connsiteX1" y="connsiteY1"/>
                  </a:cxn>
                  <a:cxn ang="0">
                    <a:pos x="connsiteX2" y="connsiteY2"/>
                  </a:cxn>
                </a:cxnLst>
                <a:rect l="l" t="t" r="r" b="b"/>
                <a:pathLst>
                  <a:path w="45913" h="72641">
                    <a:moveTo>
                      <a:pt x="32619" y="72641"/>
                    </a:moveTo>
                    <a:lnTo>
                      <a:pt x="45914" y="0"/>
                    </a:lnTo>
                    <a:lnTo>
                      <a:pt x="0" y="5783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08" name="Freeform: Shape 1607">
                <a:extLst>
                  <a:ext uri="{FF2B5EF4-FFF2-40B4-BE49-F238E27FC236}">
                    <a16:creationId xmlns:a16="http://schemas.microsoft.com/office/drawing/2014/main" id="{61888EBF-DB85-DAF0-3A46-9F92A25F189A}"/>
                  </a:ext>
                </a:extLst>
              </p:cNvPr>
              <p:cNvSpPr/>
              <p:nvPr/>
            </p:nvSpPr>
            <p:spPr>
              <a:xfrm>
                <a:off x="4541943" y="965859"/>
                <a:ext cx="35711" cy="60640"/>
              </a:xfrm>
              <a:custGeom>
                <a:avLst/>
                <a:gdLst>
                  <a:gd name="connsiteX0" fmla="*/ 27579 w 35711"/>
                  <a:gd name="connsiteY0" fmla="*/ 60641 h 60640"/>
                  <a:gd name="connsiteX1" fmla="*/ 35712 w 35711"/>
                  <a:gd name="connsiteY1" fmla="*/ 0 h 60640"/>
                  <a:gd name="connsiteX2" fmla="*/ 0 w 35711"/>
                  <a:gd name="connsiteY2" fmla="*/ 49680 h 60640"/>
                </a:gdLst>
                <a:ahLst/>
                <a:cxnLst>
                  <a:cxn ang="0">
                    <a:pos x="connsiteX0" y="connsiteY0"/>
                  </a:cxn>
                  <a:cxn ang="0">
                    <a:pos x="connsiteX1" y="connsiteY1"/>
                  </a:cxn>
                  <a:cxn ang="0">
                    <a:pos x="connsiteX2" y="connsiteY2"/>
                  </a:cxn>
                </a:cxnLst>
                <a:rect l="l" t="t" r="r" b="b"/>
                <a:pathLst>
                  <a:path w="35711" h="60640">
                    <a:moveTo>
                      <a:pt x="27579" y="60641"/>
                    </a:moveTo>
                    <a:lnTo>
                      <a:pt x="35712" y="0"/>
                    </a:lnTo>
                    <a:lnTo>
                      <a:pt x="0" y="4968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09" name="Freeform: Shape 1608">
                <a:extLst>
                  <a:ext uri="{FF2B5EF4-FFF2-40B4-BE49-F238E27FC236}">
                    <a16:creationId xmlns:a16="http://schemas.microsoft.com/office/drawing/2014/main" id="{20EAC4DF-4096-3EB0-C85D-21CD48115944}"/>
                  </a:ext>
                </a:extLst>
              </p:cNvPr>
              <p:cNvSpPr/>
              <p:nvPr/>
            </p:nvSpPr>
            <p:spPr>
              <a:xfrm>
                <a:off x="4553600" y="1081948"/>
                <a:ext cx="24055" cy="47974"/>
              </a:xfrm>
              <a:custGeom>
                <a:avLst/>
                <a:gdLst>
                  <a:gd name="connsiteX0" fmla="*/ 22378 w 24055"/>
                  <a:gd name="connsiteY0" fmla="*/ 47975 h 47974"/>
                  <a:gd name="connsiteX1" fmla="*/ 24055 w 24055"/>
                  <a:gd name="connsiteY1" fmla="*/ 0 h 47974"/>
                  <a:gd name="connsiteX2" fmla="*/ 0 w 24055"/>
                  <a:gd name="connsiteY2" fmla="*/ 41542 h 47974"/>
                </a:gdLst>
                <a:ahLst/>
                <a:cxnLst>
                  <a:cxn ang="0">
                    <a:pos x="connsiteX0" y="connsiteY0"/>
                  </a:cxn>
                  <a:cxn ang="0">
                    <a:pos x="connsiteX1" y="connsiteY1"/>
                  </a:cxn>
                  <a:cxn ang="0">
                    <a:pos x="connsiteX2" y="connsiteY2"/>
                  </a:cxn>
                </a:cxnLst>
                <a:rect l="l" t="t" r="r" b="b"/>
                <a:pathLst>
                  <a:path w="24055" h="47974">
                    <a:moveTo>
                      <a:pt x="22378" y="47975"/>
                    </a:moveTo>
                    <a:lnTo>
                      <a:pt x="24055" y="0"/>
                    </a:lnTo>
                    <a:lnTo>
                      <a:pt x="0" y="4154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10" name="Freeform: Shape 1609">
                <a:extLst>
                  <a:ext uri="{FF2B5EF4-FFF2-40B4-BE49-F238E27FC236}">
                    <a16:creationId xmlns:a16="http://schemas.microsoft.com/office/drawing/2014/main" id="{9CF0B72D-79C2-733E-1A93-D505AFF26400}"/>
                  </a:ext>
                </a:extLst>
              </p:cNvPr>
              <p:cNvSpPr/>
              <p:nvPr/>
            </p:nvSpPr>
            <p:spPr>
              <a:xfrm>
                <a:off x="4565392" y="1198037"/>
                <a:ext cx="17331" cy="35563"/>
              </a:xfrm>
              <a:custGeom>
                <a:avLst/>
                <a:gdLst>
                  <a:gd name="connsiteX0" fmla="*/ 17331 w 17331"/>
                  <a:gd name="connsiteY0" fmla="*/ 35563 h 35563"/>
                  <a:gd name="connsiteX1" fmla="*/ 12263 w 17331"/>
                  <a:gd name="connsiteY1" fmla="*/ 0 h 35563"/>
                  <a:gd name="connsiteX2" fmla="*/ 0 w 17331"/>
                  <a:gd name="connsiteY2" fmla="*/ 33764 h 35563"/>
                </a:gdLst>
                <a:ahLst/>
                <a:cxnLst>
                  <a:cxn ang="0">
                    <a:pos x="connsiteX0" y="connsiteY0"/>
                  </a:cxn>
                  <a:cxn ang="0">
                    <a:pos x="connsiteX1" y="connsiteY1"/>
                  </a:cxn>
                  <a:cxn ang="0">
                    <a:pos x="connsiteX2" y="connsiteY2"/>
                  </a:cxn>
                </a:cxnLst>
                <a:rect l="l" t="t" r="r" b="b"/>
                <a:pathLst>
                  <a:path w="17331" h="35563">
                    <a:moveTo>
                      <a:pt x="17331" y="35563"/>
                    </a:moveTo>
                    <a:lnTo>
                      <a:pt x="12263" y="0"/>
                    </a:lnTo>
                    <a:lnTo>
                      <a:pt x="0" y="3376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11" name="Freeform: Shape 1610">
                <a:extLst>
                  <a:ext uri="{FF2B5EF4-FFF2-40B4-BE49-F238E27FC236}">
                    <a16:creationId xmlns:a16="http://schemas.microsoft.com/office/drawing/2014/main" id="{4477F0E3-71AD-1D1A-BA88-5EE6FC3EADA7}"/>
                  </a:ext>
                </a:extLst>
              </p:cNvPr>
              <p:cNvSpPr/>
              <p:nvPr/>
            </p:nvSpPr>
            <p:spPr>
              <a:xfrm>
                <a:off x="4576556" y="1314126"/>
                <a:ext cx="12594" cy="26488"/>
              </a:xfrm>
              <a:custGeom>
                <a:avLst/>
                <a:gdLst>
                  <a:gd name="connsiteX0" fmla="*/ 12594 w 12594"/>
                  <a:gd name="connsiteY0" fmla="*/ 23890 h 26488"/>
                  <a:gd name="connsiteX1" fmla="*/ 1099 w 12594"/>
                  <a:gd name="connsiteY1" fmla="*/ 0 h 26488"/>
                  <a:gd name="connsiteX2" fmla="*/ 0 w 12594"/>
                  <a:gd name="connsiteY2" fmla="*/ 26489 h 26488"/>
                </a:gdLst>
                <a:ahLst/>
                <a:cxnLst>
                  <a:cxn ang="0">
                    <a:pos x="connsiteX0" y="connsiteY0"/>
                  </a:cxn>
                  <a:cxn ang="0">
                    <a:pos x="connsiteX1" y="connsiteY1"/>
                  </a:cxn>
                  <a:cxn ang="0">
                    <a:pos x="connsiteX2" y="connsiteY2"/>
                  </a:cxn>
                </a:cxnLst>
                <a:rect l="l" t="t" r="r" b="b"/>
                <a:pathLst>
                  <a:path w="12594" h="26488">
                    <a:moveTo>
                      <a:pt x="12594" y="23890"/>
                    </a:moveTo>
                    <a:lnTo>
                      <a:pt x="1099" y="0"/>
                    </a:lnTo>
                    <a:lnTo>
                      <a:pt x="0" y="2648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12" name="Freeform: Shape 1611">
                <a:extLst>
                  <a:ext uri="{FF2B5EF4-FFF2-40B4-BE49-F238E27FC236}">
                    <a16:creationId xmlns:a16="http://schemas.microsoft.com/office/drawing/2014/main" id="{A89A0F44-0369-C998-E956-49D45C246E56}"/>
                  </a:ext>
                </a:extLst>
              </p:cNvPr>
              <p:cNvSpPr/>
              <p:nvPr/>
            </p:nvSpPr>
            <p:spPr>
              <a:xfrm>
                <a:off x="4577655" y="1430215"/>
                <a:ext cx="17268" cy="19773"/>
              </a:xfrm>
              <a:custGeom>
                <a:avLst/>
                <a:gdLst>
                  <a:gd name="connsiteX0" fmla="*/ 17268 w 17268"/>
                  <a:gd name="connsiteY0" fmla="*/ 13200 h 19773"/>
                  <a:gd name="connsiteX1" fmla="*/ 0 w 17268"/>
                  <a:gd name="connsiteY1" fmla="*/ 0 h 19773"/>
                  <a:gd name="connsiteX2" fmla="*/ 9025 w 17268"/>
                  <a:gd name="connsiteY2" fmla="*/ 19774 h 19773"/>
                </a:gdLst>
                <a:ahLst/>
                <a:cxnLst>
                  <a:cxn ang="0">
                    <a:pos x="connsiteX0" y="connsiteY0"/>
                  </a:cxn>
                  <a:cxn ang="0">
                    <a:pos x="connsiteX1" y="connsiteY1"/>
                  </a:cxn>
                  <a:cxn ang="0">
                    <a:pos x="connsiteX2" y="connsiteY2"/>
                  </a:cxn>
                </a:cxnLst>
                <a:rect l="l" t="t" r="r" b="b"/>
                <a:pathLst>
                  <a:path w="17268" h="19773">
                    <a:moveTo>
                      <a:pt x="17268" y="13200"/>
                    </a:moveTo>
                    <a:lnTo>
                      <a:pt x="0" y="0"/>
                    </a:lnTo>
                    <a:lnTo>
                      <a:pt x="9025" y="1977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13" name="Freeform: Shape 1612">
                <a:extLst>
                  <a:ext uri="{FF2B5EF4-FFF2-40B4-BE49-F238E27FC236}">
                    <a16:creationId xmlns:a16="http://schemas.microsoft.com/office/drawing/2014/main" id="{14ED0195-A828-AA1A-04E6-58AABF5CAFF2}"/>
                  </a:ext>
                </a:extLst>
              </p:cNvPr>
              <p:cNvSpPr/>
              <p:nvPr/>
            </p:nvSpPr>
            <p:spPr>
              <a:xfrm>
                <a:off x="4577655" y="1546304"/>
                <a:ext cx="22243" cy="13640"/>
              </a:xfrm>
              <a:custGeom>
                <a:avLst/>
                <a:gdLst>
                  <a:gd name="connsiteX0" fmla="*/ 22243 w 22243"/>
                  <a:gd name="connsiteY0" fmla="*/ 3596 h 13640"/>
                  <a:gd name="connsiteX1" fmla="*/ 0 w 22243"/>
                  <a:gd name="connsiteY1" fmla="*/ 0 h 13640"/>
                  <a:gd name="connsiteX2" fmla="*/ 17934 w 22243"/>
                  <a:gd name="connsiteY2" fmla="*/ 13641 h 13640"/>
                </a:gdLst>
                <a:ahLst/>
                <a:cxnLst>
                  <a:cxn ang="0">
                    <a:pos x="connsiteX0" y="connsiteY0"/>
                  </a:cxn>
                  <a:cxn ang="0">
                    <a:pos x="connsiteX1" y="connsiteY1"/>
                  </a:cxn>
                  <a:cxn ang="0">
                    <a:pos x="connsiteX2" y="connsiteY2"/>
                  </a:cxn>
                </a:cxnLst>
                <a:rect l="l" t="t" r="r" b="b"/>
                <a:pathLst>
                  <a:path w="22243" h="13640">
                    <a:moveTo>
                      <a:pt x="22243" y="3596"/>
                    </a:moveTo>
                    <a:lnTo>
                      <a:pt x="0" y="0"/>
                    </a:lnTo>
                    <a:lnTo>
                      <a:pt x="17934" y="1364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14" name="Freeform: Shape 1613">
                <a:extLst>
                  <a:ext uri="{FF2B5EF4-FFF2-40B4-BE49-F238E27FC236}">
                    <a16:creationId xmlns:a16="http://schemas.microsoft.com/office/drawing/2014/main" id="{9624E98E-7C16-5E78-304F-3F2ECDCBEA71}"/>
                  </a:ext>
                </a:extLst>
              </p:cNvPr>
              <p:cNvSpPr/>
              <p:nvPr/>
            </p:nvSpPr>
            <p:spPr>
              <a:xfrm>
                <a:off x="4577655" y="1657488"/>
                <a:ext cx="26400" cy="13001"/>
              </a:xfrm>
              <a:custGeom>
                <a:avLst/>
                <a:gdLst>
                  <a:gd name="connsiteX0" fmla="*/ 26400 w 26400"/>
                  <a:gd name="connsiteY0" fmla="*/ 0 h 13001"/>
                  <a:gd name="connsiteX1" fmla="*/ 0 w 26400"/>
                  <a:gd name="connsiteY1" fmla="*/ 4905 h 13001"/>
                  <a:gd name="connsiteX2" fmla="*/ 25603 w 26400"/>
                  <a:gd name="connsiteY2" fmla="*/ 13001 h 13001"/>
                </a:gdLst>
                <a:ahLst/>
                <a:cxnLst>
                  <a:cxn ang="0">
                    <a:pos x="connsiteX0" y="connsiteY0"/>
                  </a:cxn>
                  <a:cxn ang="0">
                    <a:pos x="connsiteX1" y="connsiteY1"/>
                  </a:cxn>
                  <a:cxn ang="0">
                    <a:pos x="connsiteX2" y="connsiteY2"/>
                  </a:cxn>
                </a:cxnLst>
                <a:rect l="l" t="t" r="r" b="b"/>
                <a:pathLst>
                  <a:path w="26400" h="13001">
                    <a:moveTo>
                      <a:pt x="26400" y="0"/>
                    </a:moveTo>
                    <a:lnTo>
                      <a:pt x="0" y="4905"/>
                    </a:lnTo>
                    <a:lnTo>
                      <a:pt x="25603" y="1300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15" name="Freeform: Shape 1614">
                <a:extLst>
                  <a:ext uri="{FF2B5EF4-FFF2-40B4-BE49-F238E27FC236}">
                    <a16:creationId xmlns:a16="http://schemas.microsoft.com/office/drawing/2014/main" id="{FCA06DCC-534D-33B2-3409-0DA13567E36B}"/>
                  </a:ext>
                </a:extLst>
              </p:cNvPr>
              <p:cNvSpPr/>
              <p:nvPr/>
            </p:nvSpPr>
            <p:spPr>
              <a:xfrm>
                <a:off x="4577655" y="1766141"/>
                <a:ext cx="32098" cy="15474"/>
              </a:xfrm>
              <a:custGeom>
                <a:avLst/>
                <a:gdLst>
                  <a:gd name="connsiteX0" fmla="*/ 29797 w 32098"/>
                  <a:gd name="connsiteY0" fmla="*/ 0 h 15474"/>
                  <a:gd name="connsiteX1" fmla="*/ 0 w 32098"/>
                  <a:gd name="connsiteY1" fmla="*/ 12341 h 15474"/>
                  <a:gd name="connsiteX2" fmla="*/ 32099 w 32098"/>
                  <a:gd name="connsiteY2" fmla="*/ 15474 h 15474"/>
                </a:gdLst>
                <a:ahLst/>
                <a:cxnLst>
                  <a:cxn ang="0">
                    <a:pos x="connsiteX0" y="connsiteY0"/>
                  </a:cxn>
                  <a:cxn ang="0">
                    <a:pos x="connsiteX1" y="connsiteY1"/>
                  </a:cxn>
                  <a:cxn ang="0">
                    <a:pos x="connsiteX2" y="connsiteY2"/>
                  </a:cxn>
                </a:cxnLst>
                <a:rect l="l" t="t" r="r" b="b"/>
                <a:pathLst>
                  <a:path w="32098" h="15474">
                    <a:moveTo>
                      <a:pt x="29797" y="0"/>
                    </a:moveTo>
                    <a:lnTo>
                      <a:pt x="0" y="12341"/>
                    </a:lnTo>
                    <a:lnTo>
                      <a:pt x="32099" y="1547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16" name="Freeform: Shape 1615">
                <a:extLst>
                  <a:ext uri="{FF2B5EF4-FFF2-40B4-BE49-F238E27FC236}">
                    <a16:creationId xmlns:a16="http://schemas.microsoft.com/office/drawing/2014/main" id="{A452B7DB-0B7A-660F-9147-AC1DC7FE8CAF}"/>
                  </a:ext>
                </a:extLst>
              </p:cNvPr>
              <p:cNvSpPr/>
              <p:nvPr/>
            </p:nvSpPr>
            <p:spPr>
              <a:xfrm>
                <a:off x="4577655" y="1875794"/>
                <a:ext cx="37532" cy="18777"/>
              </a:xfrm>
              <a:custGeom>
                <a:avLst/>
                <a:gdLst>
                  <a:gd name="connsiteX0" fmla="*/ 32523 w 37532"/>
                  <a:gd name="connsiteY0" fmla="*/ 0 h 18777"/>
                  <a:gd name="connsiteX1" fmla="*/ 0 w 37532"/>
                  <a:gd name="connsiteY1" fmla="*/ 18777 h 18777"/>
                  <a:gd name="connsiteX2" fmla="*/ 37533 w 37532"/>
                  <a:gd name="connsiteY2" fmla="*/ 17515 h 18777"/>
                </a:gdLst>
                <a:ahLst/>
                <a:cxnLst>
                  <a:cxn ang="0">
                    <a:pos x="connsiteX0" y="connsiteY0"/>
                  </a:cxn>
                  <a:cxn ang="0">
                    <a:pos x="connsiteX1" y="connsiteY1"/>
                  </a:cxn>
                  <a:cxn ang="0">
                    <a:pos x="connsiteX2" y="connsiteY2"/>
                  </a:cxn>
                </a:cxnLst>
                <a:rect l="l" t="t" r="r" b="b"/>
                <a:pathLst>
                  <a:path w="37532" h="18777">
                    <a:moveTo>
                      <a:pt x="32523" y="0"/>
                    </a:moveTo>
                    <a:lnTo>
                      <a:pt x="0" y="18777"/>
                    </a:lnTo>
                    <a:lnTo>
                      <a:pt x="37533" y="1751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17" name="Freeform: Shape 1616">
                <a:extLst>
                  <a:ext uri="{FF2B5EF4-FFF2-40B4-BE49-F238E27FC236}">
                    <a16:creationId xmlns:a16="http://schemas.microsoft.com/office/drawing/2014/main" id="{8F782AC9-34CD-2DB9-00C7-9BA9CEAA8DAE}"/>
                  </a:ext>
                </a:extLst>
              </p:cNvPr>
              <p:cNvSpPr/>
              <p:nvPr/>
            </p:nvSpPr>
            <p:spPr>
              <a:xfrm>
                <a:off x="4577655" y="1986362"/>
                <a:ext cx="42039" cy="24297"/>
              </a:xfrm>
              <a:custGeom>
                <a:avLst/>
                <a:gdLst>
                  <a:gd name="connsiteX0" fmla="*/ 34687 w 42039"/>
                  <a:gd name="connsiteY0" fmla="*/ 0 h 24297"/>
                  <a:gd name="connsiteX1" fmla="*/ 0 w 42039"/>
                  <a:gd name="connsiteY1" fmla="*/ 24297 h 24297"/>
                  <a:gd name="connsiteX2" fmla="*/ 42040 w 42039"/>
                  <a:gd name="connsiteY2" fmla="*/ 19182 h 24297"/>
                </a:gdLst>
                <a:ahLst/>
                <a:cxnLst>
                  <a:cxn ang="0">
                    <a:pos x="connsiteX0" y="connsiteY0"/>
                  </a:cxn>
                  <a:cxn ang="0">
                    <a:pos x="connsiteX1" y="connsiteY1"/>
                  </a:cxn>
                  <a:cxn ang="0">
                    <a:pos x="connsiteX2" y="connsiteY2"/>
                  </a:cxn>
                </a:cxnLst>
                <a:rect l="l" t="t" r="r" b="b"/>
                <a:pathLst>
                  <a:path w="42039" h="24297">
                    <a:moveTo>
                      <a:pt x="34687" y="0"/>
                    </a:moveTo>
                    <a:lnTo>
                      <a:pt x="0" y="24297"/>
                    </a:lnTo>
                    <a:lnTo>
                      <a:pt x="42040" y="1918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18" name="Freeform: Shape 1617">
                <a:extLst>
                  <a:ext uri="{FF2B5EF4-FFF2-40B4-BE49-F238E27FC236}">
                    <a16:creationId xmlns:a16="http://schemas.microsoft.com/office/drawing/2014/main" id="{438CE5F5-DFCE-4F2A-4F58-876D359B1CA4}"/>
                  </a:ext>
                </a:extLst>
              </p:cNvPr>
              <p:cNvSpPr/>
              <p:nvPr/>
            </p:nvSpPr>
            <p:spPr>
              <a:xfrm>
                <a:off x="4577655" y="2097756"/>
                <a:ext cx="45756" cy="28992"/>
              </a:xfrm>
              <a:custGeom>
                <a:avLst/>
                <a:gdLst>
                  <a:gd name="connsiteX0" fmla="*/ 36395 w 45756"/>
                  <a:gd name="connsiteY0" fmla="*/ 0 h 28992"/>
                  <a:gd name="connsiteX1" fmla="*/ 0 w 45756"/>
                  <a:gd name="connsiteY1" fmla="*/ 28993 h 28992"/>
                  <a:gd name="connsiteX2" fmla="*/ 45756 w 45756"/>
                  <a:gd name="connsiteY2" fmla="*/ 20538 h 28992"/>
                </a:gdLst>
                <a:ahLst/>
                <a:cxnLst>
                  <a:cxn ang="0">
                    <a:pos x="connsiteX0" y="connsiteY0"/>
                  </a:cxn>
                  <a:cxn ang="0">
                    <a:pos x="connsiteX1" y="connsiteY1"/>
                  </a:cxn>
                  <a:cxn ang="0">
                    <a:pos x="connsiteX2" y="connsiteY2"/>
                  </a:cxn>
                </a:cxnLst>
                <a:rect l="l" t="t" r="r" b="b"/>
                <a:pathLst>
                  <a:path w="45756" h="28992">
                    <a:moveTo>
                      <a:pt x="36395" y="0"/>
                    </a:moveTo>
                    <a:lnTo>
                      <a:pt x="0" y="28993"/>
                    </a:lnTo>
                    <a:lnTo>
                      <a:pt x="45756" y="2053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19" name="Freeform: Shape 1618">
                <a:extLst>
                  <a:ext uri="{FF2B5EF4-FFF2-40B4-BE49-F238E27FC236}">
                    <a16:creationId xmlns:a16="http://schemas.microsoft.com/office/drawing/2014/main" id="{88015C77-ECCE-B07F-5FA0-6C8E3420E440}"/>
                  </a:ext>
                </a:extLst>
              </p:cNvPr>
              <p:cNvSpPr/>
              <p:nvPr/>
            </p:nvSpPr>
            <p:spPr>
              <a:xfrm>
                <a:off x="4577655" y="2209887"/>
                <a:ext cx="48811" cy="32951"/>
              </a:xfrm>
              <a:custGeom>
                <a:avLst/>
                <a:gdLst>
                  <a:gd name="connsiteX0" fmla="*/ 37746 w 48811"/>
                  <a:gd name="connsiteY0" fmla="*/ 0 h 32951"/>
                  <a:gd name="connsiteX1" fmla="*/ 0 w 48811"/>
                  <a:gd name="connsiteY1" fmla="*/ 32951 h 32951"/>
                  <a:gd name="connsiteX2" fmla="*/ 48811 w 48811"/>
                  <a:gd name="connsiteY2" fmla="*/ 21640 h 32951"/>
                </a:gdLst>
                <a:ahLst/>
                <a:cxnLst>
                  <a:cxn ang="0">
                    <a:pos x="connsiteX0" y="connsiteY0"/>
                  </a:cxn>
                  <a:cxn ang="0">
                    <a:pos x="connsiteX1" y="connsiteY1"/>
                  </a:cxn>
                  <a:cxn ang="0">
                    <a:pos x="connsiteX2" y="connsiteY2"/>
                  </a:cxn>
                </a:cxnLst>
                <a:rect l="l" t="t" r="r" b="b"/>
                <a:pathLst>
                  <a:path w="48811" h="32951">
                    <a:moveTo>
                      <a:pt x="37746" y="0"/>
                    </a:moveTo>
                    <a:lnTo>
                      <a:pt x="0" y="32951"/>
                    </a:lnTo>
                    <a:lnTo>
                      <a:pt x="48811" y="2164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20" name="Freeform: Shape 1619">
                <a:extLst>
                  <a:ext uri="{FF2B5EF4-FFF2-40B4-BE49-F238E27FC236}">
                    <a16:creationId xmlns:a16="http://schemas.microsoft.com/office/drawing/2014/main" id="{DD7BF8E1-B537-92AE-9EE5-51DF411190C8}"/>
                  </a:ext>
                </a:extLst>
              </p:cNvPr>
              <p:cNvSpPr/>
              <p:nvPr/>
            </p:nvSpPr>
            <p:spPr>
              <a:xfrm>
                <a:off x="4577655" y="2322671"/>
                <a:ext cx="51320" cy="36255"/>
              </a:xfrm>
              <a:custGeom>
                <a:avLst/>
                <a:gdLst>
                  <a:gd name="connsiteX0" fmla="*/ 38828 w 51320"/>
                  <a:gd name="connsiteY0" fmla="*/ 0 h 36255"/>
                  <a:gd name="connsiteX1" fmla="*/ 0 w 51320"/>
                  <a:gd name="connsiteY1" fmla="*/ 36255 h 36255"/>
                  <a:gd name="connsiteX2" fmla="*/ 51320 w 51320"/>
                  <a:gd name="connsiteY2" fmla="*/ 22538 h 36255"/>
                </a:gdLst>
                <a:ahLst/>
                <a:cxnLst>
                  <a:cxn ang="0">
                    <a:pos x="connsiteX0" y="connsiteY0"/>
                  </a:cxn>
                  <a:cxn ang="0">
                    <a:pos x="connsiteX1" y="connsiteY1"/>
                  </a:cxn>
                  <a:cxn ang="0">
                    <a:pos x="connsiteX2" y="connsiteY2"/>
                  </a:cxn>
                </a:cxnLst>
                <a:rect l="l" t="t" r="r" b="b"/>
                <a:pathLst>
                  <a:path w="51320" h="36255">
                    <a:moveTo>
                      <a:pt x="38828" y="0"/>
                    </a:moveTo>
                    <a:lnTo>
                      <a:pt x="0" y="36255"/>
                    </a:lnTo>
                    <a:lnTo>
                      <a:pt x="51320" y="2253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21" name="Freeform: Shape 1620">
                <a:extLst>
                  <a:ext uri="{FF2B5EF4-FFF2-40B4-BE49-F238E27FC236}">
                    <a16:creationId xmlns:a16="http://schemas.microsoft.com/office/drawing/2014/main" id="{26D38DD3-D34C-066A-CDCF-5736EDD35C84}"/>
                  </a:ext>
                </a:extLst>
              </p:cNvPr>
              <p:cNvSpPr/>
              <p:nvPr/>
            </p:nvSpPr>
            <p:spPr>
              <a:xfrm>
                <a:off x="4671595" y="501504"/>
                <a:ext cx="25359" cy="53088"/>
              </a:xfrm>
              <a:custGeom>
                <a:avLst/>
                <a:gdLst>
                  <a:gd name="connsiteX0" fmla="*/ 25360 w 25359"/>
                  <a:gd name="connsiteY0" fmla="*/ 53088 h 53088"/>
                  <a:gd name="connsiteX1" fmla="*/ 22146 w 25359"/>
                  <a:gd name="connsiteY1" fmla="*/ 0 h 53088"/>
                  <a:gd name="connsiteX2" fmla="*/ 0 w 25359"/>
                  <a:gd name="connsiteY2" fmla="*/ 48355 h 53088"/>
                </a:gdLst>
                <a:ahLst/>
                <a:cxnLst>
                  <a:cxn ang="0">
                    <a:pos x="connsiteX0" y="connsiteY0"/>
                  </a:cxn>
                  <a:cxn ang="0">
                    <a:pos x="connsiteX1" y="connsiteY1"/>
                  </a:cxn>
                  <a:cxn ang="0">
                    <a:pos x="connsiteX2" y="connsiteY2"/>
                  </a:cxn>
                </a:cxnLst>
                <a:rect l="l" t="t" r="r" b="b"/>
                <a:pathLst>
                  <a:path w="25359" h="53088">
                    <a:moveTo>
                      <a:pt x="25360" y="53088"/>
                    </a:moveTo>
                    <a:lnTo>
                      <a:pt x="22146" y="0"/>
                    </a:lnTo>
                    <a:lnTo>
                      <a:pt x="0" y="4835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22" name="Freeform: Shape 1621">
                <a:extLst>
                  <a:ext uri="{FF2B5EF4-FFF2-40B4-BE49-F238E27FC236}">
                    <a16:creationId xmlns:a16="http://schemas.microsoft.com/office/drawing/2014/main" id="{25B65FD3-2307-2EC3-D985-A96A449FD7DD}"/>
                  </a:ext>
                </a:extLst>
              </p:cNvPr>
              <p:cNvSpPr/>
              <p:nvPr/>
            </p:nvSpPr>
            <p:spPr>
              <a:xfrm>
                <a:off x="4655384" y="617593"/>
                <a:ext cx="38357" cy="62220"/>
              </a:xfrm>
              <a:custGeom>
                <a:avLst/>
                <a:gdLst>
                  <a:gd name="connsiteX0" fmla="*/ 28070 w 38357"/>
                  <a:gd name="connsiteY0" fmla="*/ 62221 h 62220"/>
                  <a:gd name="connsiteX1" fmla="*/ 38357 w 38357"/>
                  <a:gd name="connsiteY1" fmla="*/ 0 h 62220"/>
                  <a:gd name="connsiteX2" fmla="*/ 0 w 38357"/>
                  <a:gd name="connsiteY2" fmla="*/ 50059 h 62220"/>
                </a:gdLst>
                <a:ahLst/>
                <a:cxnLst>
                  <a:cxn ang="0">
                    <a:pos x="connsiteX0" y="connsiteY0"/>
                  </a:cxn>
                  <a:cxn ang="0">
                    <a:pos x="connsiteX1" y="connsiteY1"/>
                  </a:cxn>
                  <a:cxn ang="0">
                    <a:pos x="connsiteX2" y="connsiteY2"/>
                  </a:cxn>
                </a:cxnLst>
                <a:rect l="l" t="t" r="r" b="b"/>
                <a:pathLst>
                  <a:path w="38357" h="62220">
                    <a:moveTo>
                      <a:pt x="28070" y="62221"/>
                    </a:moveTo>
                    <a:lnTo>
                      <a:pt x="38357" y="0"/>
                    </a:lnTo>
                    <a:lnTo>
                      <a:pt x="0" y="5005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23" name="Freeform: Shape 1622">
                <a:extLst>
                  <a:ext uri="{FF2B5EF4-FFF2-40B4-BE49-F238E27FC236}">
                    <a16:creationId xmlns:a16="http://schemas.microsoft.com/office/drawing/2014/main" id="{59ABDA8C-BAD6-1EA5-B180-79E924407EAF}"/>
                  </a:ext>
                </a:extLst>
              </p:cNvPr>
              <p:cNvSpPr/>
              <p:nvPr/>
            </p:nvSpPr>
            <p:spPr>
              <a:xfrm>
                <a:off x="4651224" y="733682"/>
                <a:ext cx="42517" cy="62750"/>
              </a:xfrm>
              <a:custGeom>
                <a:avLst/>
                <a:gdLst>
                  <a:gd name="connsiteX0" fmla="*/ 27797 w 42517"/>
                  <a:gd name="connsiteY0" fmla="*/ 62751 h 62750"/>
                  <a:gd name="connsiteX1" fmla="*/ 42517 w 42517"/>
                  <a:gd name="connsiteY1" fmla="*/ 0 h 62750"/>
                  <a:gd name="connsiteX2" fmla="*/ 0 w 42517"/>
                  <a:gd name="connsiteY2" fmla="*/ 48441 h 62750"/>
                </a:gdLst>
                <a:ahLst/>
                <a:cxnLst>
                  <a:cxn ang="0">
                    <a:pos x="connsiteX0" y="connsiteY0"/>
                  </a:cxn>
                  <a:cxn ang="0">
                    <a:pos x="connsiteX1" y="connsiteY1"/>
                  </a:cxn>
                  <a:cxn ang="0">
                    <a:pos x="connsiteX2" y="connsiteY2"/>
                  </a:cxn>
                </a:cxnLst>
                <a:rect l="l" t="t" r="r" b="b"/>
                <a:pathLst>
                  <a:path w="42517" h="62750">
                    <a:moveTo>
                      <a:pt x="27797" y="62751"/>
                    </a:moveTo>
                    <a:lnTo>
                      <a:pt x="42517" y="0"/>
                    </a:lnTo>
                    <a:lnTo>
                      <a:pt x="0" y="4844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24" name="Freeform: Shape 1623">
                <a:extLst>
                  <a:ext uri="{FF2B5EF4-FFF2-40B4-BE49-F238E27FC236}">
                    <a16:creationId xmlns:a16="http://schemas.microsoft.com/office/drawing/2014/main" id="{A2C217A6-4923-0323-1660-268248CFAB53}"/>
                  </a:ext>
                </a:extLst>
              </p:cNvPr>
              <p:cNvSpPr/>
              <p:nvPr/>
            </p:nvSpPr>
            <p:spPr>
              <a:xfrm>
                <a:off x="4654917" y="849771"/>
                <a:ext cx="38824" cy="57672"/>
              </a:xfrm>
              <a:custGeom>
                <a:avLst/>
                <a:gdLst>
                  <a:gd name="connsiteX0" fmla="*/ 25582 w 38824"/>
                  <a:gd name="connsiteY0" fmla="*/ 57673 h 57672"/>
                  <a:gd name="connsiteX1" fmla="*/ 38824 w 38824"/>
                  <a:gd name="connsiteY1" fmla="*/ 0 h 57672"/>
                  <a:gd name="connsiteX2" fmla="*/ 0 w 38824"/>
                  <a:gd name="connsiteY2" fmla="*/ 44656 h 57672"/>
                </a:gdLst>
                <a:ahLst/>
                <a:cxnLst>
                  <a:cxn ang="0">
                    <a:pos x="connsiteX0" y="connsiteY0"/>
                  </a:cxn>
                  <a:cxn ang="0">
                    <a:pos x="connsiteX1" y="connsiteY1"/>
                  </a:cxn>
                  <a:cxn ang="0">
                    <a:pos x="connsiteX2" y="connsiteY2"/>
                  </a:cxn>
                </a:cxnLst>
                <a:rect l="l" t="t" r="r" b="b"/>
                <a:pathLst>
                  <a:path w="38824" h="57672">
                    <a:moveTo>
                      <a:pt x="25582" y="57673"/>
                    </a:moveTo>
                    <a:lnTo>
                      <a:pt x="38824" y="0"/>
                    </a:lnTo>
                    <a:lnTo>
                      <a:pt x="0" y="4465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25" name="Freeform: Shape 1624">
                <a:extLst>
                  <a:ext uri="{FF2B5EF4-FFF2-40B4-BE49-F238E27FC236}">
                    <a16:creationId xmlns:a16="http://schemas.microsoft.com/office/drawing/2014/main" id="{646491E3-7BB8-518B-D2F3-991BB8D399C1}"/>
                  </a:ext>
                </a:extLst>
              </p:cNvPr>
              <p:cNvSpPr/>
              <p:nvPr/>
            </p:nvSpPr>
            <p:spPr>
              <a:xfrm>
                <a:off x="4663013" y="965859"/>
                <a:ext cx="30727" cy="49520"/>
              </a:xfrm>
              <a:custGeom>
                <a:avLst/>
                <a:gdLst>
                  <a:gd name="connsiteX0" fmla="*/ 22313 w 30727"/>
                  <a:gd name="connsiteY0" fmla="*/ 49521 h 49520"/>
                  <a:gd name="connsiteX1" fmla="*/ 30728 w 30727"/>
                  <a:gd name="connsiteY1" fmla="*/ 0 h 49520"/>
                  <a:gd name="connsiteX2" fmla="*/ 0 w 30727"/>
                  <a:gd name="connsiteY2" fmla="*/ 39735 h 49520"/>
                </a:gdLst>
                <a:ahLst/>
                <a:cxnLst>
                  <a:cxn ang="0">
                    <a:pos x="connsiteX0" y="connsiteY0"/>
                  </a:cxn>
                  <a:cxn ang="0">
                    <a:pos x="connsiteX1" y="connsiteY1"/>
                  </a:cxn>
                  <a:cxn ang="0">
                    <a:pos x="connsiteX2" y="connsiteY2"/>
                  </a:cxn>
                </a:cxnLst>
                <a:rect l="l" t="t" r="r" b="b"/>
                <a:pathLst>
                  <a:path w="30727" h="49520">
                    <a:moveTo>
                      <a:pt x="22313" y="49521"/>
                    </a:moveTo>
                    <a:lnTo>
                      <a:pt x="30728" y="0"/>
                    </a:lnTo>
                    <a:lnTo>
                      <a:pt x="0" y="3973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26" name="Freeform: Shape 1625">
                <a:extLst>
                  <a:ext uri="{FF2B5EF4-FFF2-40B4-BE49-F238E27FC236}">
                    <a16:creationId xmlns:a16="http://schemas.microsoft.com/office/drawing/2014/main" id="{060EFBF0-9B78-A313-1B88-260306D2871B}"/>
                  </a:ext>
                </a:extLst>
              </p:cNvPr>
              <p:cNvSpPr/>
              <p:nvPr/>
            </p:nvSpPr>
            <p:spPr>
              <a:xfrm>
                <a:off x="4673204" y="1081948"/>
                <a:ext cx="20536" cy="39939"/>
              </a:xfrm>
              <a:custGeom>
                <a:avLst/>
                <a:gdLst>
                  <a:gd name="connsiteX0" fmla="*/ 18562 w 20536"/>
                  <a:gd name="connsiteY0" fmla="*/ 39939 h 39939"/>
                  <a:gd name="connsiteX1" fmla="*/ 20536 w 20536"/>
                  <a:gd name="connsiteY1" fmla="*/ 0 h 39939"/>
                  <a:gd name="connsiteX2" fmla="*/ 0 w 20536"/>
                  <a:gd name="connsiteY2" fmla="*/ 34311 h 39939"/>
                </a:gdLst>
                <a:ahLst/>
                <a:cxnLst>
                  <a:cxn ang="0">
                    <a:pos x="connsiteX0" y="connsiteY0"/>
                  </a:cxn>
                  <a:cxn ang="0">
                    <a:pos x="connsiteX1" y="connsiteY1"/>
                  </a:cxn>
                  <a:cxn ang="0">
                    <a:pos x="connsiteX2" y="connsiteY2"/>
                  </a:cxn>
                </a:cxnLst>
                <a:rect l="l" t="t" r="r" b="b"/>
                <a:pathLst>
                  <a:path w="20536" h="39939">
                    <a:moveTo>
                      <a:pt x="18562" y="39939"/>
                    </a:moveTo>
                    <a:lnTo>
                      <a:pt x="20536" y="0"/>
                    </a:lnTo>
                    <a:lnTo>
                      <a:pt x="0" y="3431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27" name="Freeform: Shape 1626">
                <a:extLst>
                  <a:ext uri="{FF2B5EF4-FFF2-40B4-BE49-F238E27FC236}">
                    <a16:creationId xmlns:a16="http://schemas.microsoft.com/office/drawing/2014/main" id="{43F44B6E-B0D7-C4C2-ED32-0367125CDB5F}"/>
                  </a:ext>
                </a:extLst>
              </p:cNvPr>
              <p:cNvSpPr/>
              <p:nvPr/>
            </p:nvSpPr>
            <p:spPr>
              <a:xfrm>
                <a:off x="4684019" y="1198037"/>
                <a:ext cx="14661" cy="29922"/>
              </a:xfrm>
              <a:custGeom>
                <a:avLst/>
                <a:gdLst>
                  <a:gd name="connsiteX0" fmla="*/ 14662 w 14661"/>
                  <a:gd name="connsiteY0" fmla="*/ 29922 h 29922"/>
                  <a:gd name="connsiteX1" fmla="*/ 9722 w 14661"/>
                  <a:gd name="connsiteY1" fmla="*/ 0 h 29922"/>
                  <a:gd name="connsiteX2" fmla="*/ 0 w 14661"/>
                  <a:gd name="connsiteY2" fmla="*/ 28727 h 29922"/>
                </a:gdLst>
                <a:ahLst/>
                <a:cxnLst>
                  <a:cxn ang="0">
                    <a:pos x="connsiteX0" y="connsiteY0"/>
                  </a:cxn>
                  <a:cxn ang="0">
                    <a:pos x="connsiteX1" y="connsiteY1"/>
                  </a:cxn>
                  <a:cxn ang="0">
                    <a:pos x="connsiteX2" y="connsiteY2"/>
                  </a:cxn>
                </a:cxnLst>
                <a:rect l="l" t="t" r="r" b="b"/>
                <a:pathLst>
                  <a:path w="14661" h="29922">
                    <a:moveTo>
                      <a:pt x="14662" y="29922"/>
                    </a:moveTo>
                    <a:lnTo>
                      <a:pt x="9722" y="0"/>
                    </a:lnTo>
                    <a:lnTo>
                      <a:pt x="0" y="2872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28" name="Freeform: Shape 1627">
                <a:extLst>
                  <a:ext uri="{FF2B5EF4-FFF2-40B4-BE49-F238E27FC236}">
                    <a16:creationId xmlns:a16="http://schemas.microsoft.com/office/drawing/2014/main" id="{00C60F45-07CA-FF0F-3FC3-AB9F1D4A91D4}"/>
                  </a:ext>
                </a:extLst>
              </p:cNvPr>
              <p:cNvSpPr/>
              <p:nvPr/>
            </p:nvSpPr>
            <p:spPr>
              <a:xfrm>
                <a:off x="4693741" y="1314126"/>
                <a:ext cx="11623" cy="23168"/>
              </a:xfrm>
              <a:custGeom>
                <a:avLst/>
                <a:gdLst>
                  <a:gd name="connsiteX0" fmla="*/ 11623 w 11623"/>
                  <a:gd name="connsiteY0" fmla="*/ 20059 h 23168"/>
                  <a:gd name="connsiteX1" fmla="*/ 0 w 11623"/>
                  <a:gd name="connsiteY1" fmla="*/ 0 h 23168"/>
                  <a:gd name="connsiteX2" fmla="*/ 817 w 11623"/>
                  <a:gd name="connsiteY2" fmla="*/ 23169 h 23168"/>
                </a:gdLst>
                <a:ahLst/>
                <a:cxnLst>
                  <a:cxn ang="0">
                    <a:pos x="connsiteX0" y="connsiteY0"/>
                  </a:cxn>
                  <a:cxn ang="0">
                    <a:pos x="connsiteX1" y="connsiteY1"/>
                  </a:cxn>
                  <a:cxn ang="0">
                    <a:pos x="connsiteX2" y="connsiteY2"/>
                  </a:cxn>
                </a:cxnLst>
                <a:rect l="l" t="t" r="r" b="b"/>
                <a:pathLst>
                  <a:path w="11623" h="23168">
                    <a:moveTo>
                      <a:pt x="11623" y="20059"/>
                    </a:moveTo>
                    <a:lnTo>
                      <a:pt x="0" y="0"/>
                    </a:lnTo>
                    <a:lnTo>
                      <a:pt x="817" y="2316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29" name="Freeform: Shape 1628">
                <a:extLst>
                  <a:ext uri="{FF2B5EF4-FFF2-40B4-BE49-F238E27FC236}">
                    <a16:creationId xmlns:a16="http://schemas.microsoft.com/office/drawing/2014/main" id="{90AF2C5C-AE04-9A6D-5890-008347FBB2BE}"/>
                  </a:ext>
                </a:extLst>
              </p:cNvPr>
              <p:cNvSpPr/>
              <p:nvPr/>
            </p:nvSpPr>
            <p:spPr>
              <a:xfrm>
                <a:off x="4693741" y="1430215"/>
                <a:ext cx="17680" cy="17752"/>
              </a:xfrm>
              <a:custGeom>
                <a:avLst/>
                <a:gdLst>
                  <a:gd name="connsiteX0" fmla="*/ 17680 w 17680"/>
                  <a:gd name="connsiteY0" fmla="*/ 10690 h 17752"/>
                  <a:gd name="connsiteX1" fmla="*/ 0 w 17680"/>
                  <a:gd name="connsiteY1" fmla="*/ 0 h 17752"/>
                  <a:gd name="connsiteX2" fmla="*/ 10570 w 17680"/>
                  <a:gd name="connsiteY2" fmla="*/ 17752 h 17752"/>
                </a:gdLst>
                <a:ahLst/>
                <a:cxnLst>
                  <a:cxn ang="0">
                    <a:pos x="connsiteX0" y="connsiteY0"/>
                  </a:cxn>
                  <a:cxn ang="0">
                    <a:pos x="connsiteX1" y="connsiteY1"/>
                  </a:cxn>
                  <a:cxn ang="0">
                    <a:pos x="connsiteX2" y="connsiteY2"/>
                  </a:cxn>
                </a:cxnLst>
                <a:rect l="l" t="t" r="r" b="b"/>
                <a:pathLst>
                  <a:path w="17680" h="17752">
                    <a:moveTo>
                      <a:pt x="17680" y="10690"/>
                    </a:moveTo>
                    <a:lnTo>
                      <a:pt x="0" y="0"/>
                    </a:lnTo>
                    <a:lnTo>
                      <a:pt x="10570" y="1775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30" name="Freeform: Shape 1629">
                <a:extLst>
                  <a:ext uri="{FF2B5EF4-FFF2-40B4-BE49-F238E27FC236}">
                    <a16:creationId xmlns:a16="http://schemas.microsoft.com/office/drawing/2014/main" id="{11279675-8AA1-42D8-ACE4-872148D615BD}"/>
                  </a:ext>
                </a:extLst>
              </p:cNvPr>
              <p:cNvSpPr/>
              <p:nvPr/>
            </p:nvSpPr>
            <p:spPr>
              <a:xfrm>
                <a:off x="4693741" y="1546304"/>
                <a:ext cx="22928" cy="12562"/>
              </a:xfrm>
              <a:custGeom>
                <a:avLst/>
                <a:gdLst>
                  <a:gd name="connsiteX0" fmla="*/ 22929 w 22928"/>
                  <a:gd name="connsiteY0" fmla="*/ 2008 h 12562"/>
                  <a:gd name="connsiteX1" fmla="*/ 0 w 22928"/>
                  <a:gd name="connsiteY1" fmla="*/ 0 h 12562"/>
                  <a:gd name="connsiteX2" fmla="*/ 19286 w 22928"/>
                  <a:gd name="connsiteY2" fmla="*/ 12563 h 12562"/>
                </a:gdLst>
                <a:ahLst/>
                <a:cxnLst>
                  <a:cxn ang="0">
                    <a:pos x="connsiteX0" y="connsiteY0"/>
                  </a:cxn>
                  <a:cxn ang="0">
                    <a:pos x="connsiteX1" y="connsiteY1"/>
                  </a:cxn>
                  <a:cxn ang="0">
                    <a:pos x="connsiteX2" y="connsiteY2"/>
                  </a:cxn>
                </a:cxnLst>
                <a:rect l="l" t="t" r="r" b="b"/>
                <a:pathLst>
                  <a:path w="22928" h="12562">
                    <a:moveTo>
                      <a:pt x="22929" y="2008"/>
                    </a:moveTo>
                    <a:lnTo>
                      <a:pt x="0" y="0"/>
                    </a:lnTo>
                    <a:lnTo>
                      <a:pt x="19286" y="1256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31" name="Freeform: Shape 1630">
                <a:extLst>
                  <a:ext uri="{FF2B5EF4-FFF2-40B4-BE49-F238E27FC236}">
                    <a16:creationId xmlns:a16="http://schemas.microsoft.com/office/drawing/2014/main" id="{9D264F6A-10CF-1C55-E2BB-17144ADB364A}"/>
                  </a:ext>
                </a:extLst>
              </p:cNvPr>
              <p:cNvSpPr/>
              <p:nvPr/>
            </p:nvSpPr>
            <p:spPr>
              <a:xfrm>
                <a:off x="4693741" y="1656507"/>
                <a:ext cx="27324" cy="13551"/>
              </a:xfrm>
              <a:custGeom>
                <a:avLst/>
                <a:gdLst>
                  <a:gd name="connsiteX0" fmla="*/ 27325 w 27324"/>
                  <a:gd name="connsiteY0" fmla="*/ 0 h 13551"/>
                  <a:gd name="connsiteX1" fmla="*/ 0 w 27324"/>
                  <a:gd name="connsiteY1" fmla="*/ 5886 h 13551"/>
                  <a:gd name="connsiteX2" fmla="*/ 26880 w 27324"/>
                  <a:gd name="connsiteY2" fmla="*/ 13551 h 13551"/>
                </a:gdLst>
                <a:ahLst/>
                <a:cxnLst>
                  <a:cxn ang="0">
                    <a:pos x="connsiteX0" y="connsiteY0"/>
                  </a:cxn>
                  <a:cxn ang="0">
                    <a:pos x="connsiteX1" y="connsiteY1"/>
                  </a:cxn>
                  <a:cxn ang="0">
                    <a:pos x="connsiteX2" y="connsiteY2"/>
                  </a:cxn>
                </a:cxnLst>
                <a:rect l="l" t="t" r="r" b="b"/>
                <a:pathLst>
                  <a:path w="27324" h="13551">
                    <a:moveTo>
                      <a:pt x="27325" y="0"/>
                    </a:moveTo>
                    <a:lnTo>
                      <a:pt x="0" y="5886"/>
                    </a:lnTo>
                    <a:lnTo>
                      <a:pt x="26880" y="1355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32" name="Freeform: Shape 1631">
                <a:extLst>
                  <a:ext uri="{FF2B5EF4-FFF2-40B4-BE49-F238E27FC236}">
                    <a16:creationId xmlns:a16="http://schemas.microsoft.com/office/drawing/2014/main" id="{698C0FC2-9A7A-4CCD-2CBC-3E8E333918B3}"/>
                  </a:ext>
                </a:extLst>
              </p:cNvPr>
              <p:cNvSpPr/>
              <p:nvPr/>
            </p:nvSpPr>
            <p:spPr>
              <a:xfrm>
                <a:off x="4693741" y="1765527"/>
                <a:ext cx="33366" cy="16068"/>
              </a:xfrm>
              <a:custGeom>
                <a:avLst/>
                <a:gdLst>
                  <a:gd name="connsiteX0" fmla="*/ 30906 w 33366"/>
                  <a:gd name="connsiteY0" fmla="*/ 0 h 16068"/>
                  <a:gd name="connsiteX1" fmla="*/ 0 w 33366"/>
                  <a:gd name="connsiteY1" fmla="*/ 12955 h 16068"/>
                  <a:gd name="connsiteX2" fmla="*/ 33366 w 33366"/>
                  <a:gd name="connsiteY2" fmla="*/ 16068 h 16068"/>
                </a:gdLst>
                <a:ahLst/>
                <a:cxnLst>
                  <a:cxn ang="0">
                    <a:pos x="connsiteX0" y="connsiteY0"/>
                  </a:cxn>
                  <a:cxn ang="0">
                    <a:pos x="connsiteX1" y="connsiteY1"/>
                  </a:cxn>
                  <a:cxn ang="0">
                    <a:pos x="connsiteX2" y="connsiteY2"/>
                  </a:cxn>
                </a:cxnLst>
                <a:rect l="l" t="t" r="r" b="b"/>
                <a:pathLst>
                  <a:path w="33366" h="16068">
                    <a:moveTo>
                      <a:pt x="30906" y="0"/>
                    </a:moveTo>
                    <a:lnTo>
                      <a:pt x="0" y="12955"/>
                    </a:lnTo>
                    <a:lnTo>
                      <a:pt x="33366" y="1606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33" name="Freeform: Shape 1632">
                <a:extLst>
                  <a:ext uri="{FF2B5EF4-FFF2-40B4-BE49-F238E27FC236}">
                    <a16:creationId xmlns:a16="http://schemas.microsoft.com/office/drawing/2014/main" id="{F8995954-56FF-B292-FBE8-9A30708C5FB9}"/>
                  </a:ext>
                </a:extLst>
              </p:cNvPr>
              <p:cNvSpPr/>
              <p:nvPr/>
            </p:nvSpPr>
            <p:spPr>
              <a:xfrm>
                <a:off x="4693741" y="1875373"/>
                <a:ext cx="38813" cy="19197"/>
              </a:xfrm>
              <a:custGeom>
                <a:avLst/>
                <a:gdLst>
                  <a:gd name="connsiteX0" fmla="*/ 33750 w 38813"/>
                  <a:gd name="connsiteY0" fmla="*/ 0 h 19197"/>
                  <a:gd name="connsiteX1" fmla="*/ 0 w 38813"/>
                  <a:gd name="connsiteY1" fmla="*/ 19198 h 19197"/>
                  <a:gd name="connsiteX2" fmla="*/ 38813 w 38813"/>
                  <a:gd name="connsiteY2" fmla="*/ 18141 h 19197"/>
                </a:gdLst>
                <a:ahLst/>
                <a:cxnLst>
                  <a:cxn ang="0">
                    <a:pos x="connsiteX0" y="connsiteY0"/>
                  </a:cxn>
                  <a:cxn ang="0">
                    <a:pos x="connsiteX1" y="connsiteY1"/>
                  </a:cxn>
                  <a:cxn ang="0">
                    <a:pos x="connsiteX2" y="connsiteY2"/>
                  </a:cxn>
                </a:cxnLst>
                <a:rect l="l" t="t" r="r" b="b"/>
                <a:pathLst>
                  <a:path w="38813" h="19197">
                    <a:moveTo>
                      <a:pt x="33750" y="0"/>
                    </a:moveTo>
                    <a:lnTo>
                      <a:pt x="0" y="19198"/>
                    </a:lnTo>
                    <a:lnTo>
                      <a:pt x="38813" y="1814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34" name="Freeform: Shape 1633">
                <a:extLst>
                  <a:ext uri="{FF2B5EF4-FFF2-40B4-BE49-F238E27FC236}">
                    <a16:creationId xmlns:a16="http://schemas.microsoft.com/office/drawing/2014/main" id="{522DAA9B-16A4-8D7C-E34B-206E0A212267}"/>
                  </a:ext>
                </a:extLst>
              </p:cNvPr>
              <p:cNvSpPr/>
              <p:nvPr/>
            </p:nvSpPr>
            <p:spPr>
              <a:xfrm>
                <a:off x="4693741" y="1986017"/>
                <a:ext cx="43323" cy="24642"/>
              </a:xfrm>
              <a:custGeom>
                <a:avLst/>
                <a:gdLst>
                  <a:gd name="connsiteX0" fmla="*/ 35958 w 43323"/>
                  <a:gd name="connsiteY0" fmla="*/ 0 h 24642"/>
                  <a:gd name="connsiteX1" fmla="*/ 0 w 43323"/>
                  <a:gd name="connsiteY1" fmla="*/ 24642 h 24642"/>
                  <a:gd name="connsiteX2" fmla="*/ 43323 w 43323"/>
                  <a:gd name="connsiteY2" fmla="*/ 19821 h 24642"/>
                </a:gdLst>
                <a:ahLst/>
                <a:cxnLst>
                  <a:cxn ang="0">
                    <a:pos x="connsiteX0" y="connsiteY0"/>
                  </a:cxn>
                  <a:cxn ang="0">
                    <a:pos x="connsiteX1" y="connsiteY1"/>
                  </a:cxn>
                  <a:cxn ang="0">
                    <a:pos x="connsiteX2" y="connsiteY2"/>
                  </a:cxn>
                </a:cxnLst>
                <a:rect l="l" t="t" r="r" b="b"/>
                <a:pathLst>
                  <a:path w="43323" h="24642">
                    <a:moveTo>
                      <a:pt x="35958" y="0"/>
                    </a:moveTo>
                    <a:lnTo>
                      <a:pt x="0" y="24642"/>
                    </a:lnTo>
                    <a:lnTo>
                      <a:pt x="43323" y="1982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35" name="Freeform: Shape 1634">
                <a:extLst>
                  <a:ext uri="{FF2B5EF4-FFF2-40B4-BE49-F238E27FC236}">
                    <a16:creationId xmlns:a16="http://schemas.microsoft.com/office/drawing/2014/main" id="{6977F76F-94D9-97B4-6AA4-A9EA39CDFC21}"/>
                  </a:ext>
                </a:extLst>
              </p:cNvPr>
              <p:cNvSpPr/>
              <p:nvPr/>
            </p:nvSpPr>
            <p:spPr>
              <a:xfrm>
                <a:off x="4693741" y="2097416"/>
                <a:ext cx="47008" cy="29332"/>
              </a:xfrm>
              <a:custGeom>
                <a:avLst/>
                <a:gdLst>
                  <a:gd name="connsiteX0" fmla="*/ 37632 w 47008"/>
                  <a:gd name="connsiteY0" fmla="*/ 0 h 29332"/>
                  <a:gd name="connsiteX1" fmla="*/ 0 w 47008"/>
                  <a:gd name="connsiteY1" fmla="*/ 29333 h 29332"/>
                  <a:gd name="connsiteX2" fmla="*/ 47008 w 47008"/>
                  <a:gd name="connsiteY2" fmla="*/ 21161 h 29332"/>
                </a:gdLst>
                <a:ahLst/>
                <a:cxnLst>
                  <a:cxn ang="0">
                    <a:pos x="connsiteX0" y="connsiteY0"/>
                  </a:cxn>
                  <a:cxn ang="0">
                    <a:pos x="connsiteX1" y="connsiteY1"/>
                  </a:cxn>
                  <a:cxn ang="0">
                    <a:pos x="connsiteX2" y="connsiteY2"/>
                  </a:cxn>
                </a:cxnLst>
                <a:rect l="l" t="t" r="r" b="b"/>
                <a:pathLst>
                  <a:path w="47008" h="29332">
                    <a:moveTo>
                      <a:pt x="37632" y="0"/>
                    </a:moveTo>
                    <a:lnTo>
                      <a:pt x="0" y="29333"/>
                    </a:lnTo>
                    <a:lnTo>
                      <a:pt x="47008" y="2116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36" name="Freeform: Shape 1635">
                <a:extLst>
                  <a:ext uri="{FF2B5EF4-FFF2-40B4-BE49-F238E27FC236}">
                    <a16:creationId xmlns:a16="http://schemas.microsoft.com/office/drawing/2014/main" id="{87D8CFC9-D0AD-A2BE-3478-4091A1E0B2E4}"/>
                  </a:ext>
                </a:extLst>
              </p:cNvPr>
              <p:cNvSpPr/>
              <p:nvPr/>
            </p:nvSpPr>
            <p:spPr>
              <a:xfrm>
                <a:off x="4693741" y="2209517"/>
                <a:ext cx="49980" cy="33321"/>
              </a:xfrm>
              <a:custGeom>
                <a:avLst/>
                <a:gdLst>
                  <a:gd name="connsiteX0" fmla="*/ 38874 w 49980"/>
                  <a:gd name="connsiteY0" fmla="*/ 0 h 33321"/>
                  <a:gd name="connsiteX1" fmla="*/ 0 w 49980"/>
                  <a:gd name="connsiteY1" fmla="*/ 33321 h 33321"/>
                  <a:gd name="connsiteX2" fmla="*/ 49981 w 49980"/>
                  <a:gd name="connsiteY2" fmla="*/ 22214 h 33321"/>
                </a:gdLst>
                <a:ahLst/>
                <a:cxnLst>
                  <a:cxn ang="0">
                    <a:pos x="connsiteX0" y="connsiteY0"/>
                  </a:cxn>
                  <a:cxn ang="0">
                    <a:pos x="connsiteX1" y="connsiteY1"/>
                  </a:cxn>
                  <a:cxn ang="0">
                    <a:pos x="connsiteX2" y="connsiteY2"/>
                  </a:cxn>
                </a:cxnLst>
                <a:rect l="l" t="t" r="r" b="b"/>
                <a:pathLst>
                  <a:path w="49980" h="33321">
                    <a:moveTo>
                      <a:pt x="38874" y="0"/>
                    </a:moveTo>
                    <a:lnTo>
                      <a:pt x="0" y="33321"/>
                    </a:lnTo>
                    <a:lnTo>
                      <a:pt x="49981" y="2221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37" name="Freeform: Shape 1636">
                <a:extLst>
                  <a:ext uri="{FF2B5EF4-FFF2-40B4-BE49-F238E27FC236}">
                    <a16:creationId xmlns:a16="http://schemas.microsoft.com/office/drawing/2014/main" id="{F7837E0B-6FF2-8B05-FF40-08911574A817}"/>
                  </a:ext>
                </a:extLst>
              </p:cNvPr>
              <p:cNvSpPr/>
              <p:nvPr/>
            </p:nvSpPr>
            <p:spPr>
              <a:xfrm>
                <a:off x="4693741" y="2322265"/>
                <a:ext cx="52345" cy="36661"/>
              </a:xfrm>
              <a:custGeom>
                <a:avLst/>
                <a:gdLst>
                  <a:gd name="connsiteX0" fmla="*/ 39772 w 52345"/>
                  <a:gd name="connsiteY0" fmla="*/ 0 h 36661"/>
                  <a:gd name="connsiteX1" fmla="*/ 0 w 52345"/>
                  <a:gd name="connsiteY1" fmla="*/ 36662 h 36661"/>
                  <a:gd name="connsiteX2" fmla="*/ 52345 w 52345"/>
                  <a:gd name="connsiteY2" fmla="*/ 23030 h 36661"/>
                </a:gdLst>
                <a:ahLst/>
                <a:cxnLst>
                  <a:cxn ang="0">
                    <a:pos x="connsiteX0" y="connsiteY0"/>
                  </a:cxn>
                  <a:cxn ang="0">
                    <a:pos x="connsiteX1" y="connsiteY1"/>
                  </a:cxn>
                  <a:cxn ang="0">
                    <a:pos x="connsiteX2" y="connsiteY2"/>
                  </a:cxn>
                </a:cxnLst>
                <a:rect l="l" t="t" r="r" b="b"/>
                <a:pathLst>
                  <a:path w="52345" h="36661">
                    <a:moveTo>
                      <a:pt x="39772" y="0"/>
                    </a:moveTo>
                    <a:lnTo>
                      <a:pt x="0" y="36662"/>
                    </a:lnTo>
                    <a:lnTo>
                      <a:pt x="52345" y="2303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38" name="Freeform: Shape 1637">
                <a:extLst>
                  <a:ext uri="{FF2B5EF4-FFF2-40B4-BE49-F238E27FC236}">
                    <a16:creationId xmlns:a16="http://schemas.microsoft.com/office/drawing/2014/main" id="{0538C01E-2734-381B-15B4-4E7F23824838}"/>
                  </a:ext>
                </a:extLst>
              </p:cNvPr>
              <p:cNvSpPr/>
              <p:nvPr/>
            </p:nvSpPr>
            <p:spPr>
              <a:xfrm>
                <a:off x="4793206" y="501504"/>
                <a:ext cx="16620" cy="35299"/>
              </a:xfrm>
              <a:custGeom>
                <a:avLst/>
                <a:gdLst>
                  <a:gd name="connsiteX0" fmla="*/ 16610 w 16620"/>
                  <a:gd name="connsiteY0" fmla="*/ 35299 h 35299"/>
                  <a:gd name="connsiteX1" fmla="*/ 16621 w 16620"/>
                  <a:gd name="connsiteY1" fmla="*/ 0 h 35299"/>
                  <a:gd name="connsiteX2" fmla="*/ 0 w 16620"/>
                  <a:gd name="connsiteY2" fmla="*/ 31141 h 35299"/>
                </a:gdLst>
                <a:ahLst/>
                <a:cxnLst>
                  <a:cxn ang="0">
                    <a:pos x="connsiteX0" y="connsiteY0"/>
                  </a:cxn>
                  <a:cxn ang="0">
                    <a:pos x="connsiteX1" y="connsiteY1"/>
                  </a:cxn>
                  <a:cxn ang="0">
                    <a:pos x="connsiteX2" y="connsiteY2"/>
                  </a:cxn>
                </a:cxnLst>
                <a:rect l="l" t="t" r="r" b="b"/>
                <a:pathLst>
                  <a:path w="16620" h="35299">
                    <a:moveTo>
                      <a:pt x="16610" y="35299"/>
                    </a:moveTo>
                    <a:lnTo>
                      <a:pt x="16621" y="0"/>
                    </a:lnTo>
                    <a:lnTo>
                      <a:pt x="0" y="3114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39" name="Freeform: Shape 1638">
                <a:extLst>
                  <a:ext uri="{FF2B5EF4-FFF2-40B4-BE49-F238E27FC236}">
                    <a16:creationId xmlns:a16="http://schemas.microsoft.com/office/drawing/2014/main" id="{C2374E1F-5A64-A671-1E98-DE22595CFCC7}"/>
                  </a:ext>
                </a:extLst>
              </p:cNvPr>
              <p:cNvSpPr/>
              <p:nvPr/>
            </p:nvSpPr>
            <p:spPr>
              <a:xfrm>
                <a:off x="4779295" y="617593"/>
                <a:ext cx="30532" cy="43704"/>
              </a:xfrm>
              <a:custGeom>
                <a:avLst/>
                <a:gdLst>
                  <a:gd name="connsiteX0" fmla="*/ 19237 w 30532"/>
                  <a:gd name="connsiteY0" fmla="*/ 43704 h 43704"/>
                  <a:gd name="connsiteX1" fmla="*/ 30532 w 30532"/>
                  <a:gd name="connsiteY1" fmla="*/ 0 h 43704"/>
                  <a:gd name="connsiteX2" fmla="*/ 0 w 30532"/>
                  <a:gd name="connsiteY2" fmla="*/ 33247 h 43704"/>
                </a:gdLst>
                <a:ahLst/>
                <a:cxnLst>
                  <a:cxn ang="0">
                    <a:pos x="connsiteX0" y="connsiteY0"/>
                  </a:cxn>
                  <a:cxn ang="0">
                    <a:pos x="connsiteX1" y="connsiteY1"/>
                  </a:cxn>
                  <a:cxn ang="0">
                    <a:pos x="connsiteX2" y="connsiteY2"/>
                  </a:cxn>
                </a:cxnLst>
                <a:rect l="l" t="t" r="r" b="b"/>
                <a:pathLst>
                  <a:path w="30532" h="43704">
                    <a:moveTo>
                      <a:pt x="19237" y="43704"/>
                    </a:moveTo>
                    <a:lnTo>
                      <a:pt x="30532" y="0"/>
                    </a:lnTo>
                    <a:lnTo>
                      <a:pt x="0" y="3324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40" name="Freeform: Shape 1639">
                <a:extLst>
                  <a:ext uri="{FF2B5EF4-FFF2-40B4-BE49-F238E27FC236}">
                    <a16:creationId xmlns:a16="http://schemas.microsoft.com/office/drawing/2014/main" id="{32C17390-999C-0529-F6C0-9F31A6249E6C}"/>
                  </a:ext>
                </a:extLst>
              </p:cNvPr>
              <p:cNvSpPr/>
              <p:nvPr/>
            </p:nvSpPr>
            <p:spPr>
              <a:xfrm>
                <a:off x="4774365" y="733682"/>
                <a:ext cx="35461" cy="46456"/>
              </a:xfrm>
              <a:custGeom>
                <a:avLst/>
                <a:gdLst>
                  <a:gd name="connsiteX0" fmla="*/ 20048 w 35461"/>
                  <a:gd name="connsiteY0" fmla="*/ 46457 h 46456"/>
                  <a:gd name="connsiteX1" fmla="*/ 35461 w 35461"/>
                  <a:gd name="connsiteY1" fmla="*/ 0 h 46456"/>
                  <a:gd name="connsiteX2" fmla="*/ 0 w 35461"/>
                  <a:gd name="connsiteY2" fmla="*/ 33738 h 46456"/>
                </a:gdLst>
                <a:ahLst/>
                <a:cxnLst>
                  <a:cxn ang="0">
                    <a:pos x="connsiteX0" y="connsiteY0"/>
                  </a:cxn>
                  <a:cxn ang="0">
                    <a:pos x="connsiteX1" y="connsiteY1"/>
                  </a:cxn>
                  <a:cxn ang="0">
                    <a:pos x="connsiteX2" y="connsiteY2"/>
                  </a:cxn>
                </a:cxnLst>
                <a:rect l="l" t="t" r="r" b="b"/>
                <a:pathLst>
                  <a:path w="35461" h="46456">
                    <a:moveTo>
                      <a:pt x="20048" y="46457"/>
                    </a:moveTo>
                    <a:lnTo>
                      <a:pt x="35461" y="0"/>
                    </a:lnTo>
                    <a:lnTo>
                      <a:pt x="0" y="3373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41" name="Freeform: Shape 1640">
                <a:extLst>
                  <a:ext uri="{FF2B5EF4-FFF2-40B4-BE49-F238E27FC236}">
                    <a16:creationId xmlns:a16="http://schemas.microsoft.com/office/drawing/2014/main" id="{9A0B04AF-85A7-36F1-A5A2-3A90E5BBC44F}"/>
                  </a:ext>
                </a:extLst>
              </p:cNvPr>
              <p:cNvSpPr/>
              <p:nvPr/>
            </p:nvSpPr>
            <p:spPr>
              <a:xfrm>
                <a:off x="4776390" y="849771"/>
                <a:ext cx="33437" cy="44537"/>
              </a:xfrm>
              <a:custGeom>
                <a:avLst/>
                <a:gdLst>
                  <a:gd name="connsiteX0" fmla="*/ 19294 w 33437"/>
                  <a:gd name="connsiteY0" fmla="*/ 44537 h 44537"/>
                  <a:gd name="connsiteX1" fmla="*/ 33437 w 33437"/>
                  <a:gd name="connsiteY1" fmla="*/ 0 h 44537"/>
                  <a:gd name="connsiteX2" fmla="*/ 0 w 33437"/>
                  <a:gd name="connsiteY2" fmla="*/ 32642 h 44537"/>
                </a:gdLst>
                <a:ahLst/>
                <a:cxnLst>
                  <a:cxn ang="0">
                    <a:pos x="connsiteX0" y="connsiteY0"/>
                  </a:cxn>
                  <a:cxn ang="0">
                    <a:pos x="connsiteX1" y="connsiteY1"/>
                  </a:cxn>
                  <a:cxn ang="0">
                    <a:pos x="connsiteX2" y="connsiteY2"/>
                  </a:cxn>
                </a:cxnLst>
                <a:rect l="l" t="t" r="r" b="b"/>
                <a:pathLst>
                  <a:path w="33437" h="44537">
                    <a:moveTo>
                      <a:pt x="19294" y="44537"/>
                    </a:moveTo>
                    <a:lnTo>
                      <a:pt x="33437" y="0"/>
                    </a:lnTo>
                    <a:lnTo>
                      <a:pt x="0" y="3264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42" name="Freeform: Shape 1641">
                <a:extLst>
                  <a:ext uri="{FF2B5EF4-FFF2-40B4-BE49-F238E27FC236}">
                    <a16:creationId xmlns:a16="http://schemas.microsoft.com/office/drawing/2014/main" id="{CFD22AD3-C531-5746-6AEA-1747F0FDCD8F}"/>
                  </a:ext>
                </a:extLst>
              </p:cNvPr>
              <p:cNvSpPr/>
              <p:nvPr/>
            </p:nvSpPr>
            <p:spPr>
              <a:xfrm>
                <a:off x="4782899" y="965859"/>
                <a:ext cx="26927" cy="39480"/>
              </a:xfrm>
              <a:custGeom>
                <a:avLst/>
                <a:gdLst>
                  <a:gd name="connsiteX0" fmla="*/ 17465 w 26927"/>
                  <a:gd name="connsiteY0" fmla="*/ 39480 h 39480"/>
                  <a:gd name="connsiteX1" fmla="*/ 26928 w 26927"/>
                  <a:gd name="connsiteY1" fmla="*/ 0 h 39480"/>
                  <a:gd name="connsiteX2" fmla="*/ 0 w 26927"/>
                  <a:gd name="connsiteY2" fmla="*/ 30382 h 39480"/>
                </a:gdLst>
                <a:ahLst/>
                <a:cxnLst>
                  <a:cxn ang="0">
                    <a:pos x="connsiteX0" y="connsiteY0"/>
                  </a:cxn>
                  <a:cxn ang="0">
                    <a:pos x="connsiteX1" y="connsiteY1"/>
                  </a:cxn>
                  <a:cxn ang="0">
                    <a:pos x="connsiteX2" y="connsiteY2"/>
                  </a:cxn>
                </a:cxnLst>
                <a:rect l="l" t="t" r="r" b="b"/>
                <a:pathLst>
                  <a:path w="26927" h="39480">
                    <a:moveTo>
                      <a:pt x="17465" y="39480"/>
                    </a:moveTo>
                    <a:lnTo>
                      <a:pt x="26928" y="0"/>
                    </a:lnTo>
                    <a:lnTo>
                      <a:pt x="0" y="3038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43" name="Freeform: Shape 1642">
                <a:extLst>
                  <a:ext uri="{FF2B5EF4-FFF2-40B4-BE49-F238E27FC236}">
                    <a16:creationId xmlns:a16="http://schemas.microsoft.com/office/drawing/2014/main" id="{E040C977-AC14-29ED-E96C-B0A72097EADA}"/>
                  </a:ext>
                </a:extLst>
              </p:cNvPr>
              <p:cNvSpPr/>
              <p:nvPr/>
            </p:nvSpPr>
            <p:spPr>
              <a:xfrm>
                <a:off x="4791889" y="1081948"/>
                <a:ext cx="17938" cy="32568"/>
              </a:xfrm>
              <a:custGeom>
                <a:avLst/>
                <a:gdLst>
                  <a:gd name="connsiteX0" fmla="*/ 14977 w 17938"/>
                  <a:gd name="connsiteY0" fmla="*/ 32568 h 32568"/>
                  <a:gd name="connsiteX1" fmla="*/ 17938 w 17938"/>
                  <a:gd name="connsiteY1" fmla="*/ 0 h 32568"/>
                  <a:gd name="connsiteX2" fmla="*/ 0 w 17938"/>
                  <a:gd name="connsiteY2" fmla="*/ 27343 h 32568"/>
                </a:gdLst>
                <a:ahLst/>
                <a:cxnLst>
                  <a:cxn ang="0">
                    <a:pos x="connsiteX0" y="connsiteY0"/>
                  </a:cxn>
                  <a:cxn ang="0">
                    <a:pos x="connsiteX1" y="connsiteY1"/>
                  </a:cxn>
                  <a:cxn ang="0">
                    <a:pos x="connsiteX2" y="connsiteY2"/>
                  </a:cxn>
                </a:cxnLst>
                <a:rect l="l" t="t" r="r" b="b"/>
                <a:pathLst>
                  <a:path w="17938" h="32568">
                    <a:moveTo>
                      <a:pt x="14977" y="32568"/>
                    </a:moveTo>
                    <a:lnTo>
                      <a:pt x="17938" y="0"/>
                    </a:lnTo>
                    <a:lnTo>
                      <a:pt x="0" y="2734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44" name="Freeform: Shape 1643">
                <a:extLst>
                  <a:ext uri="{FF2B5EF4-FFF2-40B4-BE49-F238E27FC236}">
                    <a16:creationId xmlns:a16="http://schemas.microsoft.com/office/drawing/2014/main" id="{2AF393EB-E3E2-03DA-0676-3DC26C3266CE}"/>
                  </a:ext>
                </a:extLst>
              </p:cNvPr>
              <p:cNvSpPr/>
              <p:nvPr/>
            </p:nvSpPr>
            <p:spPr>
              <a:xfrm>
                <a:off x="4801906" y="1198037"/>
                <a:ext cx="12125" cy="24715"/>
              </a:xfrm>
              <a:custGeom>
                <a:avLst/>
                <a:gdLst>
                  <a:gd name="connsiteX0" fmla="*/ 12125 w 12125"/>
                  <a:gd name="connsiteY0" fmla="*/ 24715 h 24715"/>
                  <a:gd name="connsiteX1" fmla="*/ 7921 w 12125"/>
                  <a:gd name="connsiteY1" fmla="*/ 0 h 24715"/>
                  <a:gd name="connsiteX2" fmla="*/ 0 w 12125"/>
                  <a:gd name="connsiteY2" fmla="*/ 23786 h 24715"/>
                </a:gdLst>
                <a:ahLst/>
                <a:cxnLst>
                  <a:cxn ang="0">
                    <a:pos x="connsiteX0" y="connsiteY0"/>
                  </a:cxn>
                  <a:cxn ang="0">
                    <a:pos x="connsiteX1" y="connsiteY1"/>
                  </a:cxn>
                  <a:cxn ang="0">
                    <a:pos x="connsiteX2" y="connsiteY2"/>
                  </a:cxn>
                </a:cxnLst>
                <a:rect l="l" t="t" r="r" b="b"/>
                <a:pathLst>
                  <a:path w="12125" h="24715">
                    <a:moveTo>
                      <a:pt x="12125" y="24715"/>
                    </a:moveTo>
                    <a:lnTo>
                      <a:pt x="7921" y="0"/>
                    </a:lnTo>
                    <a:lnTo>
                      <a:pt x="0" y="2378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45" name="Freeform: Shape 1644">
                <a:extLst>
                  <a:ext uri="{FF2B5EF4-FFF2-40B4-BE49-F238E27FC236}">
                    <a16:creationId xmlns:a16="http://schemas.microsoft.com/office/drawing/2014/main" id="{1AC06881-FD8D-CAAD-0788-039F72DC44EC}"/>
                  </a:ext>
                </a:extLst>
              </p:cNvPr>
              <p:cNvSpPr/>
              <p:nvPr/>
            </p:nvSpPr>
            <p:spPr>
              <a:xfrm>
                <a:off x="4809827" y="1314126"/>
                <a:ext cx="11263" cy="19891"/>
              </a:xfrm>
              <a:custGeom>
                <a:avLst/>
                <a:gdLst>
                  <a:gd name="connsiteX0" fmla="*/ 11263 w 11263"/>
                  <a:gd name="connsiteY0" fmla="*/ 16536 h 19891"/>
                  <a:gd name="connsiteX1" fmla="*/ 0 w 11263"/>
                  <a:gd name="connsiteY1" fmla="*/ 0 h 19891"/>
                  <a:gd name="connsiteX2" fmla="*/ 2157 w 11263"/>
                  <a:gd name="connsiteY2" fmla="*/ 19891 h 19891"/>
                </a:gdLst>
                <a:ahLst/>
                <a:cxnLst>
                  <a:cxn ang="0">
                    <a:pos x="connsiteX0" y="connsiteY0"/>
                  </a:cxn>
                  <a:cxn ang="0">
                    <a:pos x="connsiteX1" y="connsiteY1"/>
                  </a:cxn>
                  <a:cxn ang="0">
                    <a:pos x="connsiteX2" y="connsiteY2"/>
                  </a:cxn>
                </a:cxnLst>
                <a:rect l="l" t="t" r="r" b="b"/>
                <a:pathLst>
                  <a:path w="11263" h="19891">
                    <a:moveTo>
                      <a:pt x="11263" y="16536"/>
                    </a:moveTo>
                    <a:lnTo>
                      <a:pt x="0" y="0"/>
                    </a:lnTo>
                    <a:lnTo>
                      <a:pt x="2157" y="1989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46" name="Freeform: Shape 1645">
                <a:extLst>
                  <a:ext uri="{FF2B5EF4-FFF2-40B4-BE49-F238E27FC236}">
                    <a16:creationId xmlns:a16="http://schemas.microsoft.com/office/drawing/2014/main" id="{03AA6DF7-73A3-9B24-8A10-F2717BE16FE9}"/>
                  </a:ext>
                </a:extLst>
              </p:cNvPr>
              <p:cNvSpPr/>
              <p:nvPr/>
            </p:nvSpPr>
            <p:spPr>
              <a:xfrm>
                <a:off x="4809827" y="1430215"/>
                <a:ext cx="17765" cy="15796"/>
              </a:xfrm>
              <a:custGeom>
                <a:avLst/>
                <a:gdLst>
                  <a:gd name="connsiteX0" fmla="*/ 17766 w 17765"/>
                  <a:gd name="connsiteY0" fmla="*/ 8427 h 15796"/>
                  <a:gd name="connsiteX1" fmla="*/ 0 w 17765"/>
                  <a:gd name="connsiteY1" fmla="*/ 0 h 15796"/>
                  <a:gd name="connsiteX2" fmla="*/ 11710 w 17765"/>
                  <a:gd name="connsiteY2" fmla="*/ 15796 h 15796"/>
                </a:gdLst>
                <a:ahLst/>
                <a:cxnLst>
                  <a:cxn ang="0">
                    <a:pos x="connsiteX0" y="connsiteY0"/>
                  </a:cxn>
                  <a:cxn ang="0">
                    <a:pos x="connsiteX1" y="connsiteY1"/>
                  </a:cxn>
                  <a:cxn ang="0">
                    <a:pos x="connsiteX2" y="connsiteY2"/>
                  </a:cxn>
                </a:cxnLst>
                <a:rect l="l" t="t" r="r" b="b"/>
                <a:pathLst>
                  <a:path w="17765" h="15796">
                    <a:moveTo>
                      <a:pt x="17766" y="8427"/>
                    </a:moveTo>
                    <a:lnTo>
                      <a:pt x="0" y="0"/>
                    </a:lnTo>
                    <a:lnTo>
                      <a:pt x="11710" y="1579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47" name="Freeform: Shape 1646">
                <a:extLst>
                  <a:ext uri="{FF2B5EF4-FFF2-40B4-BE49-F238E27FC236}">
                    <a16:creationId xmlns:a16="http://schemas.microsoft.com/office/drawing/2014/main" id="{1DD5180D-0B00-57F9-6A2F-43611337163D}"/>
                  </a:ext>
                </a:extLst>
              </p:cNvPr>
              <p:cNvSpPr/>
              <p:nvPr/>
            </p:nvSpPr>
            <p:spPr>
              <a:xfrm>
                <a:off x="4809827" y="1546304"/>
                <a:ext cx="23483" cy="11618"/>
              </a:xfrm>
              <a:custGeom>
                <a:avLst/>
                <a:gdLst>
                  <a:gd name="connsiteX0" fmla="*/ 23483 w 23483"/>
                  <a:gd name="connsiteY0" fmla="*/ 643 h 11618"/>
                  <a:gd name="connsiteX1" fmla="*/ 0 w 23483"/>
                  <a:gd name="connsiteY1" fmla="*/ 0 h 11618"/>
                  <a:gd name="connsiteX2" fmla="*/ 20418 w 23483"/>
                  <a:gd name="connsiteY2" fmla="*/ 11618 h 11618"/>
                </a:gdLst>
                <a:ahLst/>
                <a:cxnLst>
                  <a:cxn ang="0">
                    <a:pos x="connsiteX0" y="connsiteY0"/>
                  </a:cxn>
                  <a:cxn ang="0">
                    <a:pos x="connsiteX1" y="connsiteY1"/>
                  </a:cxn>
                  <a:cxn ang="0">
                    <a:pos x="connsiteX2" y="connsiteY2"/>
                  </a:cxn>
                </a:cxnLst>
                <a:rect l="l" t="t" r="r" b="b"/>
                <a:pathLst>
                  <a:path w="23483" h="11618">
                    <a:moveTo>
                      <a:pt x="23483" y="643"/>
                    </a:moveTo>
                    <a:lnTo>
                      <a:pt x="0" y="0"/>
                    </a:lnTo>
                    <a:lnTo>
                      <a:pt x="20418" y="1161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48" name="Freeform: Shape 1647">
                <a:extLst>
                  <a:ext uri="{FF2B5EF4-FFF2-40B4-BE49-F238E27FC236}">
                    <a16:creationId xmlns:a16="http://schemas.microsoft.com/office/drawing/2014/main" id="{5AB2B8E4-27AF-3639-50FF-039B74EE645D}"/>
                  </a:ext>
                </a:extLst>
              </p:cNvPr>
              <p:cNvSpPr/>
              <p:nvPr/>
            </p:nvSpPr>
            <p:spPr>
              <a:xfrm>
                <a:off x="4809827" y="1655737"/>
                <a:ext cx="28335" cy="14117"/>
              </a:xfrm>
              <a:custGeom>
                <a:avLst/>
                <a:gdLst>
                  <a:gd name="connsiteX0" fmla="*/ 28335 w 28335"/>
                  <a:gd name="connsiteY0" fmla="*/ 0 h 14117"/>
                  <a:gd name="connsiteX1" fmla="*/ 0 w 28335"/>
                  <a:gd name="connsiteY1" fmla="*/ 6656 h 14117"/>
                  <a:gd name="connsiteX2" fmla="*/ 28134 w 28335"/>
                  <a:gd name="connsiteY2" fmla="*/ 14118 h 14117"/>
                </a:gdLst>
                <a:ahLst/>
                <a:cxnLst>
                  <a:cxn ang="0">
                    <a:pos x="connsiteX0" y="connsiteY0"/>
                  </a:cxn>
                  <a:cxn ang="0">
                    <a:pos x="connsiteX1" y="connsiteY1"/>
                  </a:cxn>
                  <a:cxn ang="0">
                    <a:pos x="connsiteX2" y="connsiteY2"/>
                  </a:cxn>
                </a:cxnLst>
                <a:rect l="l" t="t" r="r" b="b"/>
                <a:pathLst>
                  <a:path w="28335" h="14117">
                    <a:moveTo>
                      <a:pt x="28335" y="0"/>
                    </a:moveTo>
                    <a:lnTo>
                      <a:pt x="0" y="6656"/>
                    </a:lnTo>
                    <a:lnTo>
                      <a:pt x="28134" y="1411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49" name="Freeform: Shape 1648">
                <a:extLst>
                  <a:ext uri="{FF2B5EF4-FFF2-40B4-BE49-F238E27FC236}">
                    <a16:creationId xmlns:a16="http://schemas.microsoft.com/office/drawing/2014/main" id="{F5F4C112-F29E-4FB9-A564-49B1873D3DC6}"/>
                  </a:ext>
                </a:extLst>
              </p:cNvPr>
              <p:cNvSpPr/>
              <p:nvPr/>
            </p:nvSpPr>
            <p:spPr>
              <a:xfrm>
                <a:off x="4809827" y="1765110"/>
                <a:ext cx="34814" cy="16785"/>
              </a:xfrm>
              <a:custGeom>
                <a:avLst/>
                <a:gdLst>
                  <a:gd name="connsiteX0" fmla="*/ 32325 w 34814"/>
                  <a:gd name="connsiteY0" fmla="*/ 0 h 16785"/>
                  <a:gd name="connsiteX1" fmla="*/ 0 w 34814"/>
                  <a:gd name="connsiteY1" fmla="*/ 13372 h 16785"/>
                  <a:gd name="connsiteX2" fmla="*/ 34814 w 34814"/>
                  <a:gd name="connsiteY2" fmla="*/ 16785 h 16785"/>
                </a:gdLst>
                <a:ahLst/>
                <a:cxnLst>
                  <a:cxn ang="0">
                    <a:pos x="connsiteX0" y="connsiteY0"/>
                  </a:cxn>
                  <a:cxn ang="0">
                    <a:pos x="connsiteX1" y="connsiteY1"/>
                  </a:cxn>
                  <a:cxn ang="0">
                    <a:pos x="connsiteX2" y="connsiteY2"/>
                  </a:cxn>
                </a:cxnLst>
                <a:rect l="l" t="t" r="r" b="b"/>
                <a:pathLst>
                  <a:path w="34814" h="16785">
                    <a:moveTo>
                      <a:pt x="32325" y="0"/>
                    </a:moveTo>
                    <a:lnTo>
                      <a:pt x="0" y="13372"/>
                    </a:lnTo>
                    <a:lnTo>
                      <a:pt x="34814" y="1678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50" name="Freeform: Shape 1649">
                <a:extLst>
                  <a:ext uri="{FF2B5EF4-FFF2-40B4-BE49-F238E27FC236}">
                    <a16:creationId xmlns:a16="http://schemas.microsoft.com/office/drawing/2014/main" id="{A7A2631B-909A-BC4A-A3E9-710154AF1129}"/>
                  </a:ext>
                </a:extLst>
              </p:cNvPr>
              <p:cNvSpPr/>
              <p:nvPr/>
            </p:nvSpPr>
            <p:spPr>
              <a:xfrm>
                <a:off x="4809827" y="1875125"/>
                <a:ext cx="40479" cy="19445"/>
              </a:xfrm>
              <a:custGeom>
                <a:avLst/>
                <a:gdLst>
                  <a:gd name="connsiteX0" fmla="*/ 35506 w 40479"/>
                  <a:gd name="connsiteY0" fmla="*/ 0 h 19445"/>
                  <a:gd name="connsiteX1" fmla="*/ 0 w 40479"/>
                  <a:gd name="connsiteY1" fmla="*/ 19446 h 19445"/>
                  <a:gd name="connsiteX2" fmla="*/ 40479 w 40479"/>
                  <a:gd name="connsiteY2" fmla="*/ 18997 h 19445"/>
                </a:gdLst>
                <a:ahLst/>
                <a:cxnLst>
                  <a:cxn ang="0">
                    <a:pos x="connsiteX0" y="connsiteY0"/>
                  </a:cxn>
                  <a:cxn ang="0">
                    <a:pos x="connsiteX1" y="connsiteY1"/>
                  </a:cxn>
                  <a:cxn ang="0">
                    <a:pos x="connsiteX2" y="connsiteY2"/>
                  </a:cxn>
                </a:cxnLst>
                <a:rect l="l" t="t" r="r" b="b"/>
                <a:pathLst>
                  <a:path w="40479" h="19445">
                    <a:moveTo>
                      <a:pt x="35506" y="0"/>
                    </a:moveTo>
                    <a:lnTo>
                      <a:pt x="0" y="19446"/>
                    </a:lnTo>
                    <a:lnTo>
                      <a:pt x="40479" y="1899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51" name="Freeform: Shape 1650">
                <a:extLst>
                  <a:ext uri="{FF2B5EF4-FFF2-40B4-BE49-F238E27FC236}">
                    <a16:creationId xmlns:a16="http://schemas.microsoft.com/office/drawing/2014/main" id="{EDF20EE7-830C-13D2-9403-E0AB4A5891D3}"/>
                  </a:ext>
                </a:extLst>
              </p:cNvPr>
              <p:cNvSpPr/>
              <p:nvPr/>
            </p:nvSpPr>
            <p:spPr>
              <a:xfrm>
                <a:off x="4809827" y="1985808"/>
                <a:ext cx="45185" cy="24852"/>
              </a:xfrm>
              <a:custGeom>
                <a:avLst/>
                <a:gdLst>
                  <a:gd name="connsiteX0" fmla="*/ 37957 w 45185"/>
                  <a:gd name="connsiteY0" fmla="*/ 0 h 24852"/>
                  <a:gd name="connsiteX1" fmla="*/ 0 w 45185"/>
                  <a:gd name="connsiteY1" fmla="*/ 24852 h 24852"/>
                  <a:gd name="connsiteX2" fmla="*/ 45186 w 45185"/>
                  <a:gd name="connsiteY2" fmla="*/ 20786 h 24852"/>
                </a:gdLst>
                <a:ahLst/>
                <a:cxnLst>
                  <a:cxn ang="0">
                    <a:pos x="connsiteX0" y="connsiteY0"/>
                  </a:cxn>
                  <a:cxn ang="0">
                    <a:pos x="connsiteX1" y="connsiteY1"/>
                  </a:cxn>
                  <a:cxn ang="0">
                    <a:pos x="connsiteX2" y="connsiteY2"/>
                  </a:cxn>
                </a:cxnLst>
                <a:rect l="l" t="t" r="r" b="b"/>
                <a:pathLst>
                  <a:path w="45185" h="24852">
                    <a:moveTo>
                      <a:pt x="37957" y="0"/>
                    </a:moveTo>
                    <a:lnTo>
                      <a:pt x="0" y="24852"/>
                    </a:lnTo>
                    <a:lnTo>
                      <a:pt x="45186" y="2078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52" name="Freeform: Shape 1651">
                <a:extLst>
                  <a:ext uri="{FF2B5EF4-FFF2-40B4-BE49-F238E27FC236}">
                    <a16:creationId xmlns:a16="http://schemas.microsoft.com/office/drawing/2014/main" id="{B5112A31-E1D0-EDC4-ED14-C8C7FBDFB7EC}"/>
                  </a:ext>
                </a:extLst>
              </p:cNvPr>
              <p:cNvSpPr/>
              <p:nvPr/>
            </p:nvSpPr>
            <p:spPr>
              <a:xfrm>
                <a:off x="4809827" y="2097161"/>
                <a:ext cx="49013" cy="29587"/>
              </a:xfrm>
              <a:custGeom>
                <a:avLst/>
                <a:gdLst>
                  <a:gd name="connsiteX0" fmla="*/ 39769 w 49013"/>
                  <a:gd name="connsiteY0" fmla="*/ 0 h 29587"/>
                  <a:gd name="connsiteX1" fmla="*/ 0 w 49013"/>
                  <a:gd name="connsiteY1" fmla="*/ 29588 h 29587"/>
                  <a:gd name="connsiteX2" fmla="*/ 49013 w 49013"/>
                  <a:gd name="connsiteY2" fmla="*/ 22196 h 29587"/>
                </a:gdLst>
                <a:ahLst/>
                <a:cxnLst>
                  <a:cxn ang="0">
                    <a:pos x="connsiteX0" y="connsiteY0"/>
                  </a:cxn>
                  <a:cxn ang="0">
                    <a:pos x="connsiteX1" y="connsiteY1"/>
                  </a:cxn>
                  <a:cxn ang="0">
                    <a:pos x="connsiteX2" y="connsiteY2"/>
                  </a:cxn>
                </a:cxnLst>
                <a:rect l="l" t="t" r="r" b="b"/>
                <a:pathLst>
                  <a:path w="49013" h="29587">
                    <a:moveTo>
                      <a:pt x="39769" y="0"/>
                    </a:moveTo>
                    <a:lnTo>
                      <a:pt x="0" y="29588"/>
                    </a:lnTo>
                    <a:lnTo>
                      <a:pt x="49013" y="2219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53" name="Freeform: Shape 1652">
                <a:extLst>
                  <a:ext uri="{FF2B5EF4-FFF2-40B4-BE49-F238E27FC236}">
                    <a16:creationId xmlns:a16="http://schemas.microsoft.com/office/drawing/2014/main" id="{E20C7344-69CF-09C7-A685-7A60EEA0989A}"/>
                  </a:ext>
                </a:extLst>
              </p:cNvPr>
              <p:cNvSpPr/>
              <p:nvPr/>
            </p:nvSpPr>
            <p:spPr>
              <a:xfrm>
                <a:off x="4809827" y="2209175"/>
                <a:ext cx="52048" cy="33663"/>
              </a:xfrm>
              <a:custGeom>
                <a:avLst/>
                <a:gdLst>
                  <a:gd name="connsiteX0" fmla="*/ 41034 w 52048"/>
                  <a:gd name="connsiteY0" fmla="*/ 0 h 33663"/>
                  <a:gd name="connsiteX1" fmla="*/ 0 w 52048"/>
                  <a:gd name="connsiteY1" fmla="*/ 33663 h 33663"/>
                  <a:gd name="connsiteX2" fmla="*/ 52048 w 52048"/>
                  <a:gd name="connsiteY2" fmla="*/ 23271 h 33663"/>
                </a:gdLst>
                <a:ahLst/>
                <a:cxnLst>
                  <a:cxn ang="0">
                    <a:pos x="connsiteX0" y="connsiteY0"/>
                  </a:cxn>
                  <a:cxn ang="0">
                    <a:pos x="connsiteX1" y="connsiteY1"/>
                  </a:cxn>
                  <a:cxn ang="0">
                    <a:pos x="connsiteX2" y="connsiteY2"/>
                  </a:cxn>
                </a:cxnLst>
                <a:rect l="l" t="t" r="r" b="b"/>
                <a:pathLst>
                  <a:path w="52048" h="33663">
                    <a:moveTo>
                      <a:pt x="41034" y="0"/>
                    </a:moveTo>
                    <a:lnTo>
                      <a:pt x="0" y="33663"/>
                    </a:lnTo>
                    <a:lnTo>
                      <a:pt x="52048" y="2327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54" name="Freeform: Shape 1653">
                <a:extLst>
                  <a:ext uri="{FF2B5EF4-FFF2-40B4-BE49-F238E27FC236}">
                    <a16:creationId xmlns:a16="http://schemas.microsoft.com/office/drawing/2014/main" id="{5E28CF5E-0275-60DD-72E6-5E2A1ECB3505}"/>
                  </a:ext>
                </a:extLst>
              </p:cNvPr>
              <p:cNvSpPr/>
              <p:nvPr/>
            </p:nvSpPr>
            <p:spPr>
              <a:xfrm>
                <a:off x="4809827" y="2321826"/>
                <a:ext cx="54379" cy="37100"/>
              </a:xfrm>
              <a:custGeom>
                <a:avLst/>
                <a:gdLst>
                  <a:gd name="connsiteX0" fmla="*/ 41843 w 54379"/>
                  <a:gd name="connsiteY0" fmla="*/ 0 h 37100"/>
                  <a:gd name="connsiteX1" fmla="*/ 0 w 54379"/>
                  <a:gd name="connsiteY1" fmla="*/ 37101 h 37100"/>
                  <a:gd name="connsiteX2" fmla="*/ 54379 w 54379"/>
                  <a:gd name="connsiteY2" fmla="*/ 24056 h 37100"/>
                </a:gdLst>
                <a:ahLst/>
                <a:cxnLst>
                  <a:cxn ang="0">
                    <a:pos x="connsiteX0" y="connsiteY0"/>
                  </a:cxn>
                  <a:cxn ang="0">
                    <a:pos x="connsiteX1" y="connsiteY1"/>
                  </a:cxn>
                  <a:cxn ang="0">
                    <a:pos x="connsiteX2" y="connsiteY2"/>
                  </a:cxn>
                </a:cxnLst>
                <a:rect l="l" t="t" r="r" b="b"/>
                <a:pathLst>
                  <a:path w="54379" h="37100">
                    <a:moveTo>
                      <a:pt x="41843" y="0"/>
                    </a:moveTo>
                    <a:lnTo>
                      <a:pt x="0" y="37101"/>
                    </a:lnTo>
                    <a:lnTo>
                      <a:pt x="54379" y="2405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55" name="Freeform: Shape 1654">
                <a:extLst>
                  <a:ext uri="{FF2B5EF4-FFF2-40B4-BE49-F238E27FC236}">
                    <a16:creationId xmlns:a16="http://schemas.microsoft.com/office/drawing/2014/main" id="{396058DC-C14D-7482-CCAB-CA0698E4B583}"/>
                  </a:ext>
                </a:extLst>
              </p:cNvPr>
              <p:cNvSpPr/>
              <p:nvPr/>
            </p:nvSpPr>
            <p:spPr>
              <a:xfrm>
                <a:off x="4908536" y="501504"/>
                <a:ext cx="17376" cy="23867"/>
              </a:xfrm>
              <a:custGeom>
                <a:avLst/>
                <a:gdLst>
                  <a:gd name="connsiteX0" fmla="*/ 10412 w 17376"/>
                  <a:gd name="connsiteY0" fmla="*/ 23868 h 23867"/>
                  <a:gd name="connsiteX1" fmla="*/ 17377 w 17376"/>
                  <a:gd name="connsiteY1" fmla="*/ 0 h 23867"/>
                  <a:gd name="connsiteX2" fmla="*/ 0 w 17376"/>
                  <a:gd name="connsiteY2" fmla="*/ 17783 h 23867"/>
                </a:gdLst>
                <a:ahLst/>
                <a:cxnLst>
                  <a:cxn ang="0">
                    <a:pos x="connsiteX0" y="connsiteY0"/>
                  </a:cxn>
                  <a:cxn ang="0">
                    <a:pos x="connsiteX1" y="connsiteY1"/>
                  </a:cxn>
                  <a:cxn ang="0">
                    <a:pos x="connsiteX2" y="connsiteY2"/>
                  </a:cxn>
                </a:cxnLst>
                <a:rect l="l" t="t" r="r" b="b"/>
                <a:pathLst>
                  <a:path w="17376" h="23867">
                    <a:moveTo>
                      <a:pt x="10412" y="23868"/>
                    </a:moveTo>
                    <a:lnTo>
                      <a:pt x="17377" y="0"/>
                    </a:lnTo>
                    <a:lnTo>
                      <a:pt x="0" y="1778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56" name="Freeform: Shape 1655">
                <a:extLst>
                  <a:ext uri="{FF2B5EF4-FFF2-40B4-BE49-F238E27FC236}">
                    <a16:creationId xmlns:a16="http://schemas.microsoft.com/office/drawing/2014/main" id="{B7331BB6-93AF-8CA0-D131-16D951C8996F}"/>
                  </a:ext>
                </a:extLst>
              </p:cNvPr>
              <p:cNvSpPr/>
              <p:nvPr/>
            </p:nvSpPr>
            <p:spPr>
              <a:xfrm>
                <a:off x="4898050" y="617593"/>
                <a:ext cx="27862" cy="30302"/>
              </a:xfrm>
              <a:custGeom>
                <a:avLst/>
                <a:gdLst>
                  <a:gd name="connsiteX0" fmla="*/ 12446 w 27862"/>
                  <a:gd name="connsiteY0" fmla="*/ 30302 h 30302"/>
                  <a:gd name="connsiteX1" fmla="*/ 27863 w 27862"/>
                  <a:gd name="connsiteY1" fmla="*/ 0 h 30302"/>
                  <a:gd name="connsiteX2" fmla="*/ 0 w 27862"/>
                  <a:gd name="connsiteY2" fmla="*/ 19482 h 30302"/>
                </a:gdLst>
                <a:ahLst/>
                <a:cxnLst>
                  <a:cxn ang="0">
                    <a:pos x="connsiteX0" y="connsiteY0"/>
                  </a:cxn>
                  <a:cxn ang="0">
                    <a:pos x="connsiteX1" y="connsiteY1"/>
                  </a:cxn>
                  <a:cxn ang="0">
                    <a:pos x="connsiteX2" y="connsiteY2"/>
                  </a:cxn>
                </a:cxnLst>
                <a:rect l="l" t="t" r="r" b="b"/>
                <a:pathLst>
                  <a:path w="27862" h="30302">
                    <a:moveTo>
                      <a:pt x="12446" y="30302"/>
                    </a:moveTo>
                    <a:lnTo>
                      <a:pt x="27863" y="0"/>
                    </a:lnTo>
                    <a:lnTo>
                      <a:pt x="0" y="1948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57" name="Freeform: Shape 1656">
                <a:extLst>
                  <a:ext uri="{FF2B5EF4-FFF2-40B4-BE49-F238E27FC236}">
                    <a16:creationId xmlns:a16="http://schemas.microsoft.com/office/drawing/2014/main" id="{CB71DE49-15B8-42FB-EACF-2E14256AF225}"/>
                  </a:ext>
                </a:extLst>
              </p:cNvPr>
              <p:cNvSpPr/>
              <p:nvPr/>
            </p:nvSpPr>
            <p:spPr>
              <a:xfrm>
                <a:off x="4894095" y="733682"/>
                <a:ext cx="31817" cy="33499"/>
              </a:xfrm>
              <a:custGeom>
                <a:avLst/>
                <a:gdLst>
                  <a:gd name="connsiteX0" fmla="*/ 13624 w 31817"/>
                  <a:gd name="connsiteY0" fmla="*/ 33500 h 33499"/>
                  <a:gd name="connsiteX1" fmla="*/ 31818 w 31817"/>
                  <a:gd name="connsiteY1" fmla="*/ 0 h 33499"/>
                  <a:gd name="connsiteX2" fmla="*/ 0 w 31817"/>
                  <a:gd name="connsiteY2" fmla="*/ 20996 h 33499"/>
                </a:gdLst>
                <a:ahLst/>
                <a:cxnLst>
                  <a:cxn ang="0">
                    <a:pos x="connsiteX0" y="connsiteY0"/>
                  </a:cxn>
                  <a:cxn ang="0">
                    <a:pos x="connsiteX1" y="connsiteY1"/>
                  </a:cxn>
                  <a:cxn ang="0">
                    <a:pos x="connsiteX2" y="connsiteY2"/>
                  </a:cxn>
                </a:cxnLst>
                <a:rect l="l" t="t" r="r" b="b"/>
                <a:pathLst>
                  <a:path w="31817" h="33499">
                    <a:moveTo>
                      <a:pt x="13624" y="33500"/>
                    </a:moveTo>
                    <a:lnTo>
                      <a:pt x="31818" y="0"/>
                    </a:lnTo>
                    <a:lnTo>
                      <a:pt x="0" y="2099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58" name="Freeform: Shape 1657">
                <a:extLst>
                  <a:ext uri="{FF2B5EF4-FFF2-40B4-BE49-F238E27FC236}">
                    <a16:creationId xmlns:a16="http://schemas.microsoft.com/office/drawing/2014/main" id="{09840AFB-E0EA-4F7D-4113-265DE10BEC72}"/>
                  </a:ext>
                </a:extLst>
              </p:cNvPr>
              <p:cNvSpPr/>
              <p:nvPr/>
            </p:nvSpPr>
            <p:spPr>
              <a:xfrm>
                <a:off x="4895732" y="849771"/>
                <a:ext cx="30180" cy="33350"/>
              </a:xfrm>
              <a:custGeom>
                <a:avLst/>
                <a:gdLst>
                  <a:gd name="connsiteX0" fmla="*/ 13763 w 30180"/>
                  <a:gd name="connsiteY0" fmla="*/ 33351 h 33350"/>
                  <a:gd name="connsiteX1" fmla="*/ 30180 w 30180"/>
                  <a:gd name="connsiteY1" fmla="*/ 0 h 33350"/>
                  <a:gd name="connsiteX2" fmla="*/ 0 w 30180"/>
                  <a:gd name="connsiteY2" fmla="*/ 21701 h 33350"/>
                </a:gdLst>
                <a:ahLst/>
                <a:cxnLst>
                  <a:cxn ang="0">
                    <a:pos x="connsiteX0" y="connsiteY0"/>
                  </a:cxn>
                  <a:cxn ang="0">
                    <a:pos x="connsiteX1" y="connsiteY1"/>
                  </a:cxn>
                  <a:cxn ang="0">
                    <a:pos x="connsiteX2" y="connsiteY2"/>
                  </a:cxn>
                </a:cxnLst>
                <a:rect l="l" t="t" r="r" b="b"/>
                <a:pathLst>
                  <a:path w="30180" h="33350">
                    <a:moveTo>
                      <a:pt x="13763" y="33351"/>
                    </a:moveTo>
                    <a:lnTo>
                      <a:pt x="30180" y="0"/>
                    </a:lnTo>
                    <a:lnTo>
                      <a:pt x="0" y="2170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59" name="Freeform: Shape 1658">
                <a:extLst>
                  <a:ext uri="{FF2B5EF4-FFF2-40B4-BE49-F238E27FC236}">
                    <a16:creationId xmlns:a16="http://schemas.microsoft.com/office/drawing/2014/main" id="{903E284C-2DEB-AEEA-8A74-B642275D34CF}"/>
                  </a:ext>
                </a:extLst>
              </p:cNvPr>
              <p:cNvSpPr/>
              <p:nvPr/>
            </p:nvSpPr>
            <p:spPr>
              <a:xfrm>
                <a:off x="4901404" y="965859"/>
                <a:ext cx="24509" cy="30491"/>
              </a:xfrm>
              <a:custGeom>
                <a:avLst/>
                <a:gdLst>
                  <a:gd name="connsiteX0" fmla="*/ 12994 w 24509"/>
                  <a:gd name="connsiteY0" fmla="*/ 30492 h 30491"/>
                  <a:gd name="connsiteX1" fmla="*/ 24509 w 24509"/>
                  <a:gd name="connsiteY1" fmla="*/ 0 h 30491"/>
                  <a:gd name="connsiteX2" fmla="*/ 0 w 24509"/>
                  <a:gd name="connsiteY2" fmla="*/ 21485 h 30491"/>
                </a:gdLst>
                <a:ahLst/>
                <a:cxnLst>
                  <a:cxn ang="0">
                    <a:pos x="connsiteX0" y="connsiteY0"/>
                  </a:cxn>
                  <a:cxn ang="0">
                    <a:pos x="connsiteX1" y="connsiteY1"/>
                  </a:cxn>
                  <a:cxn ang="0">
                    <a:pos x="connsiteX2" y="connsiteY2"/>
                  </a:cxn>
                </a:cxnLst>
                <a:rect l="l" t="t" r="r" b="b"/>
                <a:pathLst>
                  <a:path w="24509" h="30491">
                    <a:moveTo>
                      <a:pt x="12994" y="30492"/>
                    </a:moveTo>
                    <a:lnTo>
                      <a:pt x="24509" y="0"/>
                    </a:lnTo>
                    <a:lnTo>
                      <a:pt x="0" y="2148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60" name="Freeform: Shape 1659">
                <a:extLst>
                  <a:ext uri="{FF2B5EF4-FFF2-40B4-BE49-F238E27FC236}">
                    <a16:creationId xmlns:a16="http://schemas.microsoft.com/office/drawing/2014/main" id="{C4573DB0-CA8A-75B4-990F-EBED160CC5F9}"/>
                  </a:ext>
                </a:extLst>
              </p:cNvPr>
              <p:cNvSpPr/>
              <p:nvPr/>
            </p:nvSpPr>
            <p:spPr>
              <a:xfrm>
                <a:off x="4909603" y="1081948"/>
                <a:ext cx="16309" cy="25715"/>
              </a:xfrm>
              <a:custGeom>
                <a:avLst/>
                <a:gdLst>
                  <a:gd name="connsiteX0" fmla="*/ 11540 w 16309"/>
                  <a:gd name="connsiteY0" fmla="*/ 25715 h 25715"/>
                  <a:gd name="connsiteX1" fmla="*/ 16309 w 16309"/>
                  <a:gd name="connsiteY1" fmla="*/ 0 h 25715"/>
                  <a:gd name="connsiteX2" fmla="*/ 0 w 16309"/>
                  <a:gd name="connsiteY2" fmla="*/ 20446 h 25715"/>
                </a:gdLst>
                <a:ahLst/>
                <a:cxnLst>
                  <a:cxn ang="0">
                    <a:pos x="connsiteX0" y="connsiteY0"/>
                  </a:cxn>
                  <a:cxn ang="0">
                    <a:pos x="connsiteX1" y="connsiteY1"/>
                  </a:cxn>
                  <a:cxn ang="0">
                    <a:pos x="connsiteX2" y="connsiteY2"/>
                  </a:cxn>
                </a:cxnLst>
                <a:rect l="l" t="t" r="r" b="b"/>
                <a:pathLst>
                  <a:path w="16309" h="25715">
                    <a:moveTo>
                      <a:pt x="11540" y="25715"/>
                    </a:moveTo>
                    <a:lnTo>
                      <a:pt x="16309" y="0"/>
                    </a:lnTo>
                    <a:lnTo>
                      <a:pt x="0" y="2044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61" name="Freeform: Shape 1660">
                <a:extLst>
                  <a:ext uri="{FF2B5EF4-FFF2-40B4-BE49-F238E27FC236}">
                    <a16:creationId xmlns:a16="http://schemas.microsoft.com/office/drawing/2014/main" id="{44850E15-A38C-07A6-6270-47DE39A908EC}"/>
                  </a:ext>
                </a:extLst>
              </p:cNvPr>
              <p:cNvSpPr/>
              <p:nvPr/>
            </p:nvSpPr>
            <p:spPr>
              <a:xfrm>
                <a:off x="4919071" y="1198037"/>
                <a:ext cx="9610" cy="19730"/>
              </a:xfrm>
              <a:custGeom>
                <a:avLst/>
                <a:gdLst>
                  <a:gd name="connsiteX0" fmla="*/ 9610 w 9610"/>
                  <a:gd name="connsiteY0" fmla="*/ 19730 h 19730"/>
                  <a:gd name="connsiteX1" fmla="*/ 6842 w 9610"/>
                  <a:gd name="connsiteY1" fmla="*/ 0 h 19730"/>
                  <a:gd name="connsiteX2" fmla="*/ 0 w 9610"/>
                  <a:gd name="connsiteY2" fmla="*/ 18712 h 19730"/>
                </a:gdLst>
                <a:ahLst/>
                <a:cxnLst>
                  <a:cxn ang="0">
                    <a:pos x="connsiteX0" y="connsiteY0"/>
                  </a:cxn>
                  <a:cxn ang="0">
                    <a:pos x="connsiteX1" y="connsiteY1"/>
                  </a:cxn>
                  <a:cxn ang="0">
                    <a:pos x="connsiteX2" y="connsiteY2"/>
                  </a:cxn>
                </a:cxnLst>
                <a:rect l="l" t="t" r="r" b="b"/>
                <a:pathLst>
                  <a:path w="9610" h="19730">
                    <a:moveTo>
                      <a:pt x="9610" y="19730"/>
                    </a:moveTo>
                    <a:lnTo>
                      <a:pt x="6842" y="0"/>
                    </a:lnTo>
                    <a:lnTo>
                      <a:pt x="0" y="1871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62" name="Freeform: Shape 1661">
                <a:extLst>
                  <a:ext uri="{FF2B5EF4-FFF2-40B4-BE49-F238E27FC236}">
                    <a16:creationId xmlns:a16="http://schemas.microsoft.com/office/drawing/2014/main" id="{BECC767D-DEF3-D311-F07B-6DC6B09CB32F}"/>
                  </a:ext>
                </a:extLst>
              </p:cNvPr>
              <p:cNvSpPr/>
              <p:nvPr/>
            </p:nvSpPr>
            <p:spPr>
              <a:xfrm>
                <a:off x="4925913" y="1314126"/>
                <a:ext cx="10334" cy="16410"/>
              </a:xfrm>
              <a:custGeom>
                <a:avLst/>
                <a:gdLst>
                  <a:gd name="connsiteX0" fmla="*/ 10335 w 10334"/>
                  <a:gd name="connsiteY0" fmla="*/ 13086 h 16410"/>
                  <a:gd name="connsiteX1" fmla="*/ 0 w 10334"/>
                  <a:gd name="connsiteY1" fmla="*/ 0 h 16410"/>
                  <a:gd name="connsiteX2" fmla="*/ 2960 w 10334"/>
                  <a:gd name="connsiteY2" fmla="*/ 16410 h 16410"/>
                </a:gdLst>
                <a:ahLst/>
                <a:cxnLst>
                  <a:cxn ang="0">
                    <a:pos x="connsiteX0" y="connsiteY0"/>
                  </a:cxn>
                  <a:cxn ang="0">
                    <a:pos x="connsiteX1" y="connsiteY1"/>
                  </a:cxn>
                  <a:cxn ang="0">
                    <a:pos x="connsiteX2" y="connsiteY2"/>
                  </a:cxn>
                </a:cxnLst>
                <a:rect l="l" t="t" r="r" b="b"/>
                <a:pathLst>
                  <a:path w="10334" h="16410">
                    <a:moveTo>
                      <a:pt x="10335" y="13086"/>
                    </a:moveTo>
                    <a:lnTo>
                      <a:pt x="0" y="0"/>
                    </a:lnTo>
                    <a:lnTo>
                      <a:pt x="2960" y="1641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63" name="Freeform: Shape 1662">
                <a:extLst>
                  <a:ext uri="{FF2B5EF4-FFF2-40B4-BE49-F238E27FC236}">
                    <a16:creationId xmlns:a16="http://schemas.microsoft.com/office/drawing/2014/main" id="{1F29639D-9F85-0317-C030-16FFA63DC146}"/>
                  </a:ext>
                </a:extLst>
              </p:cNvPr>
              <p:cNvSpPr/>
              <p:nvPr/>
            </p:nvSpPr>
            <p:spPr>
              <a:xfrm>
                <a:off x="4925913" y="1430215"/>
                <a:ext cx="17447" cy="13661"/>
              </a:xfrm>
              <a:custGeom>
                <a:avLst/>
                <a:gdLst>
                  <a:gd name="connsiteX0" fmla="*/ 17447 w 17447"/>
                  <a:gd name="connsiteY0" fmla="*/ 6178 h 13661"/>
                  <a:gd name="connsiteX1" fmla="*/ 0 w 17447"/>
                  <a:gd name="connsiteY1" fmla="*/ 0 h 13661"/>
                  <a:gd name="connsiteX2" fmla="*/ 12488 w 17447"/>
                  <a:gd name="connsiteY2" fmla="*/ 13661 h 13661"/>
                </a:gdLst>
                <a:ahLst/>
                <a:cxnLst>
                  <a:cxn ang="0">
                    <a:pos x="connsiteX0" y="connsiteY0"/>
                  </a:cxn>
                  <a:cxn ang="0">
                    <a:pos x="connsiteX1" y="connsiteY1"/>
                  </a:cxn>
                  <a:cxn ang="0">
                    <a:pos x="connsiteX2" y="connsiteY2"/>
                  </a:cxn>
                </a:cxnLst>
                <a:rect l="l" t="t" r="r" b="b"/>
                <a:pathLst>
                  <a:path w="17447" h="13661">
                    <a:moveTo>
                      <a:pt x="17447" y="6178"/>
                    </a:moveTo>
                    <a:lnTo>
                      <a:pt x="0" y="0"/>
                    </a:lnTo>
                    <a:lnTo>
                      <a:pt x="12488" y="1366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64" name="Freeform: Shape 1663">
                <a:extLst>
                  <a:ext uri="{FF2B5EF4-FFF2-40B4-BE49-F238E27FC236}">
                    <a16:creationId xmlns:a16="http://schemas.microsoft.com/office/drawing/2014/main" id="{29D80BED-BE4D-7361-9D24-AE1384E81343}"/>
                  </a:ext>
                </a:extLst>
              </p:cNvPr>
              <p:cNvSpPr/>
              <p:nvPr/>
            </p:nvSpPr>
            <p:spPr>
              <a:xfrm>
                <a:off x="4925913" y="1545585"/>
                <a:ext cx="23839" cy="11303"/>
              </a:xfrm>
              <a:custGeom>
                <a:avLst/>
                <a:gdLst>
                  <a:gd name="connsiteX0" fmla="*/ 23840 w 23839"/>
                  <a:gd name="connsiteY0" fmla="*/ 0 h 11303"/>
                  <a:gd name="connsiteX1" fmla="*/ 0 w 23839"/>
                  <a:gd name="connsiteY1" fmla="*/ 719 h 11303"/>
                  <a:gd name="connsiteX2" fmla="*/ 21373 w 23839"/>
                  <a:gd name="connsiteY2" fmla="*/ 11303 h 11303"/>
                </a:gdLst>
                <a:ahLst/>
                <a:cxnLst>
                  <a:cxn ang="0">
                    <a:pos x="connsiteX0" y="connsiteY0"/>
                  </a:cxn>
                  <a:cxn ang="0">
                    <a:pos x="connsiteX1" y="connsiteY1"/>
                  </a:cxn>
                  <a:cxn ang="0">
                    <a:pos x="connsiteX2" y="connsiteY2"/>
                  </a:cxn>
                </a:cxnLst>
                <a:rect l="l" t="t" r="r" b="b"/>
                <a:pathLst>
                  <a:path w="23839" h="11303">
                    <a:moveTo>
                      <a:pt x="23840" y="0"/>
                    </a:moveTo>
                    <a:lnTo>
                      <a:pt x="0" y="719"/>
                    </a:lnTo>
                    <a:lnTo>
                      <a:pt x="21373" y="1130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65" name="Freeform: Shape 1664">
                <a:extLst>
                  <a:ext uri="{FF2B5EF4-FFF2-40B4-BE49-F238E27FC236}">
                    <a16:creationId xmlns:a16="http://schemas.microsoft.com/office/drawing/2014/main" id="{0976A0DD-E4A0-EA01-E02B-9678A048D71C}"/>
                  </a:ext>
                </a:extLst>
              </p:cNvPr>
              <p:cNvSpPr/>
              <p:nvPr/>
            </p:nvSpPr>
            <p:spPr>
              <a:xfrm>
                <a:off x="4925913" y="1654984"/>
                <a:ext cx="29417" cy="14701"/>
              </a:xfrm>
              <a:custGeom>
                <a:avLst/>
                <a:gdLst>
                  <a:gd name="connsiteX0" fmla="*/ 29388 w 29417"/>
                  <a:gd name="connsiteY0" fmla="*/ 0 h 14701"/>
                  <a:gd name="connsiteX1" fmla="*/ 0 w 29417"/>
                  <a:gd name="connsiteY1" fmla="*/ 7409 h 14701"/>
                  <a:gd name="connsiteX2" fmla="*/ 29418 w 29417"/>
                  <a:gd name="connsiteY2" fmla="*/ 14702 h 14701"/>
                </a:gdLst>
                <a:ahLst/>
                <a:cxnLst>
                  <a:cxn ang="0">
                    <a:pos x="connsiteX0" y="connsiteY0"/>
                  </a:cxn>
                  <a:cxn ang="0">
                    <a:pos x="connsiteX1" y="connsiteY1"/>
                  </a:cxn>
                  <a:cxn ang="0">
                    <a:pos x="connsiteX2" y="connsiteY2"/>
                  </a:cxn>
                </a:cxnLst>
                <a:rect l="l" t="t" r="r" b="b"/>
                <a:pathLst>
                  <a:path w="29417" h="14701">
                    <a:moveTo>
                      <a:pt x="29388" y="0"/>
                    </a:moveTo>
                    <a:lnTo>
                      <a:pt x="0" y="7409"/>
                    </a:lnTo>
                    <a:lnTo>
                      <a:pt x="29418" y="1470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66" name="Freeform: Shape 1665">
                <a:extLst>
                  <a:ext uri="{FF2B5EF4-FFF2-40B4-BE49-F238E27FC236}">
                    <a16:creationId xmlns:a16="http://schemas.microsoft.com/office/drawing/2014/main" id="{AD64878B-150B-BB63-2D36-C5ED2AC094E4}"/>
                  </a:ext>
                </a:extLst>
              </p:cNvPr>
              <p:cNvSpPr/>
              <p:nvPr/>
            </p:nvSpPr>
            <p:spPr>
              <a:xfrm>
                <a:off x="4925913" y="1764726"/>
                <a:ext cx="36520" cy="17644"/>
              </a:xfrm>
              <a:custGeom>
                <a:avLst/>
                <a:gdLst>
                  <a:gd name="connsiteX0" fmla="*/ 34054 w 36520"/>
                  <a:gd name="connsiteY0" fmla="*/ 0 h 17644"/>
                  <a:gd name="connsiteX1" fmla="*/ 0 w 36520"/>
                  <a:gd name="connsiteY1" fmla="*/ 13756 h 17644"/>
                  <a:gd name="connsiteX2" fmla="*/ 36521 w 36520"/>
                  <a:gd name="connsiteY2" fmla="*/ 17644 h 17644"/>
                </a:gdLst>
                <a:ahLst/>
                <a:cxnLst>
                  <a:cxn ang="0">
                    <a:pos x="connsiteX0" y="connsiteY0"/>
                  </a:cxn>
                  <a:cxn ang="0">
                    <a:pos x="connsiteX1" y="connsiteY1"/>
                  </a:cxn>
                  <a:cxn ang="0">
                    <a:pos x="connsiteX2" y="connsiteY2"/>
                  </a:cxn>
                </a:cxnLst>
                <a:rect l="l" t="t" r="r" b="b"/>
                <a:pathLst>
                  <a:path w="36520" h="17644">
                    <a:moveTo>
                      <a:pt x="34054" y="0"/>
                    </a:moveTo>
                    <a:lnTo>
                      <a:pt x="0" y="13756"/>
                    </a:lnTo>
                    <a:lnTo>
                      <a:pt x="36521" y="1764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67" name="Freeform: Shape 1666">
                <a:extLst>
                  <a:ext uri="{FF2B5EF4-FFF2-40B4-BE49-F238E27FC236}">
                    <a16:creationId xmlns:a16="http://schemas.microsoft.com/office/drawing/2014/main" id="{84C8E092-898C-F8BF-D28D-E8C573FE1409}"/>
                  </a:ext>
                </a:extLst>
              </p:cNvPr>
              <p:cNvSpPr/>
              <p:nvPr/>
            </p:nvSpPr>
            <p:spPr>
              <a:xfrm>
                <a:off x="4925913" y="1874912"/>
                <a:ext cx="42647" cy="20124"/>
              </a:xfrm>
              <a:custGeom>
                <a:avLst/>
                <a:gdLst>
                  <a:gd name="connsiteX0" fmla="*/ 37849 w 42647"/>
                  <a:gd name="connsiteY0" fmla="*/ 0 h 20124"/>
                  <a:gd name="connsiteX1" fmla="*/ 0 w 42647"/>
                  <a:gd name="connsiteY1" fmla="*/ 19659 h 20124"/>
                  <a:gd name="connsiteX2" fmla="*/ 42647 w 42647"/>
                  <a:gd name="connsiteY2" fmla="*/ 20124 h 20124"/>
                </a:gdLst>
                <a:ahLst/>
                <a:cxnLst>
                  <a:cxn ang="0">
                    <a:pos x="connsiteX0" y="connsiteY0"/>
                  </a:cxn>
                  <a:cxn ang="0">
                    <a:pos x="connsiteX1" y="connsiteY1"/>
                  </a:cxn>
                  <a:cxn ang="0">
                    <a:pos x="connsiteX2" y="connsiteY2"/>
                  </a:cxn>
                </a:cxnLst>
                <a:rect l="l" t="t" r="r" b="b"/>
                <a:pathLst>
                  <a:path w="42647" h="20124">
                    <a:moveTo>
                      <a:pt x="37849" y="0"/>
                    </a:moveTo>
                    <a:lnTo>
                      <a:pt x="0" y="19659"/>
                    </a:lnTo>
                    <a:lnTo>
                      <a:pt x="42647" y="2012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68" name="Freeform: Shape 1667">
                <a:extLst>
                  <a:ext uri="{FF2B5EF4-FFF2-40B4-BE49-F238E27FC236}">
                    <a16:creationId xmlns:a16="http://schemas.microsoft.com/office/drawing/2014/main" id="{862B7FDD-E68F-CE05-B36A-6C2FE9C0EC65}"/>
                  </a:ext>
                </a:extLst>
              </p:cNvPr>
              <p:cNvSpPr/>
              <p:nvPr/>
            </p:nvSpPr>
            <p:spPr>
              <a:xfrm>
                <a:off x="4925913" y="1985615"/>
                <a:ext cx="47797" cy="25044"/>
              </a:xfrm>
              <a:custGeom>
                <a:avLst/>
                <a:gdLst>
                  <a:gd name="connsiteX0" fmla="*/ 40813 w 47797"/>
                  <a:gd name="connsiteY0" fmla="*/ 0 h 25044"/>
                  <a:gd name="connsiteX1" fmla="*/ 0 w 47797"/>
                  <a:gd name="connsiteY1" fmla="*/ 25045 h 25044"/>
                  <a:gd name="connsiteX2" fmla="*/ 47797 w 47797"/>
                  <a:gd name="connsiteY2" fmla="*/ 22153 h 25044"/>
                </a:gdLst>
                <a:ahLst/>
                <a:cxnLst>
                  <a:cxn ang="0">
                    <a:pos x="connsiteX0" y="connsiteY0"/>
                  </a:cxn>
                  <a:cxn ang="0">
                    <a:pos x="connsiteX1" y="connsiteY1"/>
                  </a:cxn>
                  <a:cxn ang="0">
                    <a:pos x="connsiteX2" y="connsiteY2"/>
                  </a:cxn>
                </a:cxnLst>
                <a:rect l="l" t="t" r="r" b="b"/>
                <a:pathLst>
                  <a:path w="47797" h="25044">
                    <a:moveTo>
                      <a:pt x="40813" y="0"/>
                    </a:moveTo>
                    <a:lnTo>
                      <a:pt x="0" y="25045"/>
                    </a:lnTo>
                    <a:lnTo>
                      <a:pt x="47797" y="2215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69" name="Freeform: Shape 1668">
                <a:extLst>
                  <a:ext uri="{FF2B5EF4-FFF2-40B4-BE49-F238E27FC236}">
                    <a16:creationId xmlns:a16="http://schemas.microsoft.com/office/drawing/2014/main" id="{B630D1E2-4E2D-E9CA-CEDA-ACDEE544D7B2}"/>
                  </a:ext>
                </a:extLst>
              </p:cNvPr>
              <p:cNvSpPr/>
              <p:nvPr/>
            </p:nvSpPr>
            <p:spPr>
              <a:xfrm>
                <a:off x="4925913" y="2096886"/>
                <a:ext cx="52000" cy="29862"/>
              </a:xfrm>
              <a:custGeom>
                <a:avLst/>
                <a:gdLst>
                  <a:gd name="connsiteX0" fmla="*/ 43008 w 52000"/>
                  <a:gd name="connsiteY0" fmla="*/ 0 h 29862"/>
                  <a:gd name="connsiteX1" fmla="*/ 0 w 52000"/>
                  <a:gd name="connsiteY1" fmla="*/ 29862 h 29862"/>
                  <a:gd name="connsiteX2" fmla="*/ 52001 w 52000"/>
                  <a:gd name="connsiteY2" fmla="*/ 23753 h 29862"/>
                </a:gdLst>
                <a:ahLst/>
                <a:cxnLst>
                  <a:cxn ang="0">
                    <a:pos x="connsiteX0" y="connsiteY0"/>
                  </a:cxn>
                  <a:cxn ang="0">
                    <a:pos x="connsiteX1" y="connsiteY1"/>
                  </a:cxn>
                  <a:cxn ang="0">
                    <a:pos x="connsiteX2" y="connsiteY2"/>
                  </a:cxn>
                </a:cxnLst>
                <a:rect l="l" t="t" r="r" b="b"/>
                <a:pathLst>
                  <a:path w="52000" h="29862">
                    <a:moveTo>
                      <a:pt x="43008" y="0"/>
                    </a:moveTo>
                    <a:lnTo>
                      <a:pt x="0" y="29862"/>
                    </a:lnTo>
                    <a:lnTo>
                      <a:pt x="52001" y="2375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70" name="Freeform: Shape 1669">
                <a:extLst>
                  <a:ext uri="{FF2B5EF4-FFF2-40B4-BE49-F238E27FC236}">
                    <a16:creationId xmlns:a16="http://schemas.microsoft.com/office/drawing/2014/main" id="{E8492927-F7B0-A8F5-1103-7A52577FB88E}"/>
                  </a:ext>
                </a:extLst>
              </p:cNvPr>
              <p:cNvSpPr/>
              <p:nvPr/>
            </p:nvSpPr>
            <p:spPr>
              <a:xfrm>
                <a:off x="4925913" y="2208759"/>
                <a:ext cx="55302" cy="34079"/>
              </a:xfrm>
              <a:custGeom>
                <a:avLst/>
                <a:gdLst>
                  <a:gd name="connsiteX0" fmla="*/ 44502 w 55302"/>
                  <a:gd name="connsiteY0" fmla="*/ 0 h 34079"/>
                  <a:gd name="connsiteX1" fmla="*/ 0 w 55302"/>
                  <a:gd name="connsiteY1" fmla="*/ 34079 h 34079"/>
                  <a:gd name="connsiteX2" fmla="*/ 55303 w 55302"/>
                  <a:gd name="connsiteY2" fmla="*/ 24952 h 34079"/>
                </a:gdLst>
                <a:ahLst/>
                <a:cxnLst>
                  <a:cxn ang="0">
                    <a:pos x="connsiteX0" y="connsiteY0"/>
                  </a:cxn>
                  <a:cxn ang="0">
                    <a:pos x="connsiteX1" y="connsiteY1"/>
                  </a:cxn>
                  <a:cxn ang="0">
                    <a:pos x="connsiteX2" y="connsiteY2"/>
                  </a:cxn>
                </a:cxnLst>
                <a:rect l="l" t="t" r="r" b="b"/>
                <a:pathLst>
                  <a:path w="55302" h="34079">
                    <a:moveTo>
                      <a:pt x="44502" y="0"/>
                    </a:moveTo>
                    <a:lnTo>
                      <a:pt x="0" y="34079"/>
                    </a:lnTo>
                    <a:lnTo>
                      <a:pt x="55303" y="2495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71" name="Freeform: Shape 1670">
                <a:extLst>
                  <a:ext uri="{FF2B5EF4-FFF2-40B4-BE49-F238E27FC236}">
                    <a16:creationId xmlns:a16="http://schemas.microsoft.com/office/drawing/2014/main" id="{C8BE68D3-5AFC-A1F2-486C-58720988F1BC}"/>
                  </a:ext>
                </a:extLst>
              </p:cNvPr>
              <p:cNvSpPr/>
              <p:nvPr/>
            </p:nvSpPr>
            <p:spPr>
              <a:xfrm>
                <a:off x="4925913" y="2321251"/>
                <a:ext cx="57763" cy="37675"/>
              </a:xfrm>
              <a:custGeom>
                <a:avLst/>
                <a:gdLst>
                  <a:gd name="connsiteX0" fmla="*/ 45372 w 57763"/>
                  <a:gd name="connsiteY0" fmla="*/ 0 h 37675"/>
                  <a:gd name="connsiteX1" fmla="*/ 0 w 57763"/>
                  <a:gd name="connsiteY1" fmla="*/ 37676 h 37675"/>
                  <a:gd name="connsiteX2" fmla="*/ 57763 w 57763"/>
                  <a:gd name="connsiteY2" fmla="*/ 25784 h 37675"/>
                </a:gdLst>
                <a:ahLst/>
                <a:cxnLst>
                  <a:cxn ang="0">
                    <a:pos x="connsiteX0" y="connsiteY0"/>
                  </a:cxn>
                  <a:cxn ang="0">
                    <a:pos x="connsiteX1" y="connsiteY1"/>
                  </a:cxn>
                  <a:cxn ang="0">
                    <a:pos x="connsiteX2" y="connsiteY2"/>
                  </a:cxn>
                </a:cxnLst>
                <a:rect l="l" t="t" r="r" b="b"/>
                <a:pathLst>
                  <a:path w="57763" h="37675">
                    <a:moveTo>
                      <a:pt x="45372" y="0"/>
                    </a:moveTo>
                    <a:lnTo>
                      <a:pt x="0" y="37676"/>
                    </a:lnTo>
                    <a:lnTo>
                      <a:pt x="57763" y="2578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72" name="Freeform: Shape 1671">
                <a:extLst>
                  <a:ext uri="{FF2B5EF4-FFF2-40B4-BE49-F238E27FC236}">
                    <a16:creationId xmlns:a16="http://schemas.microsoft.com/office/drawing/2014/main" id="{1C34EDEB-B850-67D5-B593-EAEF1E53C911}"/>
                  </a:ext>
                </a:extLst>
              </p:cNvPr>
              <p:cNvSpPr/>
              <p:nvPr/>
            </p:nvSpPr>
            <p:spPr>
              <a:xfrm>
                <a:off x="5036681" y="501504"/>
                <a:ext cx="5317" cy="4431"/>
              </a:xfrm>
              <a:custGeom>
                <a:avLst/>
                <a:gdLst>
                  <a:gd name="connsiteX0" fmla="*/ 1654 w 5317"/>
                  <a:gd name="connsiteY0" fmla="*/ 4431 h 4431"/>
                  <a:gd name="connsiteX1" fmla="*/ 5318 w 5317"/>
                  <a:gd name="connsiteY1" fmla="*/ 0 h 4431"/>
                  <a:gd name="connsiteX2" fmla="*/ 0 w 5317"/>
                  <a:gd name="connsiteY2" fmla="*/ 2186 h 4431"/>
                </a:gdLst>
                <a:ahLst/>
                <a:cxnLst>
                  <a:cxn ang="0">
                    <a:pos x="connsiteX0" y="connsiteY0"/>
                  </a:cxn>
                  <a:cxn ang="0">
                    <a:pos x="connsiteX1" y="connsiteY1"/>
                  </a:cxn>
                  <a:cxn ang="0">
                    <a:pos x="connsiteX2" y="connsiteY2"/>
                  </a:cxn>
                </a:cxnLst>
                <a:rect l="l" t="t" r="r" b="b"/>
                <a:pathLst>
                  <a:path w="5317" h="4431">
                    <a:moveTo>
                      <a:pt x="1654" y="4431"/>
                    </a:moveTo>
                    <a:lnTo>
                      <a:pt x="5318" y="0"/>
                    </a:lnTo>
                    <a:lnTo>
                      <a:pt x="0" y="218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73" name="Freeform: Shape 1672">
                <a:extLst>
                  <a:ext uri="{FF2B5EF4-FFF2-40B4-BE49-F238E27FC236}">
                    <a16:creationId xmlns:a16="http://schemas.microsoft.com/office/drawing/2014/main" id="{76B5741B-2325-F7CC-C6ED-7DCB9F07AE47}"/>
                  </a:ext>
                </a:extLst>
              </p:cNvPr>
              <p:cNvSpPr/>
              <p:nvPr/>
            </p:nvSpPr>
            <p:spPr>
              <a:xfrm>
                <a:off x="5012996" y="617593"/>
                <a:ext cx="29002" cy="20691"/>
              </a:xfrm>
              <a:custGeom>
                <a:avLst/>
                <a:gdLst>
                  <a:gd name="connsiteX0" fmla="*/ 7168 w 29002"/>
                  <a:gd name="connsiteY0" fmla="*/ 20691 h 20691"/>
                  <a:gd name="connsiteX1" fmla="*/ 29003 w 29002"/>
                  <a:gd name="connsiteY1" fmla="*/ 0 h 20691"/>
                  <a:gd name="connsiteX2" fmla="*/ 0 w 29002"/>
                  <a:gd name="connsiteY2" fmla="*/ 7982 h 20691"/>
                </a:gdLst>
                <a:ahLst/>
                <a:cxnLst>
                  <a:cxn ang="0">
                    <a:pos x="connsiteX0" y="connsiteY0"/>
                  </a:cxn>
                  <a:cxn ang="0">
                    <a:pos x="connsiteX1" y="connsiteY1"/>
                  </a:cxn>
                  <a:cxn ang="0">
                    <a:pos x="connsiteX2" y="connsiteY2"/>
                  </a:cxn>
                </a:cxnLst>
                <a:rect l="l" t="t" r="r" b="b"/>
                <a:pathLst>
                  <a:path w="29002" h="20691">
                    <a:moveTo>
                      <a:pt x="7168" y="20691"/>
                    </a:moveTo>
                    <a:lnTo>
                      <a:pt x="29003" y="0"/>
                    </a:lnTo>
                    <a:lnTo>
                      <a:pt x="0" y="798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74" name="Freeform: Shape 1673">
                <a:extLst>
                  <a:ext uri="{FF2B5EF4-FFF2-40B4-BE49-F238E27FC236}">
                    <a16:creationId xmlns:a16="http://schemas.microsoft.com/office/drawing/2014/main" id="{42B93572-F14A-9BA2-5892-80BEAB860EC3}"/>
                  </a:ext>
                </a:extLst>
              </p:cNvPr>
              <p:cNvSpPr/>
              <p:nvPr/>
            </p:nvSpPr>
            <p:spPr>
              <a:xfrm>
                <a:off x="5010718" y="733682"/>
                <a:ext cx="31280" cy="23369"/>
              </a:xfrm>
              <a:custGeom>
                <a:avLst/>
                <a:gdLst>
                  <a:gd name="connsiteX0" fmla="*/ 8293 w 31280"/>
                  <a:gd name="connsiteY0" fmla="*/ 23369 h 23369"/>
                  <a:gd name="connsiteX1" fmla="*/ 31280 w 31280"/>
                  <a:gd name="connsiteY1" fmla="*/ 0 h 23369"/>
                  <a:gd name="connsiteX2" fmla="*/ 0 w 31280"/>
                  <a:gd name="connsiteY2" fmla="*/ 9802 h 23369"/>
                </a:gdLst>
                <a:ahLst/>
                <a:cxnLst>
                  <a:cxn ang="0">
                    <a:pos x="connsiteX0" y="connsiteY0"/>
                  </a:cxn>
                  <a:cxn ang="0">
                    <a:pos x="connsiteX1" y="connsiteY1"/>
                  </a:cxn>
                  <a:cxn ang="0">
                    <a:pos x="connsiteX2" y="connsiteY2"/>
                  </a:cxn>
                </a:cxnLst>
                <a:rect l="l" t="t" r="r" b="b"/>
                <a:pathLst>
                  <a:path w="31280" h="23369">
                    <a:moveTo>
                      <a:pt x="8293" y="23369"/>
                    </a:moveTo>
                    <a:lnTo>
                      <a:pt x="31280" y="0"/>
                    </a:lnTo>
                    <a:lnTo>
                      <a:pt x="0" y="980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75" name="Freeform: Shape 1674">
                <a:extLst>
                  <a:ext uri="{FF2B5EF4-FFF2-40B4-BE49-F238E27FC236}">
                    <a16:creationId xmlns:a16="http://schemas.microsoft.com/office/drawing/2014/main" id="{E3F8D405-59EC-AFD3-5A37-960AA708E23C}"/>
                  </a:ext>
                </a:extLst>
              </p:cNvPr>
              <p:cNvSpPr/>
              <p:nvPr/>
            </p:nvSpPr>
            <p:spPr>
              <a:xfrm>
                <a:off x="5012856" y="849771"/>
                <a:ext cx="29142" cy="23924"/>
              </a:xfrm>
              <a:custGeom>
                <a:avLst/>
                <a:gdLst>
                  <a:gd name="connsiteX0" fmla="*/ 8874 w 29142"/>
                  <a:gd name="connsiteY0" fmla="*/ 23925 h 23924"/>
                  <a:gd name="connsiteX1" fmla="*/ 29142 w 29142"/>
                  <a:gd name="connsiteY1" fmla="*/ 0 h 23924"/>
                  <a:gd name="connsiteX2" fmla="*/ 0 w 29142"/>
                  <a:gd name="connsiteY2" fmla="*/ 11571 h 23924"/>
                </a:gdLst>
                <a:ahLst/>
                <a:cxnLst>
                  <a:cxn ang="0">
                    <a:pos x="connsiteX0" y="connsiteY0"/>
                  </a:cxn>
                  <a:cxn ang="0">
                    <a:pos x="connsiteX1" y="connsiteY1"/>
                  </a:cxn>
                  <a:cxn ang="0">
                    <a:pos x="connsiteX2" y="connsiteY2"/>
                  </a:cxn>
                </a:cxnLst>
                <a:rect l="l" t="t" r="r" b="b"/>
                <a:pathLst>
                  <a:path w="29142" h="23924">
                    <a:moveTo>
                      <a:pt x="8874" y="23925"/>
                    </a:moveTo>
                    <a:lnTo>
                      <a:pt x="29142" y="0"/>
                    </a:lnTo>
                    <a:lnTo>
                      <a:pt x="0" y="1157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76" name="Freeform: Shape 1675">
                <a:extLst>
                  <a:ext uri="{FF2B5EF4-FFF2-40B4-BE49-F238E27FC236}">
                    <a16:creationId xmlns:a16="http://schemas.microsoft.com/office/drawing/2014/main" id="{D5467678-0FE6-D433-9C78-0E0F96405601}"/>
                  </a:ext>
                </a:extLst>
              </p:cNvPr>
              <p:cNvSpPr/>
              <p:nvPr/>
            </p:nvSpPr>
            <p:spPr>
              <a:xfrm>
                <a:off x="5018379" y="965859"/>
                <a:ext cx="23619" cy="22423"/>
              </a:xfrm>
              <a:custGeom>
                <a:avLst/>
                <a:gdLst>
                  <a:gd name="connsiteX0" fmla="*/ 8810 w 23619"/>
                  <a:gd name="connsiteY0" fmla="*/ 22423 h 22423"/>
                  <a:gd name="connsiteX1" fmla="*/ 23619 w 23619"/>
                  <a:gd name="connsiteY1" fmla="*/ 0 h 22423"/>
                  <a:gd name="connsiteX2" fmla="*/ 0 w 23619"/>
                  <a:gd name="connsiteY2" fmla="*/ 12816 h 22423"/>
                </a:gdLst>
                <a:ahLst/>
                <a:cxnLst>
                  <a:cxn ang="0">
                    <a:pos x="connsiteX0" y="connsiteY0"/>
                  </a:cxn>
                  <a:cxn ang="0">
                    <a:pos x="connsiteX1" y="connsiteY1"/>
                  </a:cxn>
                  <a:cxn ang="0">
                    <a:pos x="connsiteX2" y="connsiteY2"/>
                  </a:cxn>
                </a:cxnLst>
                <a:rect l="l" t="t" r="r" b="b"/>
                <a:pathLst>
                  <a:path w="23619" h="22423">
                    <a:moveTo>
                      <a:pt x="8810" y="22423"/>
                    </a:moveTo>
                    <a:lnTo>
                      <a:pt x="23619" y="0"/>
                    </a:lnTo>
                    <a:lnTo>
                      <a:pt x="0" y="1281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77" name="Freeform: Shape 1676">
                <a:extLst>
                  <a:ext uri="{FF2B5EF4-FFF2-40B4-BE49-F238E27FC236}">
                    <a16:creationId xmlns:a16="http://schemas.microsoft.com/office/drawing/2014/main" id="{51BD46F1-164D-E437-3E3C-2E51318A63DF}"/>
                  </a:ext>
                </a:extLst>
              </p:cNvPr>
              <p:cNvSpPr/>
              <p:nvPr/>
            </p:nvSpPr>
            <p:spPr>
              <a:xfrm>
                <a:off x="5026238" y="1081948"/>
                <a:ext cx="15760" cy="19218"/>
              </a:xfrm>
              <a:custGeom>
                <a:avLst/>
                <a:gdLst>
                  <a:gd name="connsiteX0" fmla="*/ 8148 w 15760"/>
                  <a:gd name="connsiteY0" fmla="*/ 19219 h 19218"/>
                  <a:gd name="connsiteX1" fmla="*/ 15761 w 15760"/>
                  <a:gd name="connsiteY1" fmla="*/ 0 h 19218"/>
                  <a:gd name="connsiteX2" fmla="*/ 0 w 15760"/>
                  <a:gd name="connsiteY2" fmla="*/ 13375 h 19218"/>
                </a:gdLst>
                <a:ahLst/>
                <a:cxnLst>
                  <a:cxn ang="0">
                    <a:pos x="connsiteX0" y="connsiteY0"/>
                  </a:cxn>
                  <a:cxn ang="0">
                    <a:pos x="connsiteX1" y="connsiteY1"/>
                  </a:cxn>
                  <a:cxn ang="0">
                    <a:pos x="connsiteX2" y="connsiteY2"/>
                  </a:cxn>
                </a:cxnLst>
                <a:rect l="l" t="t" r="r" b="b"/>
                <a:pathLst>
                  <a:path w="15760" h="19218">
                    <a:moveTo>
                      <a:pt x="8148" y="19219"/>
                    </a:moveTo>
                    <a:lnTo>
                      <a:pt x="15761" y="0"/>
                    </a:lnTo>
                    <a:lnTo>
                      <a:pt x="0" y="1337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78" name="Freeform: Shape 1677">
                <a:extLst>
                  <a:ext uri="{FF2B5EF4-FFF2-40B4-BE49-F238E27FC236}">
                    <a16:creationId xmlns:a16="http://schemas.microsoft.com/office/drawing/2014/main" id="{FCDFF138-D87A-DC05-8726-E3394B8694D2}"/>
                  </a:ext>
                </a:extLst>
              </p:cNvPr>
              <p:cNvSpPr/>
              <p:nvPr/>
            </p:nvSpPr>
            <p:spPr>
              <a:xfrm>
                <a:off x="5035443" y="1198037"/>
                <a:ext cx="6997" cy="14759"/>
              </a:xfrm>
              <a:custGeom>
                <a:avLst/>
                <a:gdLst>
                  <a:gd name="connsiteX0" fmla="*/ 6998 w 6997"/>
                  <a:gd name="connsiteY0" fmla="*/ 14760 h 14759"/>
                  <a:gd name="connsiteX1" fmla="*/ 6556 w 6997"/>
                  <a:gd name="connsiteY1" fmla="*/ 0 h 14759"/>
                  <a:gd name="connsiteX2" fmla="*/ 0 w 6997"/>
                  <a:gd name="connsiteY2" fmla="*/ 13231 h 14759"/>
                </a:gdLst>
                <a:ahLst/>
                <a:cxnLst>
                  <a:cxn ang="0">
                    <a:pos x="connsiteX0" y="connsiteY0"/>
                  </a:cxn>
                  <a:cxn ang="0">
                    <a:pos x="connsiteX1" y="connsiteY1"/>
                  </a:cxn>
                  <a:cxn ang="0">
                    <a:pos x="connsiteX2" y="connsiteY2"/>
                  </a:cxn>
                </a:cxnLst>
                <a:rect l="l" t="t" r="r" b="b"/>
                <a:pathLst>
                  <a:path w="6997" h="14759">
                    <a:moveTo>
                      <a:pt x="6998" y="14760"/>
                    </a:moveTo>
                    <a:lnTo>
                      <a:pt x="6556" y="0"/>
                    </a:lnTo>
                    <a:lnTo>
                      <a:pt x="0" y="1323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79" name="Freeform: Shape 1678">
                <a:extLst>
                  <a:ext uri="{FF2B5EF4-FFF2-40B4-BE49-F238E27FC236}">
                    <a16:creationId xmlns:a16="http://schemas.microsoft.com/office/drawing/2014/main" id="{F940B443-3F89-08B5-5167-3D6F1A57F0F3}"/>
                  </a:ext>
                </a:extLst>
              </p:cNvPr>
              <p:cNvSpPr/>
              <p:nvPr/>
            </p:nvSpPr>
            <p:spPr>
              <a:xfrm>
                <a:off x="5041999" y="1314126"/>
                <a:ext cx="8655" cy="12428"/>
              </a:xfrm>
              <a:custGeom>
                <a:avLst/>
                <a:gdLst>
                  <a:gd name="connsiteX0" fmla="*/ 8655 w 8655"/>
                  <a:gd name="connsiteY0" fmla="*/ 9469 h 12428"/>
                  <a:gd name="connsiteX1" fmla="*/ 0 w 8655"/>
                  <a:gd name="connsiteY1" fmla="*/ 0 h 12428"/>
                  <a:gd name="connsiteX2" fmla="*/ 3181 w 8655"/>
                  <a:gd name="connsiteY2" fmla="*/ 12428 h 12428"/>
                </a:gdLst>
                <a:ahLst/>
                <a:cxnLst>
                  <a:cxn ang="0">
                    <a:pos x="connsiteX0" y="connsiteY0"/>
                  </a:cxn>
                  <a:cxn ang="0">
                    <a:pos x="connsiteX1" y="connsiteY1"/>
                  </a:cxn>
                  <a:cxn ang="0">
                    <a:pos x="connsiteX2" y="connsiteY2"/>
                  </a:cxn>
                </a:cxnLst>
                <a:rect l="l" t="t" r="r" b="b"/>
                <a:pathLst>
                  <a:path w="8655" h="12428">
                    <a:moveTo>
                      <a:pt x="8655" y="9469"/>
                    </a:moveTo>
                    <a:lnTo>
                      <a:pt x="0" y="0"/>
                    </a:lnTo>
                    <a:lnTo>
                      <a:pt x="3181" y="1242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80" name="Freeform: Shape 1679">
                <a:extLst>
                  <a:ext uri="{FF2B5EF4-FFF2-40B4-BE49-F238E27FC236}">
                    <a16:creationId xmlns:a16="http://schemas.microsoft.com/office/drawing/2014/main" id="{98D5C82B-DD80-E18C-F93D-4C34EDCB1B98}"/>
                  </a:ext>
                </a:extLst>
              </p:cNvPr>
              <p:cNvSpPr/>
              <p:nvPr/>
            </p:nvSpPr>
            <p:spPr>
              <a:xfrm>
                <a:off x="5041999" y="1430215"/>
                <a:ext cx="16551" cy="11041"/>
              </a:xfrm>
              <a:custGeom>
                <a:avLst/>
                <a:gdLst>
                  <a:gd name="connsiteX0" fmla="*/ 16552 w 16551"/>
                  <a:gd name="connsiteY0" fmla="*/ 3686 h 11041"/>
                  <a:gd name="connsiteX1" fmla="*/ 0 w 16551"/>
                  <a:gd name="connsiteY1" fmla="*/ 0 h 11041"/>
                  <a:gd name="connsiteX2" fmla="*/ 12870 w 16551"/>
                  <a:gd name="connsiteY2" fmla="*/ 11042 h 11041"/>
                </a:gdLst>
                <a:ahLst/>
                <a:cxnLst>
                  <a:cxn ang="0">
                    <a:pos x="connsiteX0" y="connsiteY0"/>
                  </a:cxn>
                  <a:cxn ang="0">
                    <a:pos x="connsiteX1" y="connsiteY1"/>
                  </a:cxn>
                  <a:cxn ang="0">
                    <a:pos x="connsiteX2" y="connsiteY2"/>
                  </a:cxn>
                </a:cxnLst>
                <a:rect l="l" t="t" r="r" b="b"/>
                <a:pathLst>
                  <a:path w="16551" h="11041">
                    <a:moveTo>
                      <a:pt x="16552" y="3686"/>
                    </a:moveTo>
                    <a:lnTo>
                      <a:pt x="0" y="0"/>
                    </a:lnTo>
                    <a:lnTo>
                      <a:pt x="12870" y="1104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81" name="Freeform: Shape 1680">
                <a:extLst>
                  <a:ext uri="{FF2B5EF4-FFF2-40B4-BE49-F238E27FC236}">
                    <a16:creationId xmlns:a16="http://schemas.microsoft.com/office/drawing/2014/main" id="{667CE509-4D2E-9A3F-8A74-A6B18CBDEFC7}"/>
                  </a:ext>
                </a:extLst>
              </p:cNvPr>
              <p:cNvSpPr/>
              <p:nvPr/>
            </p:nvSpPr>
            <p:spPr>
              <a:xfrm>
                <a:off x="5041999" y="1543973"/>
                <a:ext cx="23844" cy="11495"/>
              </a:xfrm>
              <a:custGeom>
                <a:avLst/>
                <a:gdLst>
                  <a:gd name="connsiteX0" fmla="*/ 23844 w 23844"/>
                  <a:gd name="connsiteY0" fmla="*/ 0 h 11495"/>
                  <a:gd name="connsiteX1" fmla="*/ 0 w 23844"/>
                  <a:gd name="connsiteY1" fmla="*/ 2331 h 11495"/>
                  <a:gd name="connsiteX2" fmla="*/ 22136 w 23844"/>
                  <a:gd name="connsiteY2" fmla="*/ 11496 h 11495"/>
                </a:gdLst>
                <a:ahLst/>
                <a:cxnLst>
                  <a:cxn ang="0">
                    <a:pos x="connsiteX0" y="connsiteY0"/>
                  </a:cxn>
                  <a:cxn ang="0">
                    <a:pos x="connsiteX1" y="connsiteY1"/>
                  </a:cxn>
                  <a:cxn ang="0">
                    <a:pos x="connsiteX2" y="connsiteY2"/>
                  </a:cxn>
                </a:cxnLst>
                <a:rect l="l" t="t" r="r" b="b"/>
                <a:pathLst>
                  <a:path w="23844" h="11495">
                    <a:moveTo>
                      <a:pt x="23844" y="0"/>
                    </a:moveTo>
                    <a:lnTo>
                      <a:pt x="0" y="2331"/>
                    </a:lnTo>
                    <a:lnTo>
                      <a:pt x="22136" y="1149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82" name="Freeform: Shape 1681">
                <a:extLst>
                  <a:ext uri="{FF2B5EF4-FFF2-40B4-BE49-F238E27FC236}">
                    <a16:creationId xmlns:a16="http://schemas.microsoft.com/office/drawing/2014/main" id="{0FAAC764-992F-3776-FA28-D23AC89BCC48}"/>
                  </a:ext>
                </a:extLst>
              </p:cNvPr>
              <p:cNvSpPr/>
              <p:nvPr/>
            </p:nvSpPr>
            <p:spPr>
              <a:xfrm>
                <a:off x="5041999" y="1654003"/>
                <a:ext cx="30749" cy="15281"/>
              </a:xfrm>
              <a:custGeom>
                <a:avLst/>
                <a:gdLst>
                  <a:gd name="connsiteX0" fmla="*/ 30375 w 30749"/>
                  <a:gd name="connsiteY0" fmla="*/ 0 h 15281"/>
                  <a:gd name="connsiteX1" fmla="*/ 0 w 30749"/>
                  <a:gd name="connsiteY1" fmla="*/ 8390 h 15281"/>
                  <a:gd name="connsiteX2" fmla="*/ 30749 w 30749"/>
                  <a:gd name="connsiteY2" fmla="*/ 15281 h 15281"/>
                </a:gdLst>
                <a:ahLst/>
                <a:cxnLst>
                  <a:cxn ang="0">
                    <a:pos x="connsiteX0" y="connsiteY0"/>
                  </a:cxn>
                  <a:cxn ang="0">
                    <a:pos x="connsiteX1" y="connsiteY1"/>
                  </a:cxn>
                  <a:cxn ang="0">
                    <a:pos x="connsiteX2" y="connsiteY2"/>
                  </a:cxn>
                </a:cxnLst>
                <a:rect l="l" t="t" r="r" b="b"/>
                <a:pathLst>
                  <a:path w="30749" h="15281">
                    <a:moveTo>
                      <a:pt x="30375" y="0"/>
                    </a:moveTo>
                    <a:lnTo>
                      <a:pt x="0" y="8390"/>
                    </a:lnTo>
                    <a:lnTo>
                      <a:pt x="30749" y="1528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83" name="Freeform: Shape 1682">
                <a:extLst>
                  <a:ext uri="{FF2B5EF4-FFF2-40B4-BE49-F238E27FC236}">
                    <a16:creationId xmlns:a16="http://schemas.microsoft.com/office/drawing/2014/main" id="{98DD0E63-F914-162B-7F35-DE0BF85398B8}"/>
                  </a:ext>
                </a:extLst>
              </p:cNvPr>
              <p:cNvSpPr/>
              <p:nvPr/>
            </p:nvSpPr>
            <p:spPr>
              <a:xfrm>
                <a:off x="5041999" y="1764145"/>
                <a:ext cx="38563" cy="18656"/>
              </a:xfrm>
              <a:custGeom>
                <a:avLst/>
                <a:gdLst>
                  <a:gd name="connsiteX0" fmla="*/ 36058 w 38563"/>
                  <a:gd name="connsiteY0" fmla="*/ 0 h 18656"/>
                  <a:gd name="connsiteX1" fmla="*/ 0 w 38563"/>
                  <a:gd name="connsiteY1" fmla="*/ 14337 h 18656"/>
                  <a:gd name="connsiteX2" fmla="*/ 38563 w 38563"/>
                  <a:gd name="connsiteY2" fmla="*/ 18656 h 18656"/>
                </a:gdLst>
                <a:ahLst/>
                <a:cxnLst>
                  <a:cxn ang="0">
                    <a:pos x="connsiteX0" y="connsiteY0"/>
                  </a:cxn>
                  <a:cxn ang="0">
                    <a:pos x="connsiteX1" y="connsiteY1"/>
                  </a:cxn>
                  <a:cxn ang="0">
                    <a:pos x="connsiteX2" y="connsiteY2"/>
                  </a:cxn>
                </a:cxnLst>
                <a:rect l="l" t="t" r="r" b="b"/>
                <a:pathLst>
                  <a:path w="38563" h="18656">
                    <a:moveTo>
                      <a:pt x="36058" y="0"/>
                    </a:moveTo>
                    <a:lnTo>
                      <a:pt x="0" y="14337"/>
                    </a:lnTo>
                    <a:lnTo>
                      <a:pt x="38563" y="1865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84" name="Freeform: Shape 1683">
                <a:extLst>
                  <a:ext uri="{FF2B5EF4-FFF2-40B4-BE49-F238E27FC236}">
                    <a16:creationId xmlns:a16="http://schemas.microsoft.com/office/drawing/2014/main" id="{08BB9676-2803-9271-BE79-CEF9B592B2B2}"/>
                  </a:ext>
                </a:extLst>
              </p:cNvPr>
              <p:cNvSpPr/>
              <p:nvPr/>
            </p:nvSpPr>
            <p:spPr>
              <a:xfrm>
                <a:off x="5041999" y="1874521"/>
                <a:ext cx="45481" cy="21584"/>
              </a:xfrm>
              <a:custGeom>
                <a:avLst/>
                <a:gdLst>
                  <a:gd name="connsiteX0" fmla="*/ 40853 w 45481"/>
                  <a:gd name="connsiteY0" fmla="*/ 0 h 21584"/>
                  <a:gd name="connsiteX1" fmla="*/ 0 w 45481"/>
                  <a:gd name="connsiteY1" fmla="*/ 20050 h 21584"/>
                  <a:gd name="connsiteX2" fmla="*/ 45482 w 45481"/>
                  <a:gd name="connsiteY2" fmla="*/ 21584 h 21584"/>
                </a:gdLst>
                <a:ahLst/>
                <a:cxnLst>
                  <a:cxn ang="0">
                    <a:pos x="connsiteX0" y="connsiteY0"/>
                  </a:cxn>
                  <a:cxn ang="0">
                    <a:pos x="connsiteX1" y="connsiteY1"/>
                  </a:cxn>
                  <a:cxn ang="0">
                    <a:pos x="connsiteX2" y="connsiteY2"/>
                  </a:cxn>
                </a:cxnLst>
                <a:rect l="l" t="t" r="r" b="b"/>
                <a:pathLst>
                  <a:path w="45481" h="21584">
                    <a:moveTo>
                      <a:pt x="40853" y="0"/>
                    </a:moveTo>
                    <a:lnTo>
                      <a:pt x="0" y="20050"/>
                    </a:lnTo>
                    <a:lnTo>
                      <a:pt x="45482" y="2158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85" name="Freeform: Shape 1684">
                <a:extLst>
                  <a:ext uri="{FF2B5EF4-FFF2-40B4-BE49-F238E27FC236}">
                    <a16:creationId xmlns:a16="http://schemas.microsoft.com/office/drawing/2014/main" id="{0C0021EB-7ACA-103B-F6D8-F40CC2713590}"/>
                  </a:ext>
                </a:extLst>
              </p:cNvPr>
              <p:cNvSpPr/>
              <p:nvPr/>
            </p:nvSpPr>
            <p:spPr>
              <a:xfrm>
                <a:off x="5041999" y="1985241"/>
                <a:ext cx="51437" cy="25418"/>
              </a:xfrm>
              <a:custGeom>
                <a:avLst/>
                <a:gdLst>
                  <a:gd name="connsiteX0" fmla="*/ 44739 w 51437"/>
                  <a:gd name="connsiteY0" fmla="*/ 0 h 25418"/>
                  <a:gd name="connsiteX1" fmla="*/ 0 w 51437"/>
                  <a:gd name="connsiteY1" fmla="*/ 25419 h 25418"/>
                  <a:gd name="connsiteX2" fmla="*/ 51437 w 51437"/>
                  <a:gd name="connsiteY2" fmla="*/ 24045 h 25418"/>
                </a:gdLst>
                <a:ahLst/>
                <a:cxnLst>
                  <a:cxn ang="0">
                    <a:pos x="connsiteX0" y="connsiteY0"/>
                  </a:cxn>
                  <a:cxn ang="0">
                    <a:pos x="connsiteX1" y="connsiteY1"/>
                  </a:cxn>
                  <a:cxn ang="0">
                    <a:pos x="connsiteX2" y="connsiteY2"/>
                  </a:cxn>
                </a:cxnLst>
                <a:rect l="l" t="t" r="r" b="b"/>
                <a:pathLst>
                  <a:path w="51437" h="25418">
                    <a:moveTo>
                      <a:pt x="44739" y="0"/>
                    </a:moveTo>
                    <a:lnTo>
                      <a:pt x="0" y="25419"/>
                    </a:lnTo>
                    <a:lnTo>
                      <a:pt x="51437" y="24045"/>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86" name="Freeform: Shape 1685">
                <a:extLst>
                  <a:ext uri="{FF2B5EF4-FFF2-40B4-BE49-F238E27FC236}">
                    <a16:creationId xmlns:a16="http://schemas.microsoft.com/office/drawing/2014/main" id="{7AA8D6F0-6AD6-F06B-C4EE-8A9F6F5A3D3E}"/>
                  </a:ext>
                </a:extLst>
              </p:cNvPr>
              <p:cNvSpPr/>
              <p:nvPr/>
            </p:nvSpPr>
            <p:spPr>
              <a:xfrm>
                <a:off x="5041999" y="2096397"/>
                <a:ext cx="56386" cy="30352"/>
              </a:xfrm>
              <a:custGeom>
                <a:avLst/>
                <a:gdLst>
                  <a:gd name="connsiteX0" fmla="*/ 47717 w 56386"/>
                  <a:gd name="connsiteY0" fmla="*/ 0 h 30352"/>
                  <a:gd name="connsiteX1" fmla="*/ 0 w 56386"/>
                  <a:gd name="connsiteY1" fmla="*/ 30352 h 30352"/>
                  <a:gd name="connsiteX2" fmla="*/ 56386 w 56386"/>
                  <a:gd name="connsiteY2" fmla="*/ 26026 h 30352"/>
                </a:gdLst>
                <a:ahLst/>
                <a:cxnLst>
                  <a:cxn ang="0">
                    <a:pos x="connsiteX0" y="connsiteY0"/>
                  </a:cxn>
                  <a:cxn ang="0">
                    <a:pos x="connsiteX1" y="connsiteY1"/>
                  </a:cxn>
                  <a:cxn ang="0">
                    <a:pos x="connsiteX2" y="connsiteY2"/>
                  </a:cxn>
                </a:cxnLst>
                <a:rect l="l" t="t" r="r" b="b"/>
                <a:pathLst>
                  <a:path w="56386" h="30352">
                    <a:moveTo>
                      <a:pt x="47717" y="0"/>
                    </a:moveTo>
                    <a:lnTo>
                      <a:pt x="0" y="30352"/>
                    </a:lnTo>
                    <a:lnTo>
                      <a:pt x="56386" y="2602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87" name="Freeform: Shape 1686">
                <a:extLst>
                  <a:ext uri="{FF2B5EF4-FFF2-40B4-BE49-F238E27FC236}">
                    <a16:creationId xmlns:a16="http://schemas.microsoft.com/office/drawing/2014/main" id="{F7ED681D-3647-D60B-8441-66DA2963E71E}"/>
                  </a:ext>
                </a:extLst>
              </p:cNvPr>
              <p:cNvSpPr/>
              <p:nvPr/>
            </p:nvSpPr>
            <p:spPr>
              <a:xfrm>
                <a:off x="5041999" y="2208069"/>
                <a:ext cx="60304" cy="34768"/>
              </a:xfrm>
              <a:custGeom>
                <a:avLst/>
                <a:gdLst>
                  <a:gd name="connsiteX0" fmla="*/ 49802 w 60304"/>
                  <a:gd name="connsiteY0" fmla="*/ 0 h 34768"/>
                  <a:gd name="connsiteX1" fmla="*/ 0 w 60304"/>
                  <a:gd name="connsiteY1" fmla="*/ 34768 h 34768"/>
                  <a:gd name="connsiteX2" fmla="*/ 60304 w 60304"/>
                  <a:gd name="connsiteY2" fmla="*/ 27527 h 34768"/>
                </a:gdLst>
                <a:ahLst/>
                <a:cxnLst>
                  <a:cxn ang="0">
                    <a:pos x="connsiteX0" y="connsiteY0"/>
                  </a:cxn>
                  <a:cxn ang="0">
                    <a:pos x="connsiteX1" y="connsiteY1"/>
                  </a:cxn>
                  <a:cxn ang="0">
                    <a:pos x="connsiteX2" y="connsiteY2"/>
                  </a:cxn>
                </a:cxnLst>
                <a:rect l="l" t="t" r="r" b="b"/>
                <a:pathLst>
                  <a:path w="60304" h="34768">
                    <a:moveTo>
                      <a:pt x="49802" y="0"/>
                    </a:moveTo>
                    <a:lnTo>
                      <a:pt x="0" y="34768"/>
                    </a:lnTo>
                    <a:lnTo>
                      <a:pt x="60304" y="2752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88" name="Freeform: Shape 1687">
                <a:extLst>
                  <a:ext uri="{FF2B5EF4-FFF2-40B4-BE49-F238E27FC236}">
                    <a16:creationId xmlns:a16="http://schemas.microsoft.com/office/drawing/2014/main" id="{281E0FE5-7A78-D2DE-DC89-A80E04F7775E}"/>
                  </a:ext>
                </a:extLst>
              </p:cNvPr>
              <p:cNvSpPr/>
              <p:nvPr/>
            </p:nvSpPr>
            <p:spPr>
              <a:xfrm>
                <a:off x="5041999" y="2320327"/>
                <a:ext cx="63187" cy="38599"/>
              </a:xfrm>
              <a:custGeom>
                <a:avLst/>
                <a:gdLst>
                  <a:gd name="connsiteX0" fmla="*/ 51026 w 63187"/>
                  <a:gd name="connsiteY0" fmla="*/ 0 h 38599"/>
                  <a:gd name="connsiteX1" fmla="*/ 0 w 63187"/>
                  <a:gd name="connsiteY1" fmla="*/ 38600 h 38599"/>
                  <a:gd name="connsiteX2" fmla="*/ 63187 w 63187"/>
                  <a:gd name="connsiteY2" fmla="*/ 28554 h 38599"/>
                </a:gdLst>
                <a:ahLst/>
                <a:cxnLst>
                  <a:cxn ang="0">
                    <a:pos x="connsiteX0" y="connsiteY0"/>
                  </a:cxn>
                  <a:cxn ang="0">
                    <a:pos x="connsiteX1" y="connsiteY1"/>
                  </a:cxn>
                  <a:cxn ang="0">
                    <a:pos x="connsiteX2" y="connsiteY2"/>
                  </a:cxn>
                </a:cxnLst>
                <a:rect l="l" t="t" r="r" b="b"/>
                <a:pathLst>
                  <a:path w="63187" h="38599">
                    <a:moveTo>
                      <a:pt x="51026" y="0"/>
                    </a:moveTo>
                    <a:lnTo>
                      <a:pt x="0" y="38600"/>
                    </a:lnTo>
                    <a:lnTo>
                      <a:pt x="63187" y="2855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89" name="Freeform: Shape 1688">
                <a:extLst>
                  <a:ext uri="{FF2B5EF4-FFF2-40B4-BE49-F238E27FC236}">
                    <a16:creationId xmlns:a16="http://schemas.microsoft.com/office/drawing/2014/main" id="{7A2486B4-D9D2-E152-BA67-E3D48E9D2FB6}"/>
                  </a:ext>
                </a:extLst>
              </p:cNvPr>
              <p:cNvSpPr/>
              <p:nvPr/>
            </p:nvSpPr>
            <p:spPr>
              <a:xfrm>
                <a:off x="5158085" y="501503"/>
                <a:ext cx="0" cy="0"/>
              </a:xfrm>
              <a:custGeom>
                <a:avLst/>
                <a:gdLst>
                  <a:gd name="connsiteX0" fmla="*/ 0 w 0"/>
                  <a:gd name="connsiteY0" fmla="*/ 0 h 0"/>
                  <a:gd name="connsiteX1" fmla="*/ 0 w 0"/>
                  <a:gd name="connsiteY1" fmla="*/ 1 h 0"/>
                  <a:gd name="connsiteX2" fmla="*/ 1 w 0"/>
                  <a:gd name="connsiteY2" fmla="*/ 0 h 0"/>
                </a:gdLst>
                <a:ahLst/>
                <a:cxnLst>
                  <a:cxn ang="0">
                    <a:pos x="connsiteX0" y="connsiteY0"/>
                  </a:cxn>
                  <a:cxn ang="0">
                    <a:pos x="connsiteX1" y="connsiteY1"/>
                  </a:cxn>
                  <a:cxn ang="0">
                    <a:pos x="connsiteX2" y="connsiteY2"/>
                  </a:cxn>
                </a:cxnLst>
                <a:rect l="l" t="t" r="r" b="b"/>
                <a:pathLst>
                  <a:path>
                    <a:moveTo>
                      <a:pt x="0" y="0"/>
                    </a:moveTo>
                    <a:lnTo>
                      <a:pt x="0" y="1"/>
                    </a:lnTo>
                    <a:lnTo>
                      <a:pt x="1"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90" name="Freeform: Shape 1689">
                <a:extLst>
                  <a:ext uri="{FF2B5EF4-FFF2-40B4-BE49-F238E27FC236}">
                    <a16:creationId xmlns:a16="http://schemas.microsoft.com/office/drawing/2014/main" id="{8F7B31B5-1FB6-CAA3-79E2-FF03B87D62BE}"/>
                  </a:ext>
                </a:extLst>
              </p:cNvPr>
              <p:cNvSpPr/>
              <p:nvPr/>
            </p:nvSpPr>
            <p:spPr>
              <a:xfrm>
                <a:off x="5125505" y="615689"/>
                <a:ext cx="32579" cy="15555"/>
              </a:xfrm>
              <a:custGeom>
                <a:avLst/>
                <a:gdLst>
                  <a:gd name="connsiteX0" fmla="*/ 2937 w 32579"/>
                  <a:gd name="connsiteY0" fmla="*/ 15556 h 15555"/>
                  <a:gd name="connsiteX1" fmla="*/ 32580 w 32579"/>
                  <a:gd name="connsiteY1" fmla="*/ 1903 h 15555"/>
                  <a:gd name="connsiteX2" fmla="*/ 0 w 32579"/>
                  <a:gd name="connsiteY2" fmla="*/ 0 h 15555"/>
                </a:gdLst>
                <a:ahLst/>
                <a:cxnLst>
                  <a:cxn ang="0">
                    <a:pos x="connsiteX0" y="connsiteY0"/>
                  </a:cxn>
                  <a:cxn ang="0">
                    <a:pos x="connsiteX1" y="connsiteY1"/>
                  </a:cxn>
                  <a:cxn ang="0">
                    <a:pos x="connsiteX2" y="connsiteY2"/>
                  </a:cxn>
                </a:cxnLst>
                <a:rect l="l" t="t" r="r" b="b"/>
                <a:pathLst>
                  <a:path w="32579" h="15555">
                    <a:moveTo>
                      <a:pt x="2937" y="15556"/>
                    </a:moveTo>
                    <a:lnTo>
                      <a:pt x="32580" y="1903"/>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91" name="Freeform: Shape 1690">
                <a:extLst>
                  <a:ext uri="{FF2B5EF4-FFF2-40B4-BE49-F238E27FC236}">
                    <a16:creationId xmlns:a16="http://schemas.microsoft.com/office/drawing/2014/main" id="{78698D1A-57AD-E380-5306-13AF49A2B35E}"/>
                  </a:ext>
                </a:extLst>
              </p:cNvPr>
              <p:cNvSpPr/>
              <p:nvPr/>
            </p:nvSpPr>
            <p:spPr>
              <a:xfrm>
                <a:off x="5124920" y="733432"/>
                <a:ext cx="33164" cy="15636"/>
              </a:xfrm>
              <a:custGeom>
                <a:avLst/>
                <a:gdLst>
                  <a:gd name="connsiteX0" fmla="*/ 3784 w 33164"/>
                  <a:gd name="connsiteY0" fmla="*/ 15637 h 15636"/>
                  <a:gd name="connsiteX1" fmla="*/ 33165 w 33164"/>
                  <a:gd name="connsiteY1" fmla="*/ 250 h 15636"/>
                  <a:gd name="connsiteX2" fmla="*/ 0 w 33164"/>
                  <a:gd name="connsiteY2" fmla="*/ 0 h 15636"/>
                </a:gdLst>
                <a:ahLst/>
                <a:cxnLst>
                  <a:cxn ang="0">
                    <a:pos x="connsiteX0" y="connsiteY0"/>
                  </a:cxn>
                  <a:cxn ang="0">
                    <a:pos x="connsiteX1" y="connsiteY1"/>
                  </a:cxn>
                  <a:cxn ang="0">
                    <a:pos x="connsiteX2" y="connsiteY2"/>
                  </a:cxn>
                </a:cxnLst>
                <a:rect l="l" t="t" r="r" b="b"/>
                <a:pathLst>
                  <a:path w="33164" h="15636">
                    <a:moveTo>
                      <a:pt x="3784" y="15637"/>
                    </a:moveTo>
                    <a:lnTo>
                      <a:pt x="33165" y="250"/>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92" name="Freeform: Shape 1691">
                <a:extLst>
                  <a:ext uri="{FF2B5EF4-FFF2-40B4-BE49-F238E27FC236}">
                    <a16:creationId xmlns:a16="http://schemas.microsoft.com/office/drawing/2014/main" id="{E9E8C276-6866-C235-874C-9F3184886412}"/>
                  </a:ext>
                </a:extLst>
              </p:cNvPr>
              <p:cNvSpPr/>
              <p:nvPr/>
            </p:nvSpPr>
            <p:spPr>
              <a:xfrm>
                <a:off x="5127946" y="849771"/>
                <a:ext cx="30138" cy="15924"/>
              </a:xfrm>
              <a:custGeom>
                <a:avLst/>
                <a:gdLst>
                  <a:gd name="connsiteX0" fmla="*/ 4474 w 30138"/>
                  <a:gd name="connsiteY0" fmla="*/ 15924 h 15924"/>
                  <a:gd name="connsiteX1" fmla="*/ 30139 w 30138"/>
                  <a:gd name="connsiteY1" fmla="*/ 0 h 15924"/>
                  <a:gd name="connsiteX2" fmla="*/ 0 w 30138"/>
                  <a:gd name="connsiteY2" fmla="*/ 1973 h 15924"/>
                </a:gdLst>
                <a:ahLst/>
                <a:cxnLst>
                  <a:cxn ang="0">
                    <a:pos x="connsiteX0" y="connsiteY0"/>
                  </a:cxn>
                  <a:cxn ang="0">
                    <a:pos x="connsiteX1" y="connsiteY1"/>
                  </a:cxn>
                  <a:cxn ang="0">
                    <a:pos x="connsiteX2" y="connsiteY2"/>
                  </a:cxn>
                </a:cxnLst>
                <a:rect l="l" t="t" r="r" b="b"/>
                <a:pathLst>
                  <a:path w="30138" h="15924">
                    <a:moveTo>
                      <a:pt x="4474" y="15924"/>
                    </a:moveTo>
                    <a:lnTo>
                      <a:pt x="30139" y="0"/>
                    </a:lnTo>
                    <a:lnTo>
                      <a:pt x="0" y="1973"/>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93" name="Freeform: Shape 1692">
                <a:extLst>
                  <a:ext uri="{FF2B5EF4-FFF2-40B4-BE49-F238E27FC236}">
                    <a16:creationId xmlns:a16="http://schemas.microsoft.com/office/drawing/2014/main" id="{02BF3111-5B6A-A645-9E1B-D4B29FA5F692}"/>
                  </a:ext>
                </a:extLst>
              </p:cNvPr>
              <p:cNvSpPr/>
              <p:nvPr/>
            </p:nvSpPr>
            <p:spPr>
              <a:xfrm>
                <a:off x="5133779" y="965859"/>
                <a:ext cx="24305" cy="15073"/>
              </a:xfrm>
              <a:custGeom>
                <a:avLst/>
                <a:gdLst>
                  <a:gd name="connsiteX0" fmla="*/ 4798 w 24305"/>
                  <a:gd name="connsiteY0" fmla="*/ 15073 h 15073"/>
                  <a:gd name="connsiteX1" fmla="*/ 24305 w 24305"/>
                  <a:gd name="connsiteY1" fmla="*/ 0 h 15073"/>
                  <a:gd name="connsiteX2" fmla="*/ 0 w 24305"/>
                  <a:gd name="connsiteY2" fmla="*/ 4120 h 15073"/>
                </a:gdLst>
                <a:ahLst/>
                <a:cxnLst>
                  <a:cxn ang="0">
                    <a:pos x="connsiteX0" y="connsiteY0"/>
                  </a:cxn>
                  <a:cxn ang="0">
                    <a:pos x="connsiteX1" y="connsiteY1"/>
                  </a:cxn>
                  <a:cxn ang="0">
                    <a:pos x="connsiteX2" y="connsiteY2"/>
                  </a:cxn>
                </a:cxnLst>
                <a:rect l="l" t="t" r="r" b="b"/>
                <a:pathLst>
                  <a:path w="24305" h="15073">
                    <a:moveTo>
                      <a:pt x="4798" y="15073"/>
                    </a:moveTo>
                    <a:lnTo>
                      <a:pt x="24305" y="0"/>
                    </a:lnTo>
                    <a:lnTo>
                      <a:pt x="0" y="412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94" name="Freeform: Shape 1693">
                <a:extLst>
                  <a:ext uri="{FF2B5EF4-FFF2-40B4-BE49-F238E27FC236}">
                    <a16:creationId xmlns:a16="http://schemas.microsoft.com/office/drawing/2014/main" id="{952A2441-4D6D-3DD6-8D52-96F9C725ED2C}"/>
                  </a:ext>
                </a:extLst>
              </p:cNvPr>
              <p:cNvSpPr/>
              <p:nvPr/>
            </p:nvSpPr>
            <p:spPr>
              <a:xfrm>
                <a:off x="5141667" y="1081948"/>
                <a:ext cx="16417" cy="12885"/>
              </a:xfrm>
              <a:custGeom>
                <a:avLst/>
                <a:gdLst>
                  <a:gd name="connsiteX0" fmla="*/ 4683 w 16417"/>
                  <a:gd name="connsiteY0" fmla="*/ 12886 h 12885"/>
                  <a:gd name="connsiteX1" fmla="*/ 16417 w 16417"/>
                  <a:gd name="connsiteY1" fmla="*/ 0 h 12885"/>
                  <a:gd name="connsiteX2" fmla="*/ 0 w 16417"/>
                  <a:gd name="connsiteY2" fmla="*/ 5848 h 12885"/>
                </a:gdLst>
                <a:ahLst/>
                <a:cxnLst>
                  <a:cxn ang="0">
                    <a:pos x="connsiteX0" y="connsiteY0"/>
                  </a:cxn>
                  <a:cxn ang="0">
                    <a:pos x="connsiteX1" y="connsiteY1"/>
                  </a:cxn>
                  <a:cxn ang="0">
                    <a:pos x="connsiteX2" y="connsiteY2"/>
                  </a:cxn>
                </a:cxnLst>
                <a:rect l="l" t="t" r="r" b="b"/>
                <a:pathLst>
                  <a:path w="16417" h="12885">
                    <a:moveTo>
                      <a:pt x="4683" y="12886"/>
                    </a:moveTo>
                    <a:lnTo>
                      <a:pt x="16417" y="0"/>
                    </a:lnTo>
                    <a:lnTo>
                      <a:pt x="0" y="5848"/>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95" name="Freeform: Shape 1694">
                <a:extLst>
                  <a:ext uri="{FF2B5EF4-FFF2-40B4-BE49-F238E27FC236}">
                    <a16:creationId xmlns:a16="http://schemas.microsoft.com/office/drawing/2014/main" id="{C9497795-E133-5F48-917D-584251D5E59E}"/>
                  </a:ext>
                </a:extLst>
              </p:cNvPr>
              <p:cNvSpPr/>
              <p:nvPr/>
            </p:nvSpPr>
            <p:spPr>
              <a:xfrm>
                <a:off x="5150879" y="1198037"/>
                <a:ext cx="7205" cy="9574"/>
              </a:xfrm>
              <a:custGeom>
                <a:avLst/>
                <a:gdLst>
                  <a:gd name="connsiteX0" fmla="*/ 4145 w 7205"/>
                  <a:gd name="connsiteY0" fmla="*/ 9574 h 9574"/>
                  <a:gd name="connsiteX1" fmla="*/ 7205 w 7205"/>
                  <a:gd name="connsiteY1" fmla="*/ 0 h 9574"/>
                  <a:gd name="connsiteX2" fmla="*/ 0 w 7205"/>
                  <a:gd name="connsiteY2" fmla="*/ 7007 h 9574"/>
                </a:gdLst>
                <a:ahLst/>
                <a:cxnLst>
                  <a:cxn ang="0">
                    <a:pos x="connsiteX0" y="connsiteY0"/>
                  </a:cxn>
                  <a:cxn ang="0">
                    <a:pos x="connsiteX1" y="connsiteY1"/>
                  </a:cxn>
                  <a:cxn ang="0">
                    <a:pos x="connsiteX2" y="connsiteY2"/>
                  </a:cxn>
                </a:cxnLst>
                <a:rect l="l" t="t" r="r" b="b"/>
                <a:pathLst>
                  <a:path w="7205" h="9574">
                    <a:moveTo>
                      <a:pt x="4145" y="9574"/>
                    </a:moveTo>
                    <a:lnTo>
                      <a:pt x="7205" y="0"/>
                    </a:lnTo>
                    <a:lnTo>
                      <a:pt x="0" y="700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96" name="Freeform: Shape 1695">
                <a:extLst>
                  <a:ext uri="{FF2B5EF4-FFF2-40B4-BE49-F238E27FC236}">
                    <a16:creationId xmlns:a16="http://schemas.microsoft.com/office/drawing/2014/main" id="{94367C5F-4CF0-EA0E-AA2B-244AFFCC8409}"/>
                  </a:ext>
                </a:extLst>
              </p:cNvPr>
              <p:cNvSpPr/>
              <p:nvPr/>
            </p:nvSpPr>
            <p:spPr>
              <a:xfrm>
                <a:off x="5158085" y="1314126"/>
                <a:ext cx="5915" cy="7554"/>
              </a:xfrm>
              <a:custGeom>
                <a:avLst/>
                <a:gdLst>
                  <a:gd name="connsiteX0" fmla="*/ 5916 w 5915"/>
                  <a:gd name="connsiteY0" fmla="*/ 5407 h 7554"/>
                  <a:gd name="connsiteX1" fmla="*/ 0 w 5915"/>
                  <a:gd name="connsiteY1" fmla="*/ 0 h 7554"/>
                  <a:gd name="connsiteX2" fmla="*/ 2675 w 5915"/>
                  <a:gd name="connsiteY2" fmla="*/ 7554 h 7554"/>
                </a:gdLst>
                <a:ahLst/>
                <a:cxnLst>
                  <a:cxn ang="0">
                    <a:pos x="connsiteX0" y="connsiteY0"/>
                  </a:cxn>
                  <a:cxn ang="0">
                    <a:pos x="connsiteX1" y="connsiteY1"/>
                  </a:cxn>
                  <a:cxn ang="0">
                    <a:pos x="connsiteX2" y="connsiteY2"/>
                  </a:cxn>
                </a:cxnLst>
                <a:rect l="l" t="t" r="r" b="b"/>
                <a:pathLst>
                  <a:path w="5915" h="7554">
                    <a:moveTo>
                      <a:pt x="5916" y="5407"/>
                    </a:moveTo>
                    <a:lnTo>
                      <a:pt x="0" y="0"/>
                    </a:lnTo>
                    <a:lnTo>
                      <a:pt x="2675" y="755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97" name="Freeform: Shape 1696">
                <a:extLst>
                  <a:ext uri="{FF2B5EF4-FFF2-40B4-BE49-F238E27FC236}">
                    <a16:creationId xmlns:a16="http://schemas.microsoft.com/office/drawing/2014/main" id="{5AF6A65D-F071-B0E5-D94C-A02606434DDC}"/>
                  </a:ext>
                </a:extLst>
              </p:cNvPr>
              <p:cNvSpPr/>
              <p:nvPr/>
            </p:nvSpPr>
            <p:spPr>
              <a:xfrm>
                <a:off x="5158085" y="1430215"/>
                <a:ext cx="14758" cy="7502"/>
              </a:xfrm>
              <a:custGeom>
                <a:avLst/>
                <a:gdLst>
                  <a:gd name="connsiteX0" fmla="*/ 14759 w 14758"/>
                  <a:gd name="connsiteY0" fmla="*/ 631 h 7502"/>
                  <a:gd name="connsiteX1" fmla="*/ 0 w 14758"/>
                  <a:gd name="connsiteY1" fmla="*/ 0 h 7502"/>
                  <a:gd name="connsiteX2" fmla="*/ 12725 w 14758"/>
                  <a:gd name="connsiteY2" fmla="*/ 7502 h 7502"/>
                </a:gdLst>
                <a:ahLst/>
                <a:cxnLst>
                  <a:cxn ang="0">
                    <a:pos x="connsiteX0" y="connsiteY0"/>
                  </a:cxn>
                  <a:cxn ang="0">
                    <a:pos x="connsiteX1" y="connsiteY1"/>
                  </a:cxn>
                  <a:cxn ang="0">
                    <a:pos x="connsiteX2" y="connsiteY2"/>
                  </a:cxn>
                </a:cxnLst>
                <a:rect l="l" t="t" r="r" b="b"/>
                <a:pathLst>
                  <a:path w="14758" h="7502">
                    <a:moveTo>
                      <a:pt x="14759" y="631"/>
                    </a:moveTo>
                    <a:lnTo>
                      <a:pt x="0" y="0"/>
                    </a:lnTo>
                    <a:lnTo>
                      <a:pt x="12725" y="750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98" name="Freeform: Shape 1697">
                <a:extLst>
                  <a:ext uri="{FF2B5EF4-FFF2-40B4-BE49-F238E27FC236}">
                    <a16:creationId xmlns:a16="http://schemas.microsoft.com/office/drawing/2014/main" id="{EF8C283C-2A7F-DB0F-F24C-F9E2E01B8313}"/>
                  </a:ext>
                </a:extLst>
              </p:cNvPr>
              <p:cNvSpPr/>
              <p:nvPr/>
            </p:nvSpPr>
            <p:spPr>
              <a:xfrm>
                <a:off x="5158085" y="1541754"/>
                <a:ext cx="23186" cy="11447"/>
              </a:xfrm>
              <a:custGeom>
                <a:avLst/>
                <a:gdLst>
                  <a:gd name="connsiteX0" fmla="*/ 23187 w 23186"/>
                  <a:gd name="connsiteY0" fmla="*/ 0 h 11447"/>
                  <a:gd name="connsiteX1" fmla="*/ 0 w 23186"/>
                  <a:gd name="connsiteY1" fmla="*/ 4550 h 11447"/>
                  <a:gd name="connsiteX2" fmla="*/ 22600 w 23186"/>
                  <a:gd name="connsiteY2" fmla="*/ 11447 h 11447"/>
                </a:gdLst>
                <a:ahLst/>
                <a:cxnLst>
                  <a:cxn ang="0">
                    <a:pos x="connsiteX0" y="connsiteY0"/>
                  </a:cxn>
                  <a:cxn ang="0">
                    <a:pos x="connsiteX1" y="connsiteY1"/>
                  </a:cxn>
                  <a:cxn ang="0">
                    <a:pos x="connsiteX2" y="connsiteY2"/>
                  </a:cxn>
                </a:cxnLst>
                <a:rect l="l" t="t" r="r" b="b"/>
                <a:pathLst>
                  <a:path w="23186" h="11447">
                    <a:moveTo>
                      <a:pt x="23187" y="0"/>
                    </a:moveTo>
                    <a:lnTo>
                      <a:pt x="0" y="4550"/>
                    </a:lnTo>
                    <a:lnTo>
                      <a:pt x="22600" y="1144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99" name="Freeform: Shape 1698">
                <a:extLst>
                  <a:ext uri="{FF2B5EF4-FFF2-40B4-BE49-F238E27FC236}">
                    <a16:creationId xmlns:a16="http://schemas.microsoft.com/office/drawing/2014/main" id="{920BF82E-8C51-E34F-5642-7AE52CB74FB0}"/>
                  </a:ext>
                </a:extLst>
              </p:cNvPr>
              <p:cNvSpPr/>
              <p:nvPr/>
            </p:nvSpPr>
            <p:spPr>
              <a:xfrm>
                <a:off x="5158085" y="1652417"/>
                <a:ext cx="32072" cy="15775"/>
              </a:xfrm>
              <a:custGeom>
                <a:avLst/>
                <a:gdLst>
                  <a:gd name="connsiteX0" fmla="*/ 31029 w 32072"/>
                  <a:gd name="connsiteY0" fmla="*/ 0 h 15775"/>
                  <a:gd name="connsiteX1" fmla="*/ 0 w 32072"/>
                  <a:gd name="connsiteY1" fmla="*/ 9976 h 15775"/>
                  <a:gd name="connsiteX2" fmla="*/ 32073 w 32072"/>
                  <a:gd name="connsiteY2" fmla="*/ 15776 h 15775"/>
                </a:gdLst>
                <a:ahLst/>
                <a:cxnLst>
                  <a:cxn ang="0">
                    <a:pos x="connsiteX0" y="connsiteY0"/>
                  </a:cxn>
                  <a:cxn ang="0">
                    <a:pos x="connsiteX1" y="connsiteY1"/>
                  </a:cxn>
                  <a:cxn ang="0">
                    <a:pos x="connsiteX2" y="connsiteY2"/>
                  </a:cxn>
                </a:cxnLst>
                <a:rect l="l" t="t" r="r" b="b"/>
                <a:pathLst>
                  <a:path w="32072" h="15775">
                    <a:moveTo>
                      <a:pt x="31029" y="0"/>
                    </a:moveTo>
                    <a:lnTo>
                      <a:pt x="0" y="9976"/>
                    </a:lnTo>
                    <a:lnTo>
                      <a:pt x="32073" y="15776"/>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00" name="Freeform: Shape 1699">
                <a:extLst>
                  <a:ext uri="{FF2B5EF4-FFF2-40B4-BE49-F238E27FC236}">
                    <a16:creationId xmlns:a16="http://schemas.microsoft.com/office/drawing/2014/main" id="{CA146B19-5CD5-864B-6333-2292C0B59E5B}"/>
                  </a:ext>
                </a:extLst>
              </p:cNvPr>
              <p:cNvSpPr/>
              <p:nvPr/>
            </p:nvSpPr>
            <p:spPr>
              <a:xfrm>
                <a:off x="5158085" y="1762972"/>
                <a:ext cx="40976" cy="19786"/>
              </a:xfrm>
              <a:custGeom>
                <a:avLst/>
                <a:gdLst>
                  <a:gd name="connsiteX0" fmla="*/ 38168 w 40976"/>
                  <a:gd name="connsiteY0" fmla="*/ 0 h 19786"/>
                  <a:gd name="connsiteX1" fmla="*/ 0 w 40976"/>
                  <a:gd name="connsiteY1" fmla="*/ 15510 h 19786"/>
                  <a:gd name="connsiteX2" fmla="*/ 40976 w 40976"/>
                  <a:gd name="connsiteY2" fmla="*/ 19787 h 19786"/>
                </a:gdLst>
                <a:ahLst/>
                <a:cxnLst>
                  <a:cxn ang="0">
                    <a:pos x="connsiteX0" y="connsiteY0"/>
                  </a:cxn>
                  <a:cxn ang="0">
                    <a:pos x="connsiteX1" y="connsiteY1"/>
                  </a:cxn>
                  <a:cxn ang="0">
                    <a:pos x="connsiteX2" y="connsiteY2"/>
                  </a:cxn>
                </a:cxnLst>
                <a:rect l="l" t="t" r="r" b="b"/>
                <a:pathLst>
                  <a:path w="40976" h="19786">
                    <a:moveTo>
                      <a:pt x="38168" y="0"/>
                    </a:moveTo>
                    <a:lnTo>
                      <a:pt x="0" y="15510"/>
                    </a:lnTo>
                    <a:lnTo>
                      <a:pt x="40976" y="1978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01" name="Freeform: Shape 1700">
                <a:extLst>
                  <a:ext uri="{FF2B5EF4-FFF2-40B4-BE49-F238E27FC236}">
                    <a16:creationId xmlns:a16="http://schemas.microsoft.com/office/drawing/2014/main" id="{4206130D-1E9B-6047-1499-1AF96FB9A4CF}"/>
                  </a:ext>
                </a:extLst>
              </p:cNvPr>
              <p:cNvSpPr/>
              <p:nvPr/>
            </p:nvSpPr>
            <p:spPr>
              <a:xfrm>
                <a:off x="5158085" y="1873546"/>
                <a:ext cx="49169" cy="23420"/>
              </a:xfrm>
              <a:custGeom>
                <a:avLst/>
                <a:gdLst>
                  <a:gd name="connsiteX0" fmla="*/ 44512 w 49169"/>
                  <a:gd name="connsiteY0" fmla="*/ 0 h 23420"/>
                  <a:gd name="connsiteX1" fmla="*/ 0 w 49169"/>
                  <a:gd name="connsiteY1" fmla="*/ 21025 h 23420"/>
                  <a:gd name="connsiteX2" fmla="*/ 49170 w 49169"/>
                  <a:gd name="connsiteY2" fmla="*/ 23421 h 23420"/>
                </a:gdLst>
                <a:ahLst/>
                <a:cxnLst>
                  <a:cxn ang="0">
                    <a:pos x="connsiteX0" y="connsiteY0"/>
                  </a:cxn>
                  <a:cxn ang="0">
                    <a:pos x="connsiteX1" y="connsiteY1"/>
                  </a:cxn>
                  <a:cxn ang="0">
                    <a:pos x="connsiteX2" y="connsiteY2"/>
                  </a:cxn>
                </a:cxnLst>
                <a:rect l="l" t="t" r="r" b="b"/>
                <a:pathLst>
                  <a:path w="49169" h="23420">
                    <a:moveTo>
                      <a:pt x="44512" y="0"/>
                    </a:moveTo>
                    <a:lnTo>
                      <a:pt x="0" y="21025"/>
                    </a:lnTo>
                    <a:lnTo>
                      <a:pt x="49170" y="2342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02" name="Freeform: Shape 1701">
                <a:extLst>
                  <a:ext uri="{FF2B5EF4-FFF2-40B4-BE49-F238E27FC236}">
                    <a16:creationId xmlns:a16="http://schemas.microsoft.com/office/drawing/2014/main" id="{7BD5CCEA-8EF7-ECB1-15FF-8DD8D81EB587}"/>
                  </a:ext>
                </a:extLst>
              </p:cNvPr>
              <p:cNvSpPr/>
              <p:nvPr/>
            </p:nvSpPr>
            <p:spPr>
              <a:xfrm>
                <a:off x="5158085" y="1984261"/>
                <a:ext cx="56514" cy="26621"/>
              </a:xfrm>
              <a:custGeom>
                <a:avLst/>
                <a:gdLst>
                  <a:gd name="connsiteX0" fmla="*/ 49971 w 56514"/>
                  <a:gd name="connsiteY0" fmla="*/ 0 h 26621"/>
                  <a:gd name="connsiteX1" fmla="*/ 0 w 56514"/>
                  <a:gd name="connsiteY1" fmla="*/ 26399 h 26621"/>
                  <a:gd name="connsiteX2" fmla="*/ 56514 w 56514"/>
                  <a:gd name="connsiteY2" fmla="*/ 26622 h 26621"/>
                </a:gdLst>
                <a:ahLst/>
                <a:cxnLst>
                  <a:cxn ang="0">
                    <a:pos x="connsiteX0" y="connsiteY0"/>
                  </a:cxn>
                  <a:cxn ang="0">
                    <a:pos x="connsiteX1" y="connsiteY1"/>
                  </a:cxn>
                  <a:cxn ang="0">
                    <a:pos x="connsiteX2" y="connsiteY2"/>
                  </a:cxn>
                </a:cxnLst>
                <a:rect l="l" t="t" r="r" b="b"/>
                <a:pathLst>
                  <a:path w="56514" h="26621">
                    <a:moveTo>
                      <a:pt x="49971" y="0"/>
                    </a:moveTo>
                    <a:lnTo>
                      <a:pt x="0" y="26399"/>
                    </a:lnTo>
                    <a:lnTo>
                      <a:pt x="56514" y="2662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03" name="Freeform: Shape 1702">
                <a:extLst>
                  <a:ext uri="{FF2B5EF4-FFF2-40B4-BE49-F238E27FC236}">
                    <a16:creationId xmlns:a16="http://schemas.microsoft.com/office/drawing/2014/main" id="{F3C3D2B6-530A-F6DD-FCF6-AFBB9AD223B2}"/>
                  </a:ext>
                </a:extLst>
              </p:cNvPr>
              <p:cNvSpPr/>
              <p:nvPr/>
            </p:nvSpPr>
            <p:spPr>
              <a:xfrm>
                <a:off x="5158085" y="2095243"/>
                <a:ext cx="62867" cy="31505"/>
              </a:xfrm>
              <a:custGeom>
                <a:avLst/>
                <a:gdLst>
                  <a:gd name="connsiteX0" fmla="*/ 54447 w 62867"/>
                  <a:gd name="connsiteY0" fmla="*/ 0 h 31505"/>
                  <a:gd name="connsiteX1" fmla="*/ 0 w 62867"/>
                  <a:gd name="connsiteY1" fmla="*/ 31505 h 31505"/>
                  <a:gd name="connsiteX2" fmla="*/ 62867 w 62867"/>
                  <a:gd name="connsiteY2" fmla="*/ 29329 h 31505"/>
                </a:gdLst>
                <a:ahLst/>
                <a:cxnLst>
                  <a:cxn ang="0">
                    <a:pos x="connsiteX0" y="connsiteY0"/>
                  </a:cxn>
                  <a:cxn ang="0">
                    <a:pos x="connsiteX1" y="connsiteY1"/>
                  </a:cxn>
                  <a:cxn ang="0">
                    <a:pos x="connsiteX2" y="connsiteY2"/>
                  </a:cxn>
                </a:cxnLst>
                <a:rect l="l" t="t" r="r" b="b"/>
                <a:pathLst>
                  <a:path w="62867" h="31505">
                    <a:moveTo>
                      <a:pt x="54447" y="0"/>
                    </a:moveTo>
                    <a:lnTo>
                      <a:pt x="0" y="31505"/>
                    </a:lnTo>
                    <a:lnTo>
                      <a:pt x="62867" y="2932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04" name="Freeform: Shape 1703">
                <a:extLst>
                  <a:ext uri="{FF2B5EF4-FFF2-40B4-BE49-F238E27FC236}">
                    <a16:creationId xmlns:a16="http://schemas.microsoft.com/office/drawing/2014/main" id="{67554BED-2C12-1CDF-CDD1-1D6A78C65CD1}"/>
                  </a:ext>
                </a:extLst>
              </p:cNvPr>
              <p:cNvSpPr/>
              <p:nvPr/>
            </p:nvSpPr>
            <p:spPr>
              <a:xfrm>
                <a:off x="5158085" y="2206622"/>
                <a:ext cx="68081" cy="36216"/>
              </a:xfrm>
              <a:custGeom>
                <a:avLst/>
                <a:gdLst>
                  <a:gd name="connsiteX0" fmla="*/ 57845 w 68081"/>
                  <a:gd name="connsiteY0" fmla="*/ 0 h 36216"/>
                  <a:gd name="connsiteX1" fmla="*/ 0 w 68081"/>
                  <a:gd name="connsiteY1" fmla="*/ 36216 h 36216"/>
                  <a:gd name="connsiteX2" fmla="*/ 68081 w 68081"/>
                  <a:gd name="connsiteY2" fmla="*/ 31482 h 36216"/>
                </a:gdLst>
                <a:ahLst/>
                <a:cxnLst>
                  <a:cxn ang="0">
                    <a:pos x="connsiteX0" y="connsiteY0"/>
                  </a:cxn>
                  <a:cxn ang="0">
                    <a:pos x="connsiteX1" y="connsiteY1"/>
                  </a:cxn>
                  <a:cxn ang="0">
                    <a:pos x="connsiteX2" y="connsiteY2"/>
                  </a:cxn>
                </a:cxnLst>
                <a:rect l="l" t="t" r="r" b="b"/>
                <a:pathLst>
                  <a:path w="68081" h="36216">
                    <a:moveTo>
                      <a:pt x="57845" y="0"/>
                    </a:moveTo>
                    <a:lnTo>
                      <a:pt x="0" y="36216"/>
                    </a:lnTo>
                    <a:lnTo>
                      <a:pt x="68081" y="3148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05" name="Freeform: Shape 1704">
                <a:extLst>
                  <a:ext uri="{FF2B5EF4-FFF2-40B4-BE49-F238E27FC236}">
                    <a16:creationId xmlns:a16="http://schemas.microsoft.com/office/drawing/2014/main" id="{3910654D-08FB-28F8-8C73-797151D29454}"/>
                  </a:ext>
                </a:extLst>
              </p:cNvPr>
              <p:cNvSpPr/>
              <p:nvPr/>
            </p:nvSpPr>
            <p:spPr>
              <a:xfrm>
                <a:off x="5158085" y="2318533"/>
                <a:ext cx="71991" cy="40393"/>
              </a:xfrm>
              <a:custGeom>
                <a:avLst/>
                <a:gdLst>
                  <a:gd name="connsiteX0" fmla="*/ 60048 w 71991"/>
                  <a:gd name="connsiteY0" fmla="*/ 0 h 40393"/>
                  <a:gd name="connsiteX1" fmla="*/ 0 w 71991"/>
                  <a:gd name="connsiteY1" fmla="*/ 40393 h 40393"/>
                  <a:gd name="connsiteX2" fmla="*/ 71991 w 71991"/>
                  <a:gd name="connsiteY2" fmla="*/ 33011 h 40393"/>
                </a:gdLst>
                <a:ahLst/>
                <a:cxnLst>
                  <a:cxn ang="0">
                    <a:pos x="connsiteX0" y="connsiteY0"/>
                  </a:cxn>
                  <a:cxn ang="0">
                    <a:pos x="connsiteX1" y="connsiteY1"/>
                  </a:cxn>
                  <a:cxn ang="0">
                    <a:pos x="connsiteX2" y="connsiteY2"/>
                  </a:cxn>
                </a:cxnLst>
                <a:rect l="l" t="t" r="r" b="b"/>
                <a:pathLst>
                  <a:path w="71991" h="40393">
                    <a:moveTo>
                      <a:pt x="60048" y="0"/>
                    </a:moveTo>
                    <a:lnTo>
                      <a:pt x="0" y="40393"/>
                    </a:lnTo>
                    <a:lnTo>
                      <a:pt x="71991" y="3301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06" name="Freeform: Shape 1705">
                <a:extLst>
                  <a:ext uri="{FF2B5EF4-FFF2-40B4-BE49-F238E27FC236}">
                    <a16:creationId xmlns:a16="http://schemas.microsoft.com/office/drawing/2014/main" id="{F503227B-02FC-ACD9-C4D1-657D92D40834}"/>
                  </a:ext>
                </a:extLst>
              </p:cNvPr>
              <p:cNvSpPr/>
              <p:nvPr/>
            </p:nvSpPr>
            <p:spPr>
              <a:xfrm>
                <a:off x="5274170" y="501502"/>
                <a:ext cx="0" cy="1"/>
              </a:xfrm>
              <a:custGeom>
                <a:avLst/>
                <a:gdLst>
                  <a:gd name="connsiteX0" fmla="*/ 0 w 0"/>
                  <a:gd name="connsiteY0" fmla="*/ 0 h 1"/>
                  <a:gd name="connsiteX1" fmla="*/ 0 w 0"/>
                  <a:gd name="connsiteY1" fmla="*/ 1 h 1"/>
                  <a:gd name="connsiteX2" fmla="*/ 1 w 0"/>
                  <a:gd name="connsiteY2" fmla="*/ 0 h 1"/>
                </a:gdLst>
                <a:ahLst/>
                <a:cxnLst>
                  <a:cxn ang="0">
                    <a:pos x="connsiteX0" y="connsiteY0"/>
                  </a:cxn>
                  <a:cxn ang="0">
                    <a:pos x="connsiteX1" y="connsiteY1"/>
                  </a:cxn>
                  <a:cxn ang="0">
                    <a:pos x="connsiteX2" y="connsiteY2"/>
                  </a:cxn>
                </a:cxnLst>
                <a:rect l="l" t="t" r="r" b="b"/>
                <a:pathLst>
                  <a:path h="1">
                    <a:moveTo>
                      <a:pt x="0" y="0"/>
                    </a:moveTo>
                    <a:lnTo>
                      <a:pt x="0" y="1"/>
                    </a:lnTo>
                    <a:lnTo>
                      <a:pt x="1"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07" name="Freeform: Shape 1706">
                <a:extLst>
                  <a:ext uri="{FF2B5EF4-FFF2-40B4-BE49-F238E27FC236}">
                    <a16:creationId xmlns:a16="http://schemas.microsoft.com/office/drawing/2014/main" id="{C8519CEA-AF51-F1F2-1B0A-87C4521898CE}"/>
                  </a:ext>
                </a:extLst>
              </p:cNvPr>
              <p:cNvSpPr/>
              <p:nvPr/>
            </p:nvSpPr>
            <p:spPr>
              <a:xfrm>
                <a:off x="5236103" y="606993"/>
                <a:ext cx="38067" cy="18889"/>
              </a:xfrm>
              <a:custGeom>
                <a:avLst/>
                <a:gdLst>
                  <a:gd name="connsiteX0" fmla="*/ 0 w 38067"/>
                  <a:gd name="connsiteY0" fmla="*/ 18890 h 18889"/>
                  <a:gd name="connsiteX1" fmla="*/ 38067 w 38067"/>
                  <a:gd name="connsiteY1" fmla="*/ 10599 h 18889"/>
                  <a:gd name="connsiteX2" fmla="*/ 577 w 38067"/>
                  <a:gd name="connsiteY2" fmla="*/ 0 h 18889"/>
                </a:gdLst>
                <a:ahLst/>
                <a:cxnLst>
                  <a:cxn ang="0">
                    <a:pos x="connsiteX0" y="connsiteY0"/>
                  </a:cxn>
                  <a:cxn ang="0">
                    <a:pos x="connsiteX1" y="connsiteY1"/>
                  </a:cxn>
                  <a:cxn ang="0">
                    <a:pos x="connsiteX2" y="connsiteY2"/>
                  </a:cxn>
                </a:cxnLst>
                <a:rect l="l" t="t" r="r" b="b"/>
                <a:pathLst>
                  <a:path w="38067" h="18889">
                    <a:moveTo>
                      <a:pt x="0" y="18890"/>
                    </a:moveTo>
                    <a:lnTo>
                      <a:pt x="38067" y="10599"/>
                    </a:lnTo>
                    <a:lnTo>
                      <a:pt x="577"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08" name="Freeform: Shape 1707">
                <a:extLst>
                  <a:ext uri="{FF2B5EF4-FFF2-40B4-BE49-F238E27FC236}">
                    <a16:creationId xmlns:a16="http://schemas.microsoft.com/office/drawing/2014/main" id="{705DF475-4A92-67F6-E141-05C26318B724}"/>
                  </a:ext>
                </a:extLst>
              </p:cNvPr>
              <p:cNvSpPr/>
              <p:nvPr/>
            </p:nvSpPr>
            <p:spPr>
              <a:xfrm>
                <a:off x="5237349" y="724239"/>
                <a:ext cx="36821" cy="18379"/>
              </a:xfrm>
              <a:custGeom>
                <a:avLst/>
                <a:gdLst>
                  <a:gd name="connsiteX0" fmla="*/ 0 w 36821"/>
                  <a:gd name="connsiteY0" fmla="*/ 18380 h 18379"/>
                  <a:gd name="connsiteX1" fmla="*/ 36821 w 36821"/>
                  <a:gd name="connsiteY1" fmla="*/ 9443 h 18379"/>
                  <a:gd name="connsiteX2" fmla="*/ 127 w 36821"/>
                  <a:gd name="connsiteY2" fmla="*/ 0 h 18379"/>
                </a:gdLst>
                <a:ahLst/>
                <a:cxnLst>
                  <a:cxn ang="0">
                    <a:pos x="connsiteX0" y="connsiteY0"/>
                  </a:cxn>
                  <a:cxn ang="0">
                    <a:pos x="connsiteX1" y="connsiteY1"/>
                  </a:cxn>
                  <a:cxn ang="0">
                    <a:pos x="connsiteX2" y="connsiteY2"/>
                  </a:cxn>
                </a:cxnLst>
                <a:rect l="l" t="t" r="r" b="b"/>
                <a:pathLst>
                  <a:path w="36821" h="18379">
                    <a:moveTo>
                      <a:pt x="0" y="18380"/>
                    </a:moveTo>
                    <a:lnTo>
                      <a:pt x="36821" y="9443"/>
                    </a:lnTo>
                    <a:lnTo>
                      <a:pt x="127"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09" name="Freeform: Shape 1708">
                <a:extLst>
                  <a:ext uri="{FF2B5EF4-FFF2-40B4-BE49-F238E27FC236}">
                    <a16:creationId xmlns:a16="http://schemas.microsoft.com/office/drawing/2014/main" id="{54B5139F-F6AD-79C0-67E4-BB66F72B7291}"/>
                  </a:ext>
                </a:extLst>
              </p:cNvPr>
              <p:cNvSpPr/>
              <p:nvPr/>
            </p:nvSpPr>
            <p:spPr>
              <a:xfrm>
                <a:off x="5241369" y="842467"/>
                <a:ext cx="32801" cy="16295"/>
              </a:xfrm>
              <a:custGeom>
                <a:avLst/>
                <a:gdLst>
                  <a:gd name="connsiteX0" fmla="*/ 422 w 32801"/>
                  <a:gd name="connsiteY0" fmla="*/ 16296 h 16295"/>
                  <a:gd name="connsiteX1" fmla="*/ 32801 w 32801"/>
                  <a:gd name="connsiteY1" fmla="*/ 7304 h 16295"/>
                  <a:gd name="connsiteX2" fmla="*/ 0 w 32801"/>
                  <a:gd name="connsiteY2" fmla="*/ 0 h 16295"/>
                </a:gdLst>
                <a:ahLst/>
                <a:cxnLst>
                  <a:cxn ang="0">
                    <a:pos x="connsiteX0" y="connsiteY0"/>
                  </a:cxn>
                  <a:cxn ang="0">
                    <a:pos x="connsiteX1" y="connsiteY1"/>
                  </a:cxn>
                  <a:cxn ang="0">
                    <a:pos x="connsiteX2" y="connsiteY2"/>
                  </a:cxn>
                </a:cxnLst>
                <a:rect l="l" t="t" r="r" b="b"/>
                <a:pathLst>
                  <a:path w="32801" h="16295">
                    <a:moveTo>
                      <a:pt x="422" y="16296"/>
                    </a:moveTo>
                    <a:lnTo>
                      <a:pt x="32801" y="7304"/>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10" name="Freeform: Shape 1709">
                <a:extLst>
                  <a:ext uri="{FF2B5EF4-FFF2-40B4-BE49-F238E27FC236}">
                    <a16:creationId xmlns:a16="http://schemas.microsoft.com/office/drawing/2014/main" id="{01206A3F-69FA-2D60-5262-D51CD0AF9AE9}"/>
                  </a:ext>
                </a:extLst>
              </p:cNvPr>
              <p:cNvSpPr/>
              <p:nvPr/>
            </p:nvSpPr>
            <p:spPr>
              <a:xfrm>
                <a:off x="5247671" y="961037"/>
                <a:ext cx="26499" cy="13038"/>
              </a:xfrm>
              <a:custGeom>
                <a:avLst/>
                <a:gdLst>
                  <a:gd name="connsiteX0" fmla="*/ 848 w 26499"/>
                  <a:gd name="connsiteY0" fmla="*/ 13038 h 13038"/>
                  <a:gd name="connsiteX1" fmla="*/ 26500 w 26499"/>
                  <a:gd name="connsiteY1" fmla="*/ 4822 h 13038"/>
                  <a:gd name="connsiteX2" fmla="*/ 0 w 26499"/>
                  <a:gd name="connsiteY2" fmla="*/ 0 h 13038"/>
                </a:gdLst>
                <a:ahLst/>
                <a:cxnLst>
                  <a:cxn ang="0">
                    <a:pos x="connsiteX0" y="connsiteY0"/>
                  </a:cxn>
                  <a:cxn ang="0">
                    <a:pos x="connsiteX1" y="connsiteY1"/>
                  </a:cxn>
                  <a:cxn ang="0">
                    <a:pos x="connsiteX2" y="connsiteY2"/>
                  </a:cxn>
                </a:cxnLst>
                <a:rect l="l" t="t" r="r" b="b"/>
                <a:pathLst>
                  <a:path w="26499" h="13038">
                    <a:moveTo>
                      <a:pt x="848" y="13038"/>
                    </a:moveTo>
                    <a:lnTo>
                      <a:pt x="26500" y="4822"/>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11" name="Freeform: Shape 1710">
                <a:extLst>
                  <a:ext uri="{FF2B5EF4-FFF2-40B4-BE49-F238E27FC236}">
                    <a16:creationId xmlns:a16="http://schemas.microsoft.com/office/drawing/2014/main" id="{41711738-53C4-1546-6B08-2DBE4FAA1A5F}"/>
                  </a:ext>
                </a:extLst>
              </p:cNvPr>
              <p:cNvSpPr/>
              <p:nvPr/>
            </p:nvSpPr>
            <p:spPr>
              <a:xfrm>
                <a:off x="5255790" y="1079521"/>
                <a:ext cx="18380" cy="8935"/>
              </a:xfrm>
              <a:custGeom>
                <a:avLst/>
                <a:gdLst>
                  <a:gd name="connsiteX0" fmla="*/ 1021 w 18380"/>
                  <a:gd name="connsiteY0" fmla="*/ 8935 h 8935"/>
                  <a:gd name="connsiteX1" fmla="*/ 18381 w 18380"/>
                  <a:gd name="connsiteY1" fmla="*/ 2427 h 8935"/>
                  <a:gd name="connsiteX2" fmla="*/ 0 w 18380"/>
                  <a:gd name="connsiteY2" fmla="*/ 0 h 8935"/>
                </a:gdLst>
                <a:ahLst/>
                <a:cxnLst>
                  <a:cxn ang="0">
                    <a:pos x="connsiteX0" y="connsiteY0"/>
                  </a:cxn>
                  <a:cxn ang="0">
                    <a:pos x="connsiteX1" y="connsiteY1"/>
                  </a:cxn>
                  <a:cxn ang="0">
                    <a:pos x="connsiteX2" y="connsiteY2"/>
                  </a:cxn>
                </a:cxnLst>
                <a:rect l="l" t="t" r="r" b="b"/>
                <a:pathLst>
                  <a:path w="18380" h="8935">
                    <a:moveTo>
                      <a:pt x="1021" y="8935"/>
                    </a:moveTo>
                    <a:lnTo>
                      <a:pt x="18381" y="2427"/>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12" name="Freeform: Shape 1711">
                <a:extLst>
                  <a:ext uri="{FF2B5EF4-FFF2-40B4-BE49-F238E27FC236}">
                    <a16:creationId xmlns:a16="http://schemas.microsoft.com/office/drawing/2014/main" id="{95EDAC42-1A1D-80A3-86C6-645B9867EC50}"/>
                  </a:ext>
                </a:extLst>
              </p:cNvPr>
              <p:cNvSpPr/>
              <p:nvPr/>
            </p:nvSpPr>
            <p:spPr>
              <a:xfrm>
                <a:off x="5265189" y="1197682"/>
                <a:ext cx="8981" cy="4268"/>
              </a:xfrm>
              <a:custGeom>
                <a:avLst/>
                <a:gdLst>
                  <a:gd name="connsiteX0" fmla="*/ 889 w 8981"/>
                  <a:gd name="connsiteY0" fmla="*/ 4269 h 4268"/>
                  <a:gd name="connsiteX1" fmla="*/ 8982 w 8981"/>
                  <a:gd name="connsiteY1" fmla="*/ 356 h 4268"/>
                  <a:gd name="connsiteX2" fmla="*/ 0 w 8981"/>
                  <a:gd name="connsiteY2" fmla="*/ 0 h 4268"/>
                </a:gdLst>
                <a:ahLst/>
                <a:cxnLst>
                  <a:cxn ang="0">
                    <a:pos x="connsiteX0" y="connsiteY0"/>
                  </a:cxn>
                  <a:cxn ang="0">
                    <a:pos x="connsiteX1" y="connsiteY1"/>
                  </a:cxn>
                  <a:cxn ang="0">
                    <a:pos x="connsiteX2" y="connsiteY2"/>
                  </a:cxn>
                </a:cxnLst>
                <a:rect l="l" t="t" r="r" b="b"/>
                <a:pathLst>
                  <a:path w="8981" h="4268">
                    <a:moveTo>
                      <a:pt x="889" y="4269"/>
                    </a:moveTo>
                    <a:lnTo>
                      <a:pt x="8982" y="356"/>
                    </a:lnTo>
                    <a:lnTo>
                      <a:pt x="0" y="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13" name="Freeform: Shape 1712">
                <a:extLst>
                  <a:ext uri="{FF2B5EF4-FFF2-40B4-BE49-F238E27FC236}">
                    <a16:creationId xmlns:a16="http://schemas.microsoft.com/office/drawing/2014/main" id="{90E5C54A-FA9A-366B-57FF-A61EEE70B214}"/>
                  </a:ext>
                </a:extLst>
              </p:cNvPr>
              <p:cNvSpPr/>
              <p:nvPr/>
            </p:nvSpPr>
            <p:spPr>
              <a:xfrm>
                <a:off x="5274171" y="1314126"/>
                <a:ext cx="1658" cy="1268"/>
              </a:xfrm>
              <a:custGeom>
                <a:avLst/>
                <a:gdLst>
                  <a:gd name="connsiteX0" fmla="*/ 1659 w 1658"/>
                  <a:gd name="connsiteY0" fmla="*/ 554 h 1268"/>
                  <a:gd name="connsiteX1" fmla="*/ 0 w 1658"/>
                  <a:gd name="connsiteY1" fmla="*/ 0 h 1268"/>
                  <a:gd name="connsiteX2" fmla="*/ 1203 w 1658"/>
                  <a:gd name="connsiteY2" fmla="*/ 1269 h 1268"/>
                </a:gdLst>
                <a:ahLst/>
                <a:cxnLst>
                  <a:cxn ang="0">
                    <a:pos x="connsiteX0" y="connsiteY0"/>
                  </a:cxn>
                  <a:cxn ang="0">
                    <a:pos x="connsiteX1" y="connsiteY1"/>
                  </a:cxn>
                  <a:cxn ang="0">
                    <a:pos x="connsiteX2" y="connsiteY2"/>
                  </a:cxn>
                </a:cxnLst>
                <a:rect l="l" t="t" r="r" b="b"/>
                <a:pathLst>
                  <a:path w="1658" h="1268">
                    <a:moveTo>
                      <a:pt x="1659" y="554"/>
                    </a:moveTo>
                    <a:lnTo>
                      <a:pt x="0" y="0"/>
                    </a:lnTo>
                    <a:lnTo>
                      <a:pt x="1203" y="126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14" name="Freeform: Shape 1713">
                <a:extLst>
                  <a:ext uri="{FF2B5EF4-FFF2-40B4-BE49-F238E27FC236}">
                    <a16:creationId xmlns:a16="http://schemas.microsoft.com/office/drawing/2014/main" id="{0F6E8836-ABF6-5ED9-606C-9E8D717000F7}"/>
                  </a:ext>
                </a:extLst>
              </p:cNvPr>
              <p:cNvSpPr/>
              <p:nvPr/>
            </p:nvSpPr>
            <p:spPr>
              <a:xfrm>
                <a:off x="5274171" y="1426785"/>
                <a:ext cx="11783" cy="5827"/>
              </a:xfrm>
              <a:custGeom>
                <a:avLst/>
                <a:gdLst>
                  <a:gd name="connsiteX0" fmla="*/ 11525 w 11783"/>
                  <a:gd name="connsiteY0" fmla="*/ 0 h 5827"/>
                  <a:gd name="connsiteX1" fmla="*/ 0 w 11783"/>
                  <a:gd name="connsiteY1" fmla="*/ 3430 h 5827"/>
                  <a:gd name="connsiteX2" fmla="*/ 11784 w 11783"/>
                  <a:gd name="connsiteY2" fmla="*/ 5827 h 5827"/>
                </a:gdLst>
                <a:ahLst/>
                <a:cxnLst>
                  <a:cxn ang="0">
                    <a:pos x="connsiteX0" y="connsiteY0"/>
                  </a:cxn>
                  <a:cxn ang="0">
                    <a:pos x="connsiteX1" y="connsiteY1"/>
                  </a:cxn>
                  <a:cxn ang="0">
                    <a:pos x="connsiteX2" y="connsiteY2"/>
                  </a:cxn>
                </a:cxnLst>
                <a:rect l="l" t="t" r="r" b="b"/>
                <a:pathLst>
                  <a:path w="11783" h="5827">
                    <a:moveTo>
                      <a:pt x="11525" y="0"/>
                    </a:moveTo>
                    <a:lnTo>
                      <a:pt x="0" y="3430"/>
                    </a:lnTo>
                    <a:lnTo>
                      <a:pt x="11784" y="582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15" name="Freeform: Shape 1714">
                <a:extLst>
                  <a:ext uri="{FF2B5EF4-FFF2-40B4-BE49-F238E27FC236}">
                    <a16:creationId xmlns:a16="http://schemas.microsoft.com/office/drawing/2014/main" id="{165380B3-70FB-576D-C0F8-3304B681879A}"/>
                  </a:ext>
                </a:extLst>
              </p:cNvPr>
              <p:cNvSpPr/>
              <p:nvPr/>
            </p:nvSpPr>
            <p:spPr>
              <a:xfrm>
                <a:off x="5274171" y="1538386"/>
                <a:ext cx="22486" cy="10937"/>
              </a:xfrm>
              <a:custGeom>
                <a:avLst/>
                <a:gdLst>
                  <a:gd name="connsiteX0" fmla="*/ 21262 w 22486"/>
                  <a:gd name="connsiteY0" fmla="*/ 0 h 10937"/>
                  <a:gd name="connsiteX1" fmla="*/ 0 w 22486"/>
                  <a:gd name="connsiteY1" fmla="*/ 7918 h 10937"/>
                  <a:gd name="connsiteX2" fmla="*/ 22486 w 22486"/>
                  <a:gd name="connsiteY2" fmla="*/ 10937 h 10937"/>
                </a:gdLst>
                <a:ahLst/>
                <a:cxnLst>
                  <a:cxn ang="0">
                    <a:pos x="connsiteX0" y="connsiteY0"/>
                  </a:cxn>
                  <a:cxn ang="0">
                    <a:pos x="connsiteX1" y="connsiteY1"/>
                  </a:cxn>
                  <a:cxn ang="0">
                    <a:pos x="connsiteX2" y="connsiteY2"/>
                  </a:cxn>
                </a:cxnLst>
                <a:rect l="l" t="t" r="r" b="b"/>
                <a:pathLst>
                  <a:path w="22486" h="10937">
                    <a:moveTo>
                      <a:pt x="21262" y="0"/>
                    </a:moveTo>
                    <a:lnTo>
                      <a:pt x="0" y="7918"/>
                    </a:lnTo>
                    <a:lnTo>
                      <a:pt x="22486" y="10937"/>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16" name="Freeform: Shape 1715">
                <a:extLst>
                  <a:ext uri="{FF2B5EF4-FFF2-40B4-BE49-F238E27FC236}">
                    <a16:creationId xmlns:a16="http://schemas.microsoft.com/office/drawing/2014/main" id="{D2064BD7-7679-17B1-0880-0D127D7CFA3F}"/>
                  </a:ext>
                </a:extLst>
              </p:cNvPr>
              <p:cNvSpPr/>
              <p:nvPr/>
            </p:nvSpPr>
            <p:spPr>
              <a:xfrm>
                <a:off x="5274171" y="1649699"/>
                <a:ext cx="32556" cy="15671"/>
              </a:xfrm>
              <a:custGeom>
                <a:avLst/>
                <a:gdLst>
                  <a:gd name="connsiteX0" fmla="*/ 30127 w 32556"/>
                  <a:gd name="connsiteY0" fmla="*/ 0 h 15671"/>
                  <a:gd name="connsiteX1" fmla="*/ 0 w 32556"/>
                  <a:gd name="connsiteY1" fmla="*/ 12694 h 15671"/>
                  <a:gd name="connsiteX2" fmla="*/ 32557 w 32556"/>
                  <a:gd name="connsiteY2" fmla="*/ 15671 h 15671"/>
                </a:gdLst>
                <a:ahLst/>
                <a:cxnLst>
                  <a:cxn ang="0">
                    <a:pos x="connsiteX0" y="connsiteY0"/>
                  </a:cxn>
                  <a:cxn ang="0">
                    <a:pos x="connsiteX1" y="connsiteY1"/>
                  </a:cxn>
                  <a:cxn ang="0">
                    <a:pos x="connsiteX2" y="connsiteY2"/>
                  </a:cxn>
                </a:cxnLst>
                <a:rect l="l" t="t" r="r" b="b"/>
                <a:pathLst>
                  <a:path w="32556" h="15671">
                    <a:moveTo>
                      <a:pt x="30127" y="0"/>
                    </a:moveTo>
                    <a:lnTo>
                      <a:pt x="0" y="12694"/>
                    </a:lnTo>
                    <a:lnTo>
                      <a:pt x="32557" y="1567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17" name="Freeform: Shape 1716">
                <a:extLst>
                  <a:ext uri="{FF2B5EF4-FFF2-40B4-BE49-F238E27FC236}">
                    <a16:creationId xmlns:a16="http://schemas.microsoft.com/office/drawing/2014/main" id="{2AF364B9-FE79-F377-05DA-DDF9E26E3FD5}"/>
                  </a:ext>
                </a:extLst>
              </p:cNvPr>
              <p:cNvSpPr/>
              <p:nvPr/>
            </p:nvSpPr>
            <p:spPr>
              <a:xfrm>
                <a:off x="5274171" y="1762188"/>
                <a:ext cx="35674" cy="16854"/>
              </a:xfrm>
              <a:custGeom>
                <a:avLst/>
                <a:gdLst>
                  <a:gd name="connsiteX0" fmla="*/ 31741 w 35674"/>
                  <a:gd name="connsiteY0" fmla="*/ 0 h 16854"/>
                  <a:gd name="connsiteX1" fmla="*/ 0 w 35674"/>
                  <a:gd name="connsiteY1" fmla="*/ 16294 h 16854"/>
                  <a:gd name="connsiteX2" fmla="*/ 35675 w 35674"/>
                  <a:gd name="connsiteY2" fmla="*/ 16854 h 16854"/>
                </a:gdLst>
                <a:ahLst/>
                <a:cxnLst>
                  <a:cxn ang="0">
                    <a:pos x="connsiteX0" y="connsiteY0"/>
                  </a:cxn>
                  <a:cxn ang="0">
                    <a:pos x="connsiteX1" y="connsiteY1"/>
                  </a:cxn>
                  <a:cxn ang="0">
                    <a:pos x="connsiteX2" y="connsiteY2"/>
                  </a:cxn>
                </a:cxnLst>
                <a:rect l="l" t="t" r="r" b="b"/>
                <a:pathLst>
                  <a:path w="35674" h="16854">
                    <a:moveTo>
                      <a:pt x="31741" y="0"/>
                    </a:moveTo>
                    <a:lnTo>
                      <a:pt x="0" y="16294"/>
                    </a:lnTo>
                    <a:lnTo>
                      <a:pt x="35675" y="1685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18" name="Freeform: Shape 1717">
                <a:extLst>
                  <a:ext uri="{FF2B5EF4-FFF2-40B4-BE49-F238E27FC236}">
                    <a16:creationId xmlns:a16="http://schemas.microsoft.com/office/drawing/2014/main" id="{981B36A8-7980-110E-2079-3BB53E48C739}"/>
                  </a:ext>
                </a:extLst>
              </p:cNvPr>
              <p:cNvSpPr/>
              <p:nvPr/>
            </p:nvSpPr>
            <p:spPr>
              <a:xfrm>
                <a:off x="5274171" y="1875562"/>
                <a:ext cx="36370" cy="19008"/>
              </a:xfrm>
              <a:custGeom>
                <a:avLst/>
                <a:gdLst>
                  <a:gd name="connsiteX0" fmla="*/ 31082 w 36370"/>
                  <a:gd name="connsiteY0" fmla="*/ 0 h 19008"/>
                  <a:gd name="connsiteX1" fmla="*/ 0 w 36370"/>
                  <a:gd name="connsiteY1" fmla="*/ 19009 h 19008"/>
                  <a:gd name="connsiteX2" fmla="*/ 36371 w 36370"/>
                  <a:gd name="connsiteY2" fmla="*/ 16864 h 19008"/>
                </a:gdLst>
                <a:ahLst/>
                <a:cxnLst>
                  <a:cxn ang="0">
                    <a:pos x="connsiteX0" y="connsiteY0"/>
                  </a:cxn>
                  <a:cxn ang="0">
                    <a:pos x="connsiteX1" y="connsiteY1"/>
                  </a:cxn>
                  <a:cxn ang="0">
                    <a:pos x="connsiteX2" y="connsiteY2"/>
                  </a:cxn>
                </a:cxnLst>
                <a:rect l="l" t="t" r="r" b="b"/>
                <a:pathLst>
                  <a:path w="36370" h="19008">
                    <a:moveTo>
                      <a:pt x="31082" y="0"/>
                    </a:moveTo>
                    <a:lnTo>
                      <a:pt x="0" y="19009"/>
                    </a:lnTo>
                    <a:lnTo>
                      <a:pt x="36371" y="16864"/>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19" name="Freeform: Shape 1718">
                <a:extLst>
                  <a:ext uri="{FF2B5EF4-FFF2-40B4-BE49-F238E27FC236}">
                    <a16:creationId xmlns:a16="http://schemas.microsoft.com/office/drawing/2014/main" id="{E5C6502E-2D9B-1123-736C-1887B6A69158}"/>
                  </a:ext>
                </a:extLst>
              </p:cNvPr>
              <p:cNvSpPr/>
              <p:nvPr/>
            </p:nvSpPr>
            <p:spPr>
              <a:xfrm>
                <a:off x="5274171" y="1990259"/>
                <a:ext cx="36714" cy="20401"/>
              </a:xfrm>
              <a:custGeom>
                <a:avLst/>
                <a:gdLst>
                  <a:gd name="connsiteX0" fmla="*/ 30729 w 36714"/>
                  <a:gd name="connsiteY0" fmla="*/ 0 h 20401"/>
                  <a:gd name="connsiteX1" fmla="*/ 0 w 36714"/>
                  <a:gd name="connsiteY1" fmla="*/ 20401 h 20401"/>
                  <a:gd name="connsiteX2" fmla="*/ 36714 w 36714"/>
                  <a:gd name="connsiteY2" fmla="*/ 16861 h 20401"/>
                </a:gdLst>
                <a:ahLst/>
                <a:cxnLst>
                  <a:cxn ang="0">
                    <a:pos x="connsiteX0" y="connsiteY0"/>
                  </a:cxn>
                  <a:cxn ang="0">
                    <a:pos x="connsiteX1" y="connsiteY1"/>
                  </a:cxn>
                  <a:cxn ang="0">
                    <a:pos x="connsiteX2" y="connsiteY2"/>
                  </a:cxn>
                </a:cxnLst>
                <a:rect l="l" t="t" r="r" b="b"/>
                <a:pathLst>
                  <a:path w="36714" h="20401">
                    <a:moveTo>
                      <a:pt x="30729" y="0"/>
                    </a:moveTo>
                    <a:lnTo>
                      <a:pt x="0" y="20401"/>
                    </a:lnTo>
                    <a:lnTo>
                      <a:pt x="36714" y="16861"/>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20" name="Freeform: Shape 1719">
                <a:extLst>
                  <a:ext uri="{FF2B5EF4-FFF2-40B4-BE49-F238E27FC236}">
                    <a16:creationId xmlns:a16="http://schemas.microsoft.com/office/drawing/2014/main" id="{EE1F6FD5-4E90-586D-17EF-2CFE6B5FDDBB}"/>
                  </a:ext>
                </a:extLst>
              </p:cNvPr>
              <p:cNvSpPr/>
              <p:nvPr/>
            </p:nvSpPr>
            <p:spPr>
              <a:xfrm>
                <a:off x="5274171" y="2104012"/>
                <a:ext cx="37299" cy="22737"/>
              </a:xfrm>
              <a:custGeom>
                <a:avLst/>
                <a:gdLst>
                  <a:gd name="connsiteX0" fmla="*/ 30146 w 37299"/>
                  <a:gd name="connsiteY0" fmla="*/ 0 h 22737"/>
                  <a:gd name="connsiteX1" fmla="*/ 0 w 37299"/>
                  <a:gd name="connsiteY1" fmla="*/ 22737 h 22737"/>
                  <a:gd name="connsiteX2" fmla="*/ 37299 w 37299"/>
                  <a:gd name="connsiteY2" fmla="*/ 16862 h 22737"/>
                </a:gdLst>
                <a:ahLst/>
                <a:cxnLst>
                  <a:cxn ang="0">
                    <a:pos x="connsiteX0" y="connsiteY0"/>
                  </a:cxn>
                  <a:cxn ang="0">
                    <a:pos x="connsiteX1" y="connsiteY1"/>
                  </a:cxn>
                  <a:cxn ang="0">
                    <a:pos x="connsiteX2" y="connsiteY2"/>
                  </a:cxn>
                </a:cxnLst>
                <a:rect l="l" t="t" r="r" b="b"/>
                <a:pathLst>
                  <a:path w="37299" h="22737">
                    <a:moveTo>
                      <a:pt x="30146" y="0"/>
                    </a:moveTo>
                    <a:lnTo>
                      <a:pt x="0" y="22737"/>
                    </a:lnTo>
                    <a:lnTo>
                      <a:pt x="37299" y="16862"/>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21" name="Freeform: Shape 1720">
                <a:extLst>
                  <a:ext uri="{FF2B5EF4-FFF2-40B4-BE49-F238E27FC236}">
                    <a16:creationId xmlns:a16="http://schemas.microsoft.com/office/drawing/2014/main" id="{D23FA1F2-E463-3DC1-10D2-AACD273A0A26}"/>
                  </a:ext>
                </a:extLst>
              </p:cNvPr>
              <p:cNvSpPr/>
              <p:nvPr/>
            </p:nvSpPr>
            <p:spPr>
              <a:xfrm>
                <a:off x="5274171" y="2217912"/>
                <a:ext cx="37843" cy="24925"/>
              </a:xfrm>
              <a:custGeom>
                <a:avLst/>
                <a:gdLst>
                  <a:gd name="connsiteX0" fmla="*/ 29596 w 37843"/>
                  <a:gd name="connsiteY0" fmla="*/ 0 h 24925"/>
                  <a:gd name="connsiteX1" fmla="*/ 0 w 37843"/>
                  <a:gd name="connsiteY1" fmla="*/ 24926 h 24925"/>
                  <a:gd name="connsiteX2" fmla="*/ 37844 w 37843"/>
                  <a:gd name="connsiteY2" fmla="*/ 16860 h 24925"/>
                </a:gdLst>
                <a:ahLst/>
                <a:cxnLst>
                  <a:cxn ang="0">
                    <a:pos x="connsiteX0" y="connsiteY0"/>
                  </a:cxn>
                  <a:cxn ang="0">
                    <a:pos x="connsiteX1" y="connsiteY1"/>
                  </a:cxn>
                  <a:cxn ang="0">
                    <a:pos x="connsiteX2" y="connsiteY2"/>
                  </a:cxn>
                </a:cxnLst>
                <a:rect l="l" t="t" r="r" b="b"/>
                <a:pathLst>
                  <a:path w="37843" h="24925">
                    <a:moveTo>
                      <a:pt x="29596" y="0"/>
                    </a:moveTo>
                    <a:lnTo>
                      <a:pt x="0" y="24926"/>
                    </a:lnTo>
                    <a:lnTo>
                      <a:pt x="37844" y="16860"/>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22" name="Freeform: Shape 1721">
                <a:extLst>
                  <a:ext uri="{FF2B5EF4-FFF2-40B4-BE49-F238E27FC236}">
                    <a16:creationId xmlns:a16="http://schemas.microsoft.com/office/drawing/2014/main" id="{368C62F2-755B-C701-5F80-DE5B6D599F78}"/>
                  </a:ext>
                </a:extLst>
              </p:cNvPr>
              <p:cNvSpPr/>
              <p:nvPr/>
            </p:nvSpPr>
            <p:spPr>
              <a:xfrm>
                <a:off x="5274171" y="2332373"/>
                <a:ext cx="38247" cy="26553"/>
              </a:xfrm>
              <a:custGeom>
                <a:avLst/>
                <a:gdLst>
                  <a:gd name="connsiteX0" fmla="*/ 29185 w 38247"/>
                  <a:gd name="connsiteY0" fmla="*/ 0 h 26553"/>
                  <a:gd name="connsiteX1" fmla="*/ 0 w 38247"/>
                  <a:gd name="connsiteY1" fmla="*/ 26553 h 26553"/>
                  <a:gd name="connsiteX2" fmla="*/ 38248 w 38247"/>
                  <a:gd name="connsiteY2" fmla="*/ 16859 h 26553"/>
                </a:gdLst>
                <a:ahLst/>
                <a:cxnLst>
                  <a:cxn ang="0">
                    <a:pos x="connsiteX0" y="connsiteY0"/>
                  </a:cxn>
                  <a:cxn ang="0">
                    <a:pos x="connsiteX1" y="connsiteY1"/>
                  </a:cxn>
                  <a:cxn ang="0">
                    <a:pos x="connsiteX2" y="connsiteY2"/>
                  </a:cxn>
                </a:cxnLst>
                <a:rect l="l" t="t" r="r" b="b"/>
                <a:pathLst>
                  <a:path w="38247" h="26553">
                    <a:moveTo>
                      <a:pt x="29185" y="0"/>
                    </a:moveTo>
                    <a:lnTo>
                      <a:pt x="0" y="26553"/>
                    </a:lnTo>
                    <a:lnTo>
                      <a:pt x="38248" y="16859"/>
                    </a:lnTo>
                  </a:path>
                </a:pathLst>
              </a:custGeom>
              <a:noFill/>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23" name="Freeform: Shape 1722">
                <a:extLst>
                  <a:ext uri="{FF2B5EF4-FFF2-40B4-BE49-F238E27FC236}">
                    <a16:creationId xmlns:a16="http://schemas.microsoft.com/office/drawing/2014/main" id="{CC89F8A2-CE7A-4A5E-BB68-5A945F98F64E}"/>
                  </a:ext>
                </a:extLst>
              </p:cNvPr>
              <p:cNvSpPr/>
              <p:nvPr/>
            </p:nvSpPr>
            <p:spPr>
              <a:xfrm>
                <a:off x="4229390" y="501504"/>
                <a:ext cx="7" cy="231645"/>
              </a:xfrm>
              <a:custGeom>
                <a:avLst/>
                <a:gdLst>
                  <a:gd name="connsiteX0" fmla="*/ 0 w 7"/>
                  <a:gd name="connsiteY0" fmla="*/ 231645 h 231645"/>
                  <a:gd name="connsiteX1" fmla="*/ 8 w 7"/>
                  <a:gd name="connsiteY1" fmla="*/ 0 h 231645"/>
                </a:gdLst>
                <a:ahLst/>
                <a:cxnLst>
                  <a:cxn ang="0">
                    <a:pos x="connsiteX0" y="connsiteY0"/>
                  </a:cxn>
                  <a:cxn ang="0">
                    <a:pos x="connsiteX1" y="connsiteY1"/>
                  </a:cxn>
                </a:cxnLst>
                <a:rect l="l" t="t" r="r" b="b"/>
                <a:pathLst>
                  <a:path w="7" h="231645">
                    <a:moveTo>
                      <a:pt x="0" y="231645"/>
                    </a:moveTo>
                    <a:lnTo>
                      <a:pt x="8"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24" name="Freeform: Shape 1723">
                <a:extLst>
                  <a:ext uri="{FF2B5EF4-FFF2-40B4-BE49-F238E27FC236}">
                    <a16:creationId xmlns:a16="http://schemas.microsoft.com/office/drawing/2014/main" id="{6655B1CB-C7FC-E521-B5C0-ECC53BB95DE9}"/>
                  </a:ext>
                </a:extLst>
              </p:cNvPr>
              <p:cNvSpPr/>
              <p:nvPr/>
            </p:nvSpPr>
            <p:spPr>
              <a:xfrm>
                <a:off x="4229396" y="617593"/>
                <a:ext cx="1" cy="31146"/>
              </a:xfrm>
              <a:custGeom>
                <a:avLst/>
                <a:gdLst>
                  <a:gd name="connsiteX0" fmla="*/ 0 w 1"/>
                  <a:gd name="connsiteY0" fmla="*/ 31147 h 31146"/>
                  <a:gd name="connsiteX1" fmla="*/ 2 w 1"/>
                  <a:gd name="connsiteY1" fmla="*/ 0 h 31146"/>
                </a:gdLst>
                <a:ahLst/>
                <a:cxnLst>
                  <a:cxn ang="0">
                    <a:pos x="connsiteX0" y="connsiteY0"/>
                  </a:cxn>
                  <a:cxn ang="0">
                    <a:pos x="connsiteX1" y="connsiteY1"/>
                  </a:cxn>
                </a:cxnLst>
                <a:rect l="l" t="t" r="r" b="b"/>
                <a:pathLst>
                  <a:path w="1" h="31146">
                    <a:moveTo>
                      <a:pt x="0" y="31147"/>
                    </a:moveTo>
                    <a:lnTo>
                      <a:pt x="2"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25" name="Freeform: Shape 1724">
                <a:extLst>
                  <a:ext uri="{FF2B5EF4-FFF2-40B4-BE49-F238E27FC236}">
                    <a16:creationId xmlns:a16="http://schemas.microsoft.com/office/drawing/2014/main" id="{64857847-3F10-3B81-9C8F-23F61247022E}"/>
                  </a:ext>
                </a:extLst>
              </p:cNvPr>
              <p:cNvSpPr/>
              <p:nvPr/>
            </p:nvSpPr>
            <p:spPr>
              <a:xfrm>
                <a:off x="4229394" y="733682"/>
                <a:ext cx="3" cy="32"/>
              </a:xfrm>
              <a:custGeom>
                <a:avLst/>
                <a:gdLst>
                  <a:gd name="connsiteX0" fmla="*/ 0 w 3"/>
                  <a:gd name="connsiteY0" fmla="*/ 33 h 32"/>
                  <a:gd name="connsiteX1" fmla="*/ 3 w 3"/>
                  <a:gd name="connsiteY1" fmla="*/ 0 h 32"/>
                </a:gdLst>
                <a:ahLst/>
                <a:cxnLst>
                  <a:cxn ang="0">
                    <a:pos x="connsiteX0" y="connsiteY0"/>
                  </a:cxn>
                  <a:cxn ang="0">
                    <a:pos x="connsiteX1" y="connsiteY1"/>
                  </a:cxn>
                </a:cxnLst>
                <a:rect l="l" t="t" r="r" b="b"/>
                <a:pathLst>
                  <a:path w="3" h="32">
                    <a:moveTo>
                      <a:pt x="0" y="33"/>
                    </a:moveTo>
                    <a:lnTo>
                      <a:pt x="3"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26" name="Freeform: Shape 1725">
                <a:extLst>
                  <a:ext uri="{FF2B5EF4-FFF2-40B4-BE49-F238E27FC236}">
                    <a16:creationId xmlns:a16="http://schemas.microsoft.com/office/drawing/2014/main" id="{E024271A-914D-2D85-D54C-EADE050F9B1B}"/>
                  </a:ext>
                </a:extLst>
              </p:cNvPr>
              <p:cNvSpPr/>
              <p:nvPr/>
            </p:nvSpPr>
            <p:spPr>
              <a:xfrm>
                <a:off x="4229392" y="849771"/>
                <a:ext cx="5" cy="27"/>
              </a:xfrm>
              <a:custGeom>
                <a:avLst/>
                <a:gdLst>
                  <a:gd name="connsiteX0" fmla="*/ 0 w 5"/>
                  <a:gd name="connsiteY0" fmla="*/ 27 h 27"/>
                  <a:gd name="connsiteX1" fmla="*/ 5 w 5"/>
                  <a:gd name="connsiteY1" fmla="*/ 0 h 27"/>
                </a:gdLst>
                <a:ahLst/>
                <a:cxnLst>
                  <a:cxn ang="0">
                    <a:pos x="connsiteX0" y="connsiteY0"/>
                  </a:cxn>
                  <a:cxn ang="0">
                    <a:pos x="connsiteX1" y="connsiteY1"/>
                  </a:cxn>
                </a:cxnLst>
                <a:rect l="l" t="t" r="r" b="b"/>
                <a:pathLst>
                  <a:path w="5" h="27">
                    <a:moveTo>
                      <a:pt x="0" y="27"/>
                    </a:moveTo>
                    <a:lnTo>
                      <a:pt x="5"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27" name="Freeform: Shape 1726">
                <a:extLst>
                  <a:ext uri="{FF2B5EF4-FFF2-40B4-BE49-F238E27FC236}">
                    <a16:creationId xmlns:a16="http://schemas.microsoft.com/office/drawing/2014/main" id="{4C5E2E10-BA24-6802-CEC0-DB735297A14F}"/>
                  </a:ext>
                </a:extLst>
              </p:cNvPr>
              <p:cNvSpPr/>
              <p:nvPr/>
            </p:nvSpPr>
            <p:spPr>
              <a:xfrm>
                <a:off x="4229392" y="965859"/>
                <a:ext cx="5" cy="21"/>
              </a:xfrm>
              <a:custGeom>
                <a:avLst/>
                <a:gdLst>
                  <a:gd name="connsiteX0" fmla="*/ 0 w 5"/>
                  <a:gd name="connsiteY0" fmla="*/ 22 h 21"/>
                  <a:gd name="connsiteX1" fmla="*/ 5 w 5"/>
                  <a:gd name="connsiteY1" fmla="*/ 0 h 21"/>
                </a:gdLst>
                <a:ahLst/>
                <a:cxnLst>
                  <a:cxn ang="0">
                    <a:pos x="connsiteX0" y="connsiteY0"/>
                  </a:cxn>
                  <a:cxn ang="0">
                    <a:pos x="connsiteX1" y="connsiteY1"/>
                  </a:cxn>
                </a:cxnLst>
                <a:rect l="l" t="t" r="r" b="b"/>
                <a:pathLst>
                  <a:path w="5" h="21">
                    <a:moveTo>
                      <a:pt x="0" y="22"/>
                    </a:moveTo>
                    <a:lnTo>
                      <a:pt x="5"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28" name="Freeform: Shape 1727">
                <a:extLst>
                  <a:ext uri="{FF2B5EF4-FFF2-40B4-BE49-F238E27FC236}">
                    <a16:creationId xmlns:a16="http://schemas.microsoft.com/office/drawing/2014/main" id="{96F5AB8C-727E-8D7D-A145-83D73CAF9CD3}"/>
                  </a:ext>
                </a:extLst>
              </p:cNvPr>
              <p:cNvSpPr/>
              <p:nvPr/>
            </p:nvSpPr>
            <p:spPr>
              <a:xfrm>
                <a:off x="4229392" y="1081948"/>
                <a:ext cx="5" cy="17"/>
              </a:xfrm>
              <a:custGeom>
                <a:avLst/>
                <a:gdLst>
                  <a:gd name="connsiteX0" fmla="*/ 0 w 5"/>
                  <a:gd name="connsiteY0" fmla="*/ 17 h 17"/>
                  <a:gd name="connsiteX1" fmla="*/ 5 w 5"/>
                  <a:gd name="connsiteY1" fmla="*/ 0 h 17"/>
                </a:gdLst>
                <a:ahLst/>
                <a:cxnLst>
                  <a:cxn ang="0">
                    <a:pos x="connsiteX0" y="connsiteY0"/>
                  </a:cxn>
                  <a:cxn ang="0">
                    <a:pos x="connsiteX1" y="connsiteY1"/>
                  </a:cxn>
                </a:cxnLst>
                <a:rect l="l" t="t" r="r" b="b"/>
                <a:pathLst>
                  <a:path w="5" h="17">
                    <a:moveTo>
                      <a:pt x="0" y="17"/>
                    </a:moveTo>
                    <a:lnTo>
                      <a:pt x="5"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29" name="Freeform: Shape 1728">
                <a:extLst>
                  <a:ext uri="{FF2B5EF4-FFF2-40B4-BE49-F238E27FC236}">
                    <a16:creationId xmlns:a16="http://schemas.microsoft.com/office/drawing/2014/main" id="{F8B93E7E-1BD6-03F0-B731-59C7EABBB3EF}"/>
                  </a:ext>
                </a:extLst>
              </p:cNvPr>
              <p:cNvSpPr/>
              <p:nvPr/>
            </p:nvSpPr>
            <p:spPr>
              <a:xfrm>
                <a:off x="4229393" y="1198037"/>
                <a:ext cx="4" cy="12"/>
              </a:xfrm>
              <a:custGeom>
                <a:avLst/>
                <a:gdLst>
                  <a:gd name="connsiteX0" fmla="*/ 0 w 4"/>
                  <a:gd name="connsiteY0" fmla="*/ 13 h 12"/>
                  <a:gd name="connsiteX1" fmla="*/ 5 w 4"/>
                  <a:gd name="connsiteY1" fmla="*/ 0 h 12"/>
                </a:gdLst>
                <a:ahLst/>
                <a:cxnLst>
                  <a:cxn ang="0">
                    <a:pos x="connsiteX0" y="connsiteY0"/>
                  </a:cxn>
                  <a:cxn ang="0">
                    <a:pos x="connsiteX1" y="connsiteY1"/>
                  </a:cxn>
                </a:cxnLst>
                <a:rect l="l" t="t" r="r" b="b"/>
                <a:pathLst>
                  <a:path w="4" h="12">
                    <a:moveTo>
                      <a:pt x="0" y="13"/>
                    </a:moveTo>
                    <a:lnTo>
                      <a:pt x="5"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30" name="Freeform: Shape 1729">
                <a:extLst>
                  <a:ext uri="{FF2B5EF4-FFF2-40B4-BE49-F238E27FC236}">
                    <a16:creationId xmlns:a16="http://schemas.microsoft.com/office/drawing/2014/main" id="{1AB98941-C499-05E9-92A7-33FE20F792F8}"/>
                  </a:ext>
                </a:extLst>
              </p:cNvPr>
              <p:cNvSpPr/>
              <p:nvPr/>
            </p:nvSpPr>
            <p:spPr>
              <a:xfrm>
                <a:off x="4229393" y="1314126"/>
                <a:ext cx="3" cy="8"/>
              </a:xfrm>
              <a:custGeom>
                <a:avLst/>
                <a:gdLst>
                  <a:gd name="connsiteX0" fmla="*/ 0 w 3"/>
                  <a:gd name="connsiteY0" fmla="*/ 9 h 8"/>
                  <a:gd name="connsiteX1" fmla="*/ 4 w 3"/>
                  <a:gd name="connsiteY1" fmla="*/ 0 h 8"/>
                </a:gdLst>
                <a:ahLst/>
                <a:cxnLst>
                  <a:cxn ang="0">
                    <a:pos x="connsiteX0" y="connsiteY0"/>
                  </a:cxn>
                  <a:cxn ang="0">
                    <a:pos x="connsiteX1" y="connsiteY1"/>
                  </a:cxn>
                </a:cxnLst>
                <a:rect l="l" t="t" r="r" b="b"/>
                <a:pathLst>
                  <a:path w="3" h="8">
                    <a:moveTo>
                      <a:pt x="0" y="9"/>
                    </a:moveTo>
                    <a:lnTo>
                      <a:pt x="4"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31" name="Freeform: Shape 1730">
                <a:extLst>
                  <a:ext uri="{FF2B5EF4-FFF2-40B4-BE49-F238E27FC236}">
                    <a16:creationId xmlns:a16="http://schemas.microsoft.com/office/drawing/2014/main" id="{A5CAF7CB-84D9-DDC8-A52F-C8475EFE041D}"/>
                  </a:ext>
                </a:extLst>
              </p:cNvPr>
              <p:cNvSpPr/>
              <p:nvPr/>
            </p:nvSpPr>
            <p:spPr>
              <a:xfrm>
                <a:off x="4229394" y="1430215"/>
                <a:ext cx="3" cy="5"/>
              </a:xfrm>
              <a:custGeom>
                <a:avLst/>
                <a:gdLst>
                  <a:gd name="connsiteX0" fmla="*/ 0 w 3"/>
                  <a:gd name="connsiteY0" fmla="*/ 5 h 5"/>
                  <a:gd name="connsiteX1" fmla="*/ 3 w 3"/>
                  <a:gd name="connsiteY1" fmla="*/ 0 h 5"/>
                </a:gdLst>
                <a:ahLst/>
                <a:cxnLst>
                  <a:cxn ang="0">
                    <a:pos x="connsiteX0" y="connsiteY0"/>
                  </a:cxn>
                  <a:cxn ang="0">
                    <a:pos x="connsiteX1" y="connsiteY1"/>
                  </a:cxn>
                </a:cxnLst>
                <a:rect l="l" t="t" r="r" b="b"/>
                <a:pathLst>
                  <a:path w="3" h="5">
                    <a:moveTo>
                      <a:pt x="0" y="5"/>
                    </a:moveTo>
                    <a:lnTo>
                      <a:pt x="3"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32" name="Freeform: Shape 1731">
                <a:extLst>
                  <a:ext uri="{FF2B5EF4-FFF2-40B4-BE49-F238E27FC236}">
                    <a16:creationId xmlns:a16="http://schemas.microsoft.com/office/drawing/2014/main" id="{DEE4BB5A-4B04-BE99-954D-7D562E6C6CE8}"/>
                  </a:ext>
                </a:extLst>
              </p:cNvPr>
              <p:cNvSpPr/>
              <p:nvPr/>
            </p:nvSpPr>
            <p:spPr>
              <a:xfrm>
                <a:off x="4229394" y="1546304"/>
                <a:ext cx="3" cy="2"/>
              </a:xfrm>
              <a:custGeom>
                <a:avLst/>
                <a:gdLst>
                  <a:gd name="connsiteX0" fmla="*/ 0 w 3"/>
                  <a:gd name="connsiteY0" fmla="*/ 2 h 2"/>
                  <a:gd name="connsiteX1" fmla="*/ 3 w 3"/>
                  <a:gd name="connsiteY1" fmla="*/ 0 h 2"/>
                </a:gdLst>
                <a:ahLst/>
                <a:cxnLst>
                  <a:cxn ang="0">
                    <a:pos x="connsiteX0" y="connsiteY0"/>
                  </a:cxn>
                  <a:cxn ang="0">
                    <a:pos x="connsiteX1" y="connsiteY1"/>
                  </a:cxn>
                </a:cxnLst>
                <a:rect l="l" t="t" r="r" b="b"/>
                <a:pathLst>
                  <a:path w="3" h="2">
                    <a:moveTo>
                      <a:pt x="0" y="2"/>
                    </a:moveTo>
                    <a:lnTo>
                      <a:pt x="3"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33" name="Freeform: Shape 1732">
                <a:extLst>
                  <a:ext uri="{FF2B5EF4-FFF2-40B4-BE49-F238E27FC236}">
                    <a16:creationId xmlns:a16="http://schemas.microsoft.com/office/drawing/2014/main" id="{CA43D5FC-E7CB-0F19-A9B4-40312146B074}"/>
                  </a:ext>
                </a:extLst>
              </p:cNvPr>
              <p:cNvSpPr/>
              <p:nvPr/>
            </p:nvSpPr>
            <p:spPr>
              <a:xfrm>
                <a:off x="4229395" y="1662393"/>
                <a:ext cx="2" cy="773"/>
              </a:xfrm>
              <a:custGeom>
                <a:avLst/>
                <a:gdLst>
                  <a:gd name="connsiteX0" fmla="*/ 0 w 2"/>
                  <a:gd name="connsiteY0" fmla="*/ 0 h 773"/>
                  <a:gd name="connsiteX1" fmla="*/ 3 w 2"/>
                  <a:gd name="connsiteY1" fmla="*/ 0 h 773"/>
                </a:gdLst>
                <a:ahLst/>
                <a:cxnLst>
                  <a:cxn ang="0">
                    <a:pos x="connsiteX0" y="connsiteY0"/>
                  </a:cxn>
                  <a:cxn ang="0">
                    <a:pos x="connsiteX1" y="connsiteY1"/>
                  </a:cxn>
                </a:cxnLst>
                <a:rect l="l" t="t" r="r" b="b"/>
                <a:pathLst>
                  <a:path w="2" h="773">
                    <a:moveTo>
                      <a:pt x="0" y="0"/>
                    </a:moveTo>
                    <a:lnTo>
                      <a:pt x="3"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34" name="Freeform: Shape 1733">
                <a:extLst>
                  <a:ext uri="{FF2B5EF4-FFF2-40B4-BE49-F238E27FC236}">
                    <a16:creationId xmlns:a16="http://schemas.microsoft.com/office/drawing/2014/main" id="{EE17D813-47E5-7D4F-1FE8-847922687732}"/>
                  </a:ext>
                </a:extLst>
              </p:cNvPr>
              <p:cNvSpPr/>
              <p:nvPr/>
            </p:nvSpPr>
            <p:spPr>
              <a:xfrm>
                <a:off x="4229395" y="1778480"/>
                <a:ext cx="2" cy="1"/>
              </a:xfrm>
              <a:custGeom>
                <a:avLst/>
                <a:gdLst>
                  <a:gd name="connsiteX0" fmla="*/ 0 w 2"/>
                  <a:gd name="connsiteY0" fmla="*/ 0 h 1"/>
                  <a:gd name="connsiteX1" fmla="*/ 2 w 2"/>
                  <a:gd name="connsiteY1" fmla="*/ 2 h 1"/>
                </a:gdLst>
                <a:ahLst/>
                <a:cxnLst>
                  <a:cxn ang="0">
                    <a:pos x="connsiteX0" y="connsiteY0"/>
                  </a:cxn>
                  <a:cxn ang="0">
                    <a:pos x="connsiteX1" y="connsiteY1"/>
                  </a:cxn>
                </a:cxnLst>
                <a:rect l="l" t="t" r="r" b="b"/>
                <a:pathLst>
                  <a:path w="2" h="1">
                    <a:moveTo>
                      <a:pt x="0" y="0"/>
                    </a:moveTo>
                    <a:lnTo>
                      <a:pt x="2" y="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35" name="Freeform: Shape 1734">
                <a:extLst>
                  <a:ext uri="{FF2B5EF4-FFF2-40B4-BE49-F238E27FC236}">
                    <a16:creationId xmlns:a16="http://schemas.microsoft.com/office/drawing/2014/main" id="{5CEAF212-D073-02E0-8AEB-5E381FCAE6D3}"/>
                  </a:ext>
                </a:extLst>
              </p:cNvPr>
              <p:cNvSpPr/>
              <p:nvPr/>
            </p:nvSpPr>
            <p:spPr>
              <a:xfrm>
                <a:off x="4229395" y="1894567"/>
                <a:ext cx="1" cy="3"/>
              </a:xfrm>
              <a:custGeom>
                <a:avLst/>
                <a:gdLst>
                  <a:gd name="connsiteX0" fmla="*/ 0 w 1"/>
                  <a:gd name="connsiteY0" fmla="*/ 0 h 3"/>
                  <a:gd name="connsiteX1" fmla="*/ 2 w 1"/>
                  <a:gd name="connsiteY1" fmla="*/ 4 h 3"/>
                </a:gdLst>
                <a:ahLst/>
                <a:cxnLst>
                  <a:cxn ang="0">
                    <a:pos x="connsiteX0" y="connsiteY0"/>
                  </a:cxn>
                  <a:cxn ang="0">
                    <a:pos x="connsiteX1" y="connsiteY1"/>
                  </a:cxn>
                </a:cxnLst>
                <a:rect l="l" t="t" r="r" b="b"/>
                <a:pathLst>
                  <a:path w="1" h="3">
                    <a:moveTo>
                      <a:pt x="0" y="0"/>
                    </a:moveTo>
                    <a:lnTo>
                      <a:pt x="2" y="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36" name="Freeform: Shape 1735">
                <a:extLst>
                  <a:ext uri="{FF2B5EF4-FFF2-40B4-BE49-F238E27FC236}">
                    <a16:creationId xmlns:a16="http://schemas.microsoft.com/office/drawing/2014/main" id="{5C22FB45-C4C7-AE9D-30F4-4785935B5D0C}"/>
                  </a:ext>
                </a:extLst>
              </p:cNvPr>
              <p:cNvSpPr/>
              <p:nvPr/>
            </p:nvSpPr>
            <p:spPr>
              <a:xfrm>
                <a:off x="4229396" y="2010655"/>
                <a:ext cx="1" cy="4"/>
              </a:xfrm>
              <a:custGeom>
                <a:avLst/>
                <a:gdLst>
                  <a:gd name="connsiteX0" fmla="*/ 0 w 1"/>
                  <a:gd name="connsiteY0" fmla="*/ 0 h 4"/>
                  <a:gd name="connsiteX1" fmla="*/ 2 w 1"/>
                  <a:gd name="connsiteY1" fmla="*/ 5 h 4"/>
                </a:gdLst>
                <a:ahLst/>
                <a:cxnLst>
                  <a:cxn ang="0">
                    <a:pos x="connsiteX0" y="connsiteY0"/>
                  </a:cxn>
                  <a:cxn ang="0">
                    <a:pos x="connsiteX1" y="connsiteY1"/>
                  </a:cxn>
                </a:cxnLst>
                <a:rect l="l" t="t" r="r" b="b"/>
                <a:pathLst>
                  <a:path w="1" h="4">
                    <a:moveTo>
                      <a:pt x="0" y="0"/>
                    </a:moveTo>
                    <a:lnTo>
                      <a:pt x="2" y="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37" name="Freeform: Shape 1736">
                <a:extLst>
                  <a:ext uri="{FF2B5EF4-FFF2-40B4-BE49-F238E27FC236}">
                    <a16:creationId xmlns:a16="http://schemas.microsoft.com/office/drawing/2014/main" id="{6BCD47E0-C91E-A6FF-6805-8EA2CDE1A82F}"/>
                  </a:ext>
                </a:extLst>
              </p:cNvPr>
              <p:cNvSpPr/>
              <p:nvPr/>
            </p:nvSpPr>
            <p:spPr>
              <a:xfrm>
                <a:off x="4229396" y="2126743"/>
                <a:ext cx="1" cy="6"/>
              </a:xfrm>
              <a:custGeom>
                <a:avLst/>
                <a:gdLst>
                  <a:gd name="connsiteX0" fmla="*/ 0 w 1"/>
                  <a:gd name="connsiteY0" fmla="*/ 0 h 6"/>
                  <a:gd name="connsiteX1" fmla="*/ 2 w 1"/>
                  <a:gd name="connsiteY1" fmla="*/ 6 h 6"/>
                </a:gdLst>
                <a:ahLst/>
                <a:cxnLst>
                  <a:cxn ang="0">
                    <a:pos x="connsiteX0" y="connsiteY0"/>
                  </a:cxn>
                  <a:cxn ang="0">
                    <a:pos x="connsiteX1" y="connsiteY1"/>
                  </a:cxn>
                </a:cxnLst>
                <a:rect l="l" t="t" r="r" b="b"/>
                <a:pathLst>
                  <a:path w="1" h="6">
                    <a:moveTo>
                      <a:pt x="0" y="0"/>
                    </a:moveTo>
                    <a:lnTo>
                      <a:pt x="2" y="6"/>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38" name="Freeform: Shape 1737">
                <a:extLst>
                  <a:ext uri="{FF2B5EF4-FFF2-40B4-BE49-F238E27FC236}">
                    <a16:creationId xmlns:a16="http://schemas.microsoft.com/office/drawing/2014/main" id="{623BDDCD-F4B5-C8F3-B538-FD48F61F137A}"/>
                  </a:ext>
                </a:extLst>
              </p:cNvPr>
              <p:cNvSpPr/>
              <p:nvPr/>
            </p:nvSpPr>
            <p:spPr>
              <a:xfrm>
                <a:off x="4229396" y="2242831"/>
                <a:ext cx="1" cy="6"/>
              </a:xfrm>
              <a:custGeom>
                <a:avLst/>
                <a:gdLst>
                  <a:gd name="connsiteX0" fmla="*/ 0 w 1"/>
                  <a:gd name="connsiteY0" fmla="*/ 0 h 6"/>
                  <a:gd name="connsiteX1" fmla="*/ 2 w 1"/>
                  <a:gd name="connsiteY1" fmla="*/ 7 h 6"/>
                </a:gdLst>
                <a:ahLst/>
                <a:cxnLst>
                  <a:cxn ang="0">
                    <a:pos x="connsiteX0" y="connsiteY0"/>
                  </a:cxn>
                  <a:cxn ang="0">
                    <a:pos x="connsiteX1" y="connsiteY1"/>
                  </a:cxn>
                </a:cxnLst>
                <a:rect l="l" t="t" r="r" b="b"/>
                <a:pathLst>
                  <a:path w="1" h="6">
                    <a:moveTo>
                      <a:pt x="0" y="0"/>
                    </a:moveTo>
                    <a:lnTo>
                      <a:pt x="2" y="7"/>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39" name="Freeform: Shape 1738">
                <a:extLst>
                  <a:ext uri="{FF2B5EF4-FFF2-40B4-BE49-F238E27FC236}">
                    <a16:creationId xmlns:a16="http://schemas.microsoft.com/office/drawing/2014/main" id="{3275A462-08BC-73D4-13E8-42BD0D988241}"/>
                  </a:ext>
                </a:extLst>
              </p:cNvPr>
              <p:cNvSpPr/>
              <p:nvPr/>
            </p:nvSpPr>
            <p:spPr>
              <a:xfrm>
                <a:off x="4229396" y="2358919"/>
                <a:ext cx="1" cy="7"/>
              </a:xfrm>
              <a:custGeom>
                <a:avLst/>
                <a:gdLst>
                  <a:gd name="connsiteX0" fmla="*/ 0 w 1"/>
                  <a:gd name="connsiteY0" fmla="*/ 0 h 7"/>
                  <a:gd name="connsiteX1" fmla="*/ 1 w 1"/>
                  <a:gd name="connsiteY1" fmla="*/ 8 h 7"/>
                </a:gdLst>
                <a:ahLst/>
                <a:cxnLst>
                  <a:cxn ang="0">
                    <a:pos x="connsiteX0" y="connsiteY0"/>
                  </a:cxn>
                  <a:cxn ang="0">
                    <a:pos x="connsiteX1" y="connsiteY1"/>
                  </a:cxn>
                </a:cxnLst>
                <a:rect l="l" t="t" r="r" b="b"/>
                <a:pathLst>
                  <a:path w="1" h="7">
                    <a:moveTo>
                      <a:pt x="0" y="0"/>
                    </a:moveTo>
                    <a:lnTo>
                      <a:pt x="1" y="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40" name="Freeform: Shape 1739">
                <a:extLst>
                  <a:ext uri="{FF2B5EF4-FFF2-40B4-BE49-F238E27FC236}">
                    <a16:creationId xmlns:a16="http://schemas.microsoft.com/office/drawing/2014/main" id="{1161D626-EC56-7DE6-E90C-1335074CC3C8}"/>
                  </a:ext>
                </a:extLst>
              </p:cNvPr>
              <p:cNvSpPr/>
              <p:nvPr/>
            </p:nvSpPr>
            <p:spPr>
              <a:xfrm>
                <a:off x="4229592" y="501504"/>
                <a:ext cx="115891" cy="401102"/>
              </a:xfrm>
              <a:custGeom>
                <a:avLst/>
                <a:gdLst>
                  <a:gd name="connsiteX0" fmla="*/ 0 w 115891"/>
                  <a:gd name="connsiteY0" fmla="*/ 401102 h 401102"/>
                  <a:gd name="connsiteX1" fmla="*/ 115891 w 115891"/>
                  <a:gd name="connsiteY1" fmla="*/ 0 h 401102"/>
                </a:gdLst>
                <a:ahLst/>
                <a:cxnLst>
                  <a:cxn ang="0">
                    <a:pos x="connsiteX0" y="connsiteY0"/>
                  </a:cxn>
                  <a:cxn ang="0">
                    <a:pos x="connsiteX1" y="connsiteY1"/>
                  </a:cxn>
                </a:cxnLst>
                <a:rect l="l" t="t" r="r" b="b"/>
                <a:pathLst>
                  <a:path w="115891" h="401102">
                    <a:moveTo>
                      <a:pt x="0" y="401102"/>
                    </a:moveTo>
                    <a:lnTo>
                      <a:pt x="115891"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41" name="Freeform: Shape 1740">
                <a:extLst>
                  <a:ext uri="{FF2B5EF4-FFF2-40B4-BE49-F238E27FC236}">
                    <a16:creationId xmlns:a16="http://schemas.microsoft.com/office/drawing/2014/main" id="{4D6AB7B5-69C9-8E12-1678-4BC73F85FB05}"/>
                  </a:ext>
                </a:extLst>
              </p:cNvPr>
              <p:cNvSpPr/>
              <p:nvPr/>
            </p:nvSpPr>
            <p:spPr>
              <a:xfrm>
                <a:off x="4229391" y="617593"/>
                <a:ext cx="116091" cy="363029"/>
              </a:xfrm>
              <a:custGeom>
                <a:avLst/>
                <a:gdLst>
                  <a:gd name="connsiteX0" fmla="*/ 0 w 116091"/>
                  <a:gd name="connsiteY0" fmla="*/ 363029 h 363029"/>
                  <a:gd name="connsiteX1" fmla="*/ 116092 w 116091"/>
                  <a:gd name="connsiteY1" fmla="*/ 0 h 363029"/>
                </a:gdLst>
                <a:ahLst/>
                <a:cxnLst>
                  <a:cxn ang="0">
                    <a:pos x="connsiteX0" y="connsiteY0"/>
                  </a:cxn>
                  <a:cxn ang="0">
                    <a:pos x="connsiteX1" y="connsiteY1"/>
                  </a:cxn>
                </a:cxnLst>
                <a:rect l="l" t="t" r="r" b="b"/>
                <a:pathLst>
                  <a:path w="116091" h="363029">
                    <a:moveTo>
                      <a:pt x="0" y="363029"/>
                    </a:moveTo>
                    <a:lnTo>
                      <a:pt x="116092"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42" name="Freeform: Shape 1741">
                <a:extLst>
                  <a:ext uri="{FF2B5EF4-FFF2-40B4-BE49-F238E27FC236}">
                    <a16:creationId xmlns:a16="http://schemas.microsoft.com/office/drawing/2014/main" id="{FA92F392-8AB9-1C34-4EE8-C85150CAE5F7}"/>
                  </a:ext>
                </a:extLst>
              </p:cNvPr>
              <p:cNvSpPr/>
              <p:nvPr/>
            </p:nvSpPr>
            <p:spPr>
              <a:xfrm>
                <a:off x="4229409" y="733682"/>
                <a:ext cx="116074" cy="320121"/>
              </a:xfrm>
              <a:custGeom>
                <a:avLst/>
                <a:gdLst>
                  <a:gd name="connsiteX0" fmla="*/ 0 w 116074"/>
                  <a:gd name="connsiteY0" fmla="*/ 320121 h 320121"/>
                  <a:gd name="connsiteX1" fmla="*/ 116074 w 116074"/>
                  <a:gd name="connsiteY1" fmla="*/ 0 h 320121"/>
                </a:gdLst>
                <a:ahLst/>
                <a:cxnLst>
                  <a:cxn ang="0">
                    <a:pos x="connsiteX0" y="connsiteY0"/>
                  </a:cxn>
                  <a:cxn ang="0">
                    <a:pos x="connsiteX1" y="connsiteY1"/>
                  </a:cxn>
                </a:cxnLst>
                <a:rect l="l" t="t" r="r" b="b"/>
                <a:pathLst>
                  <a:path w="116074" h="320121">
                    <a:moveTo>
                      <a:pt x="0" y="320121"/>
                    </a:moveTo>
                    <a:lnTo>
                      <a:pt x="116074"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43" name="Freeform: Shape 1742">
                <a:extLst>
                  <a:ext uri="{FF2B5EF4-FFF2-40B4-BE49-F238E27FC236}">
                    <a16:creationId xmlns:a16="http://schemas.microsoft.com/office/drawing/2014/main" id="{4FEA6B29-792F-1635-0C45-7405492787F3}"/>
                  </a:ext>
                </a:extLst>
              </p:cNvPr>
              <p:cNvSpPr/>
              <p:nvPr/>
            </p:nvSpPr>
            <p:spPr>
              <a:xfrm>
                <a:off x="4231557" y="849771"/>
                <a:ext cx="113925" cy="278983"/>
              </a:xfrm>
              <a:custGeom>
                <a:avLst/>
                <a:gdLst>
                  <a:gd name="connsiteX0" fmla="*/ 0 w 113925"/>
                  <a:gd name="connsiteY0" fmla="*/ 278983 h 278983"/>
                  <a:gd name="connsiteX1" fmla="*/ 113926 w 113925"/>
                  <a:gd name="connsiteY1" fmla="*/ 0 h 278983"/>
                </a:gdLst>
                <a:ahLst/>
                <a:cxnLst>
                  <a:cxn ang="0">
                    <a:pos x="connsiteX0" y="connsiteY0"/>
                  </a:cxn>
                  <a:cxn ang="0">
                    <a:pos x="connsiteX1" y="connsiteY1"/>
                  </a:cxn>
                </a:cxnLst>
                <a:rect l="l" t="t" r="r" b="b"/>
                <a:pathLst>
                  <a:path w="113925" h="278983">
                    <a:moveTo>
                      <a:pt x="0" y="278983"/>
                    </a:moveTo>
                    <a:lnTo>
                      <a:pt x="113926"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44" name="Freeform: Shape 1743">
                <a:extLst>
                  <a:ext uri="{FF2B5EF4-FFF2-40B4-BE49-F238E27FC236}">
                    <a16:creationId xmlns:a16="http://schemas.microsoft.com/office/drawing/2014/main" id="{587D1093-20F7-94D5-CC34-B12B401E5117}"/>
                  </a:ext>
                </a:extLst>
              </p:cNvPr>
              <p:cNvSpPr/>
              <p:nvPr/>
            </p:nvSpPr>
            <p:spPr>
              <a:xfrm>
                <a:off x="4253681" y="965859"/>
                <a:ext cx="91802" cy="236645"/>
              </a:xfrm>
              <a:custGeom>
                <a:avLst/>
                <a:gdLst>
                  <a:gd name="connsiteX0" fmla="*/ 0 w 91802"/>
                  <a:gd name="connsiteY0" fmla="*/ 236646 h 236645"/>
                  <a:gd name="connsiteX1" fmla="*/ 91802 w 91802"/>
                  <a:gd name="connsiteY1" fmla="*/ 0 h 236645"/>
                </a:gdLst>
                <a:ahLst/>
                <a:cxnLst>
                  <a:cxn ang="0">
                    <a:pos x="connsiteX0" y="connsiteY0"/>
                  </a:cxn>
                  <a:cxn ang="0">
                    <a:pos x="connsiteX1" y="connsiteY1"/>
                  </a:cxn>
                </a:cxnLst>
                <a:rect l="l" t="t" r="r" b="b"/>
                <a:pathLst>
                  <a:path w="91802" h="236645">
                    <a:moveTo>
                      <a:pt x="0" y="236646"/>
                    </a:moveTo>
                    <a:lnTo>
                      <a:pt x="91802"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45" name="Freeform: Shape 1744">
                <a:extLst>
                  <a:ext uri="{FF2B5EF4-FFF2-40B4-BE49-F238E27FC236}">
                    <a16:creationId xmlns:a16="http://schemas.microsoft.com/office/drawing/2014/main" id="{FB2E5C01-DCEF-D51D-7667-326EB4B5B761}"/>
                  </a:ext>
                </a:extLst>
              </p:cNvPr>
              <p:cNvSpPr/>
              <p:nvPr/>
            </p:nvSpPr>
            <p:spPr>
              <a:xfrm>
                <a:off x="4288431" y="1081948"/>
                <a:ext cx="57051" cy="187402"/>
              </a:xfrm>
              <a:custGeom>
                <a:avLst/>
                <a:gdLst>
                  <a:gd name="connsiteX0" fmla="*/ 0 w 57051"/>
                  <a:gd name="connsiteY0" fmla="*/ 187403 h 187402"/>
                  <a:gd name="connsiteX1" fmla="*/ 57052 w 57051"/>
                  <a:gd name="connsiteY1" fmla="*/ 0 h 187402"/>
                </a:gdLst>
                <a:ahLst/>
                <a:cxnLst>
                  <a:cxn ang="0">
                    <a:pos x="connsiteX0" y="connsiteY0"/>
                  </a:cxn>
                  <a:cxn ang="0">
                    <a:pos x="connsiteX1" y="connsiteY1"/>
                  </a:cxn>
                </a:cxnLst>
                <a:rect l="l" t="t" r="r" b="b"/>
                <a:pathLst>
                  <a:path w="57051" h="187402">
                    <a:moveTo>
                      <a:pt x="0" y="187403"/>
                    </a:moveTo>
                    <a:lnTo>
                      <a:pt x="57052"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46" name="Freeform: Shape 1745">
                <a:extLst>
                  <a:ext uri="{FF2B5EF4-FFF2-40B4-BE49-F238E27FC236}">
                    <a16:creationId xmlns:a16="http://schemas.microsoft.com/office/drawing/2014/main" id="{3C71699E-D57D-2A9E-1F53-34C114CF2BC5}"/>
                  </a:ext>
                </a:extLst>
              </p:cNvPr>
              <p:cNvSpPr/>
              <p:nvPr/>
            </p:nvSpPr>
            <p:spPr>
              <a:xfrm>
                <a:off x="4319707" y="1198037"/>
                <a:ext cx="25776" cy="142330"/>
              </a:xfrm>
              <a:custGeom>
                <a:avLst/>
                <a:gdLst>
                  <a:gd name="connsiteX0" fmla="*/ 0 w 25776"/>
                  <a:gd name="connsiteY0" fmla="*/ 142331 h 142330"/>
                  <a:gd name="connsiteX1" fmla="*/ 25777 w 25776"/>
                  <a:gd name="connsiteY1" fmla="*/ 0 h 142330"/>
                </a:gdLst>
                <a:ahLst/>
                <a:cxnLst>
                  <a:cxn ang="0">
                    <a:pos x="connsiteX0" y="connsiteY0"/>
                  </a:cxn>
                  <a:cxn ang="0">
                    <a:pos x="connsiteX1" y="connsiteY1"/>
                  </a:cxn>
                </a:cxnLst>
                <a:rect l="l" t="t" r="r" b="b"/>
                <a:pathLst>
                  <a:path w="25776" h="142330">
                    <a:moveTo>
                      <a:pt x="0" y="142331"/>
                    </a:moveTo>
                    <a:lnTo>
                      <a:pt x="25777"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47" name="Freeform: Shape 1746">
                <a:extLst>
                  <a:ext uri="{FF2B5EF4-FFF2-40B4-BE49-F238E27FC236}">
                    <a16:creationId xmlns:a16="http://schemas.microsoft.com/office/drawing/2014/main" id="{43B443CE-5AC1-7230-9572-4B4CAB5F92C8}"/>
                  </a:ext>
                </a:extLst>
              </p:cNvPr>
              <p:cNvSpPr/>
              <p:nvPr/>
            </p:nvSpPr>
            <p:spPr>
              <a:xfrm>
                <a:off x="4345483" y="1314126"/>
                <a:ext cx="3427" cy="102592"/>
              </a:xfrm>
              <a:custGeom>
                <a:avLst/>
                <a:gdLst>
                  <a:gd name="connsiteX0" fmla="*/ 3427 w 3427"/>
                  <a:gd name="connsiteY0" fmla="*/ 102593 h 102592"/>
                  <a:gd name="connsiteX1" fmla="*/ 0 w 3427"/>
                  <a:gd name="connsiteY1" fmla="*/ 0 h 102592"/>
                </a:gdLst>
                <a:ahLst/>
                <a:cxnLst>
                  <a:cxn ang="0">
                    <a:pos x="connsiteX0" y="connsiteY0"/>
                  </a:cxn>
                  <a:cxn ang="0">
                    <a:pos x="connsiteX1" y="connsiteY1"/>
                  </a:cxn>
                </a:cxnLst>
                <a:rect l="l" t="t" r="r" b="b"/>
                <a:pathLst>
                  <a:path w="3427" h="102592">
                    <a:moveTo>
                      <a:pt x="3427" y="10259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48" name="Freeform: Shape 1747">
                <a:extLst>
                  <a:ext uri="{FF2B5EF4-FFF2-40B4-BE49-F238E27FC236}">
                    <a16:creationId xmlns:a16="http://schemas.microsoft.com/office/drawing/2014/main" id="{387C8F9F-6A6F-1B33-006F-975B8CDBBF28}"/>
                  </a:ext>
                </a:extLst>
              </p:cNvPr>
              <p:cNvSpPr/>
              <p:nvPr/>
            </p:nvSpPr>
            <p:spPr>
              <a:xfrm>
                <a:off x="4345483" y="1430215"/>
                <a:ext cx="29645" cy="68097"/>
              </a:xfrm>
              <a:custGeom>
                <a:avLst/>
                <a:gdLst>
                  <a:gd name="connsiteX0" fmla="*/ 29646 w 29645"/>
                  <a:gd name="connsiteY0" fmla="*/ 68097 h 68097"/>
                  <a:gd name="connsiteX1" fmla="*/ 0 w 29645"/>
                  <a:gd name="connsiteY1" fmla="*/ 0 h 68097"/>
                </a:gdLst>
                <a:ahLst/>
                <a:cxnLst>
                  <a:cxn ang="0">
                    <a:pos x="connsiteX0" y="connsiteY0"/>
                  </a:cxn>
                  <a:cxn ang="0">
                    <a:pos x="connsiteX1" y="connsiteY1"/>
                  </a:cxn>
                </a:cxnLst>
                <a:rect l="l" t="t" r="r" b="b"/>
                <a:pathLst>
                  <a:path w="29645" h="68097">
                    <a:moveTo>
                      <a:pt x="29646" y="6809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49" name="Freeform: Shape 1748">
                <a:extLst>
                  <a:ext uri="{FF2B5EF4-FFF2-40B4-BE49-F238E27FC236}">
                    <a16:creationId xmlns:a16="http://schemas.microsoft.com/office/drawing/2014/main" id="{26682634-E63E-AA79-F4DA-2531DFB11F74}"/>
                  </a:ext>
                </a:extLst>
              </p:cNvPr>
              <p:cNvSpPr/>
              <p:nvPr/>
            </p:nvSpPr>
            <p:spPr>
              <a:xfrm>
                <a:off x="4345483" y="1546304"/>
                <a:ext cx="52521" cy="38517"/>
              </a:xfrm>
              <a:custGeom>
                <a:avLst/>
                <a:gdLst>
                  <a:gd name="connsiteX0" fmla="*/ 52521 w 52521"/>
                  <a:gd name="connsiteY0" fmla="*/ 38517 h 38517"/>
                  <a:gd name="connsiteX1" fmla="*/ 0 w 52521"/>
                  <a:gd name="connsiteY1" fmla="*/ 0 h 38517"/>
                </a:gdLst>
                <a:ahLst/>
                <a:cxnLst>
                  <a:cxn ang="0">
                    <a:pos x="connsiteX0" y="connsiteY0"/>
                  </a:cxn>
                  <a:cxn ang="0">
                    <a:pos x="connsiteX1" y="connsiteY1"/>
                  </a:cxn>
                </a:cxnLst>
                <a:rect l="l" t="t" r="r" b="b"/>
                <a:pathLst>
                  <a:path w="52521" h="38517">
                    <a:moveTo>
                      <a:pt x="52521" y="3851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50" name="Freeform: Shape 1749">
                <a:extLst>
                  <a:ext uri="{FF2B5EF4-FFF2-40B4-BE49-F238E27FC236}">
                    <a16:creationId xmlns:a16="http://schemas.microsoft.com/office/drawing/2014/main" id="{11FD8311-6EA5-F55F-20C2-CB9B7382FBE2}"/>
                  </a:ext>
                </a:extLst>
              </p:cNvPr>
              <p:cNvSpPr/>
              <p:nvPr/>
            </p:nvSpPr>
            <p:spPr>
              <a:xfrm>
                <a:off x="4345483" y="1662393"/>
                <a:ext cx="72065" cy="13382"/>
              </a:xfrm>
              <a:custGeom>
                <a:avLst/>
                <a:gdLst>
                  <a:gd name="connsiteX0" fmla="*/ 72065 w 72065"/>
                  <a:gd name="connsiteY0" fmla="*/ 13382 h 13382"/>
                  <a:gd name="connsiteX1" fmla="*/ 0 w 72065"/>
                  <a:gd name="connsiteY1" fmla="*/ 0 h 13382"/>
                </a:gdLst>
                <a:ahLst/>
                <a:cxnLst>
                  <a:cxn ang="0">
                    <a:pos x="connsiteX0" y="connsiteY0"/>
                  </a:cxn>
                  <a:cxn ang="0">
                    <a:pos x="connsiteX1" y="connsiteY1"/>
                  </a:cxn>
                </a:cxnLst>
                <a:rect l="l" t="t" r="r" b="b"/>
                <a:pathLst>
                  <a:path w="72065" h="13382">
                    <a:moveTo>
                      <a:pt x="72065" y="1338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51" name="Freeform: Shape 1750">
                <a:extLst>
                  <a:ext uri="{FF2B5EF4-FFF2-40B4-BE49-F238E27FC236}">
                    <a16:creationId xmlns:a16="http://schemas.microsoft.com/office/drawing/2014/main" id="{0533699E-AD2A-C205-6466-EF9A6BF6A81D}"/>
                  </a:ext>
                </a:extLst>
              </p:cNvPr>
              <p:cNvSpPr/>
              <p:nvPr/>
            </p:nvSpPr>
            <p:spPr>
              <a:xfrm>
                <a:off x="4345483" y="1770633"/>
                <a:ext cx="88551" cy="7849"/>
              </a:xfrm>
              <a:custGeom>
                <a:avLst/>
                <a:gdLst>
                  <a:gd name="connsiteX0" fmla="*/ 88552 w 88551"/>
                  <a:gd name="connsiteY0" fmla="*/ 0 h 7849"/>
                  <a:gd name="connsiteX1" fmla="*/ 0 w 88551"/>
                  <a:gd name="connsiteY1" fmla="*/ 7849 h 7849"/>
                </a:gdLst>
                <a:ahLst/>
                <a:cxnLst>
                  <a:cxn ang="0">
                    <a:pos x="connsiteX0" y="connsiteY0"/>
                  </a:cxn>
                  <a:cxn ang="0">
                    <a:pos x="connsiteX1" y="connsiteY1"/>
                  </a:cxn>
                </a:cxnLst>
                <a:rect l="l" t="t" r="r" b="b"/>
                <a:pathLst>
                  <a:path w="88551" h="7849">
                    <a:moveTo>
                      <a:pt x="88552" y="0"/>
                    </a:moveTo>
                    <a:lnTo>
                      <a:pt x="0" y="7849"/>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52" name="Freeform: Shape 1751">
                <a:extLst>
                  <a:ext uri="{FF2B5EF4-FFF2-40B4-BE49-F238E27FC236}">
                    <a16:creationId xmlns:a16="http://schemas.microsoft.com/office/drawing/2014/main" id="{B7052612-9D84-CB63-8285-645389F25ECC}"/>
                  </a:ext>
                </a:extLst>
              </p:cNvPr>
              <p:cNvSpPr/>
              <p:nvPr/>
            </p:nvSpPr>
            <p:spPr>
              <a:xfrm>
                <a:off x="4345483" y="1868866"/>
                <a:ext cx="102366" cy="25704"/>
              </a:xfrm>
              <a:custGeom>
                <a:avLst/>
                <a:gdLst>
                  <a:gd name="connsiteX0" fmla="*/ 102367 w 102366"/>
                  <a:gd name="connsiteY0" fmla="*/ 0 h 25704"/>
                  <a:gd name="connsiteX1" fmla="*/ 0 w 102366"/>
                  <a:gd name="connsiteY1" fmla="*/ 25705 h 25704"/>
                </a:gdLst>
                <a:ahLst/>
                <a:cxnLst>
                  <a:cxn ang="0">
                    <a:pos x="connsiteX0" y="connsiteY0"/>
                  </a:cxn>
                  <a:cxn ang="0">
                    <a:pos x="connsiteX1" y="connsiteY1"/>
                  </a:cxn>
                </a:cxnLst>
                <a:rect l="l" t="t" r="r" b="b"/>
                <a:pathLst>
                  <a:path w="102366" h="25704">
                    <a:moveTo>
                      <a:pt x="102367" y="0"/>
                    </a:moveTo>
                    <a:lnTo>
                      <a:pt x="0" y="2570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53" name="Freeform: Shape 1752">
                <a:extLst>
                  <a:ext uri="{FF2B5EF4-FFF2-40B4-BE49-F238E27FC236}">
                    <a16:creationId xmlns:a16="http://schemas.microsoft.com/office/drawing/2014/main" id="{241B085E-2223-AA4E-D947-7003661AB52D}"/>
                  </a:ext>
                </a:extLst>
              </p:cNvPr>
              <p:cNvSpPr/>
              <p:nvPr/>
            </p:nvSpPr>
            <p:spPr>
              <a:xfrm>
                <a:off x="4345483" y="1969992"/>
                <a:ext cx="113934" cy="40668"/>
              </a:xfrm>
              <a:custGeom>
                <a:avLst/>
                <a:gdLst>
                  <a:gd name="connsiteX0" fmla="*/ 113934 w 113934"/>
                  <a:gd name="connsiteY0" fmla="*/ 0 h 40668"/>
                  <a:gd name="connsiteX1" fmla="*/ 0 w 113934"/>
                  <a:gd name="connsiteY1" fmla="*/ 40668 h 40668"/>
                </a:gdLst>
                <a:ahLst/>
                <a:cxnLst>
                  <a:cxn ang="0">
                    <a:pos x="connsiteX0" y="connsiteY0"/>
                  </a:cxn>
                  <a:cxn ang="0">
                    <a:pos x="connsiteX1" y="connsiteY1"/>
                  </a:cxn>
                </a:cxnLst>
                <a:rect l="l" t="t" r="r" b="b"/>
                <a:pathLst>
                  <a:path w="113934" h="40668">
                    <a:moveTo>
                      <a:pt x="113934" y="0"/>
                    </a:moveTo>
                    <a:lnTo>
                      <a:pt x="0" y="4066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54" name="Freeform: Shape 1753">
                <a:extLst>
                  <a:ext uri="{FF2B5EF4-FFF2-40B4-BE49-F238E27FC236}">
                    <a16:creationId xmlns:a16="http://schemas.microsoft.com/office/drawing/2014/main" id="{BB2AA359-0A59-FAA2-6E00-F88CAC7DBBBD}"/>
                  </a:ext>
                </a:extLst>
              </p:cNvPr>
              <p:cNvSpPr/>
              <p:nvPr/>
            </p:nvSpPr>
            <p:spPr>
              <a:xfrm>
                <a:off x="4345483" y="2073575"/>
                <a:ext cx="123677" cy="53173"/>
              </a:xfrm>
              <a:custGeom>
                <a:avLst/>
                <a:gdLst>
                  <a:gd name="connsiteX0" fmla="*/ 123677 w 123677"/>
                  <a:gd name="connsiteY0" fmla="*/ 0 h 53173"/>
                  <a:gd name="connsiteX1" fmla="*/ 0 w 123677"/>
                  <a:gd name="connsiteY1" fmla="*/ 53174 h 53173"/>
                </a:gdLst>
                <a:ahLst/>
                <a:cxnLst>
                  <a:cxn ang="0">
                    <a:pos x="connsiteX0" y="connsiteY0"/>
                  </a:cxn>
                  <a:cxn ang="0">
                    <a:pos x="connsiteX1" y="connsiteY1"/>
                  </a:cxn>
                </a:cxnLst>
                <a:rect l="l" t="t" r="r" b="b"/>
                <a:pathLst>
                  <a:path w="123677" h="53173">
                    <a:moveTo>
                      <a:pt x="123677" y="0"/>
                    </a:moveTo>
                    <a:lnTo>
                      <a:pt x="0" y="5317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55" name="Freeform: Shape 1754">
                <a:extLst>
                  <a:ext uri="{FF2B5EF4-FFF2-40B4-BE49-F238E27FC236}">
                    <a16:creationId xmlns:a16="http://schemas.microsoft.com/office/drawing/2014/main" id="{640AF425-6815-B22F-4A4F-0BB1397540EF}"/>
                  </a:ext>
                </a:extLst>
              </p:cNvPr>
              <p:cNvSpPr/>
              <p:nvPr/>
            </p:nvSpPr>
            <p:spPr>
              <a:xfrm>
                <a:off x="4345483" y="2179249"/>
                <a:ext cx="131975" cy="63588"/>
              </a:xfrm>
              <a:custGeom>
                <a:avLst/>
                <a:gdLst>
                  <a:gd name="connsiteX0" fmla="*/ 131976 w 131975"/>
                  <a:gd name="connsiteY0" fmla="*/ 0 h 63588"/>
                  <a:gd name="connsiteX1" fmla="*/ 0 w 131975"/>
                  <a:gd name="connsiteY1" fmla="*/ 63589 h 63588"/>
                </a:gdLst>
                <a:ahLst/>
                <a:cxnLst>
                  <a:cxn ang="0">
                    <a:pos x="connsiteX0" y="connsiteY0"/>
                  </a:cxn>
                  <a:cxn ang="0">
                    <a:pos x="connsiteX1" y="connsiteY1"/>
                  </a:cxn>
                </a:cxnLst>
                <a:rect l="l" t="t" r="r" b="b"/>
                <a:pathLst>
                  <a:path w="131975" h="63588">
                    <a:moveTo>
                      <a:pt x="131976" y="0"/>
                    </a:moveTo>
                    <a:lnTo>
                      <a:pt x="0" y="63589"/>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56" name="Freeform: Shape 1755">
                <a:extLst>
                  <a:ext uri="{FF2B5EF4-FFF2-40B4-BE49-F238E27FC236}">
                    <a16:creationId xmlns:a16="http://schemas.microsoft.com/office/drawing/2014/main" id="{97A8AE86-5003-5E3C-B180-A146317CAA5F}"/>
                  </a:ext>
                </a:extLst>
              </p:cNvPr>
              <p:cNvSpPr/>
              <p:nvPr/>
            </p:nvSpPr>
            <p:spPr>
              <a:xfrm>
                <a:off x="4345483" y="2286714"/>
                <a:ext cx="139159" cy="72213"/>
              </a:xfrm>
              <a:custGeom>
                <a:avLst/>
                <a:gdLst>
                  <a:gd name="connsiteX0" fmla="*/ 139159 w 139159"/>
                  <a:gd name="connsiteY0" fmla="*/ 0 h 72213"/>
                  <a:gd name="connsiteX1" fmla="*/ 0 w 139159"/>
                  <a:gd name="connsiteY1" fmla="*/ 72213 h 72213"/>
                </a:gdLst>
                <a:ahLst/>
                <a:cxnLst>
                  <a:cxn ang="0">
                    <a:pos x="connsiteX0" y="connsiteY0"/>
                  </a:cxn>
                  <a:cxn ang="0">
                    <a:pos x="connsiteX1" y="connsiteY1"/>
                  </a:cxn>
                </a:cxnLst>
                <a:rect l="l" t="t" r="r" b="b"/>
                <a:pathLst>
                  <a:path w="139159" h="72213">
                    <a:moveTo>
                      <a:pt x="139159" y="0"/>
                    </a:moveTo>
                    <a:lnTo>
                      <a:pt x="0" y="7221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57" name="Freeform: Shape 1756">
                <a:extLst>
                  <a:ext uri="{FF2B5EF4-FFF2-40B4-BE49-F238E27FC236}">
                    <a16:creationId xmlns:a16="http://schemas.microsoft.com/office/drawing/2014/main" id="{52C4B4A4-14A4-5841-CE25-2C7491DA9FBE}"/>
                  </a:ext>
                </a:extLst>
              </p:cNvPr>
              <p:cNvSpPr/>
              <p:nvPr/>
            </p:nvSpPr>
            <p:spPr>
              <a:xfrm>
                <a:off x="4364445" y="501504"/>
                <a:ext cx="97123" cy="325319"/>
              </a:xfrm>
              <a:custGeom>
                <a:avLst/>
                <a:gdLst>
                  <a:gd name="connsiteX0" fmla="*/ 0 w 97123"/>
                  <a:gd name="connsiteY0" fmla="*/ 325319 h 325319"/>
                  <a:gd name="connsiteX1" fmla="*/ 97124 w 97123"/>
                  <a:gd name="connsiteY1" fmla="*/ 0 h 325319"/>
                </a:gdLst>
                <a:ahLst/>
                <a:cxnLst>
                  <a:cxn ang="0">
                    <a:pos x="connsiteX0" y="connsiteY0"/>
                  </a:cxn>
                  <a:cxn ang="0">
                    <a:pos x="connsiteX1" y="connsiteY1"/>
                  </a:cxn>
                </a:cxnLst>
                <a:rect l="l" t="t" r="r" b="b"/>
                <a:pathLst>
                  <a:path w="97123" h="325319">
                    <a:moveTo>
                      <a:pt x="0" y="325319"/>
                    </a:moveTo>
                    <a:lnTo>
                      <a:pt x="97124"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58" name="Freeform: Shape 1757">
                <a:extLst>
                  <a:ext uri="{FF2B5EF4-FFF2-40B4-BE49-F238E27FC236}">
                    <a16:creationId xmlns:a16="http://schemas.microsoft.com/office/drawing/2014/main" id="{75E59C23-CB37-2D76-DA8E-DC4CB90F421D}"/>
                  </a:ext>
                </a:extLst>
              </p:cNvPr>
              <p:cNvSpPr/>
              <p:nvPr/>
            </p:nvSpPr>
            <p:spPr>
              <a:xfrm>
                <a:off x="4336306" y="617593"/>
                <a:ext cx="125262" cy="315952"/>
              </a:xfrm>
              <a:custGeom>
                <a:avLst/>
                <a:gdLst>
                  <a:gd name="connsiteX0" fmla="*/ 0 w 125262"/>
                  <a:gd name="connsiteY0" fmla="*/ 315952 h 315952"/>
                  <a:gd name="connsiteX1" fmla="*/ 125263 w 125262"/>
                  <a:gd name="connsiteY1" fmla="*/ 0 h 315952"/>
                </a:gdLst>
                <a:ahLst/>
                <a:cxnLst>
                  <a:cxn ang="0">
                    <a:pos x="connsiteX0" y="connsiteY0"/>
                  </a:cxn>
                  <a:cxn ang="0">
                    <a:pos x="connsiteX1" y="connsiteY1"/>
                  </a:cxn>
                </a:cxnLst>
                <a:rect l="l" t="t" r="r" b="b"/>
                <a:pathLst>
                  <a:path w="125262" h="315952">
                    <a:moveTo>
                      <a:pt x="0" y="315952"/>
                    </a:moveTo>
                    <a:lnTo>
                      <a:pt x="125263"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59" name="Freeform: Shape 1758">
                <a:extLst>
                  <a:ext uri="{FF2B5EF4-FFF2-40B4-BE49-F238E27FC236}">
                    <a16:creationId xmlns:a16="http://schemas.microsoft.com/office/drawing/2014/main" id="{CA8324D7-EE43-D486-8686-3A945B622C52}"/>
                  </a:ext>
                </a:extLst>
              </p:cNvPr>
              <p:cNvSpPr/>
              <p:nvPr/>
            </p:nvSpPr>
            <p:spPr>
              <a:xfrm>
                <a:off x="4339418" y="733682"/>
                <a:ext cx="122150" cy="284150"/>
              </a:xfrm>
              <a:custGeom>
                <a:avLst/>
                <a:gdLst>
                  <a:gd name="connsiteX0" fmla="*/ 0 w 122150"/>
                  <a:gd name="connsiteY0" fmla="*/ 284150 h 284150"/>
                  <a:gd name="connsiteX1" fmla="*/ 122151 w 122150"/>
                  <a:gd name="connsiteY1" fmla="*/ 0 h 284150"/>
                </a:gdLst>
                <a:ahLst/>
                <a:cxnLst>
                  <a:cxn ang="0">
                    <a:pos x="connsiteX0" y="connsiteY0"/>
                  </a:cxn>
                  <a:cxn ang="0">
                    <a:pos x="connsiteX1" y="connsiteY1"/>
                  </a:cxn>
                </a:cxnLst>
                <a:rect l="l" t="t" r="r" b="b"/>
                <a:pathLst>
                  <a:path w="122150" h="284150">
                    <a:moveTo>
                      <a:pt x="0" y="284150"/>
                    </a:moveTo>
                    <a:lnTo>
                      <a:pt x="122151"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60" name="Freeform: Shape 1759">
                <a:extLst>
                  <a:ext uri="{FF2B5EF4-FFF2-40B4-BE49-F238E27FC236}">
                    <a16:creationId xmlns:a16="http://schemas.microsoft.com/office/drawing/2014/main" id="{54472DDD-0D35-6D1B-A83E-A30686421FD4}"/>
                  </a:ext>
                </a:extLst>
              </p:cNvPr>
              <p:cNvSpPr/>
              <p:nvPr/>
            </p:nvSpPr>
            <p:spPr>
              <a:xfrm>
                <a:off x="4358569" y="849771"/>
                <a:ext cx="102999" cy="243701"/>
              </a:xfrm>
              <a:custGeom>
                <a:avLst/>
                <a:gdLst>
                  <a:gd name="connsiteX0" fmla="*/ 0 w 102999"/>
                  <a:gd name="connsiteY0" fmla="*/ 243702 h 243701"/>
                  <a:gd name="connsiteX1" fmla="*/ 103000 w 102999"/>
                  <a:gd name="connsiteY1" fmla="*/ 0 h 243701"/>
                </a:gdLst>
                <a:ahLst/>
                <a:cxnLst>
                  <a:cxn ang="0">
                    <a:pos x="connsiteX0" y="connsiteY0"/>
                  </a:cxn>
                  <a:cxn ang="0">
                    <a:pos x="connsiteX1" y="connsiteY1"/>
                  </a:cxn>
                </a:cxnLst>
                <a:rect l="l" t="t" r="r" b="b"/>
                <a:pathLst>
                  <a:path w="102999" h="243701">
                    <a:moveTo>
                      <a:pt x="0" y="243702"/>
                    </a:moveTo>
                    <a:lnTo>
                      <a:pt x="10300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61" name="Freeform: Shape 1760">
                <a:extLst>
                  <a:ext uri="{FF2B5EF4-FFF2-40B4-BE49-F238E27FC236}">
                    <a16:creationId xmlns:a16="http://schemas.microsoft.com/office/drawing/2014/main" id="{AB402567-3A77-490A-BBB9-D66E4E31CD22}"/>
                  </a:ext>
                </a:extLst>
              </p:cNvPr>
              <p:cNvSpPr/>
              <p:nvPr/>
            </p:nvSpPr>
            <p:spPr>
              <a:xfrm>
                <a:off x="4385459" y="965859"/>
                <a:ext cx="76109" cy="201394"/>
              </a:xfrm>
              <a:custGeom>
                <a:avLst/>
                <a:gdLst>
                  <a:gd name="connsiteX0" fmla="*/ 0 w 76109"/>
                  <a:gd name="connsiteY0" fmla="*/ 201394 h 201394"/>
                  <a:gd name="connsiteX1" fmla="*/ 76110 w 76109"/>
                  <a:gd name="connsiteY1" fmla="*/ 0 h 201394"/>
                </a:gdLst>
                <a:ahLst/>
                <a:cxnLst>
                  <a:cxn ang="0">
                    <a:pos x="connsiteX0" y="connsiteY0"/>
                  </a:cxn>
                  <a:cxn ang="0">
                    <a:pos x="connsiteX1" y="connsiteY1"/>
                  </a:cxn>
                </a:cxnLst>
                <a:rect l="l" t="t" r="r" b="b"/>
                <a:pathLst>
                  <a:path w="76109" h="201394">
                    <a:moveTo>
                      <a:pt x="0" y="201394"/>
                    </a:moveTo>
                    <a:lnTo>
                      <a:pt x="7611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62" name="Freeform: Shape 1761">
                <a:extLst>
                  <a:ext uri="{FF2B5EF4-FFF2-40B4-BE49-F238E27FC236}">
                    <a16:creationId xmlns:a16="http://schemas.microsoft.com/office/drawing/2014/main" id="{2E2BF344-427F-38B9-5F33-E7FA266714A7}"/>
                  </a:ext>
                </a:extLst>
              </p:cNvPr>
              <p:cNvSpPr/>
              <p:nvPr/>
            </p:nvSpPr>
            <p:spPr>
              <a:xfrm>
                <a:off x="4415174" y="1081948"/>
                <a:ext cx="46395" cy="160527"/>
              </a:xfrm>
              <a:custGeom>
                <a:avLst/>
                <a:gdLst>
                  <a:gd name="connsiteX0" fmla="*/ 0 w 46395"/>
                  <a:gd name="connsiteY0" fmla="*/ 160528 h 160527"/>
                  <a:gd name="connsiteX1" fmla="*/ 46395 w 46395"/>
                  <a:gd name="connsiteY1" fmla="*/ 0 h 160527"/>
                </a:gdLst>
                <a:ahLst/>
                <a:cxnLst>
                  <a:cxn ang="0">
                    <a:pos x="connsiteX0" y="connsiteY0"/>
                  </a:cxn>
                  <a:cxn ang="0">
                    <a:pos x="connsiteX1" y="connsiteY1"/>
                  </a:cxn>
                </a:cxnLst>
                <a:rect l="l" t="t" r="r" b="b"/>
                <a:pathLst>
                  <a:path w="46395" h="160527">
                    <a:moveTo>
                      <a:pt x="0" y="160528"/>
                    </a:moveTo>
                    <a:lnTo>
                      <a:pt x="46395"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63" name="Freeform: Shape 1762">
                <a:extLst>
                  <a:ext uri="{FF2B5EF4-FFF2-40B4-BE49-F238E27FC236}">
                    <a16:creationId xmlns:a16="http://schemas.microsoft.com/office/drawing/2014/main" id="{72758BB2-D3D0-1985-BD71-6E82CD2E6850}"/>
                  </a:ext>
                </a:extLst>
              </p:cNvPr>
              <p:cNvSpPr/>
              <p:nvPr/>
            </p:nvSpPr>
            <p:spPr>
              <a:xfrm>
                <a:off x="4444732" y="1198037"/>
                <a:ext cx="16837" cy="122660"/>
              </a:xfrm>
              <a:custGeom>
                <a:avLst/>
                <a:gdLst>
                  <a:gd name="connsiteX0" fmla="*/ 0 w 16837"/>
                  <a:gd name="connsiteY0" fmla="*/ 122661 h 122660"/>
                  <a:gd name="connsiteX1" fmla="*/ 16837 w 16837"/>
                  <a:gd name="connsiteY1" fmla="*/ 0 h 122660"/>
                </a:gdLst>
                <a:ahLst/>
                <a:cxnLst>
                  <a:cxn ang="0">
                    <a:pos x="connsiteX0" y="connsiteY0"/>
                  </a:cxn>
                  <a:cxn ang="0">
                    <a:pos x="connsiteX1" y="connsiteY1"/>
                  </a:cxn>
                </a:cxnLst>
                <a:rect l="l" t="t" r="r" b="b"/>
                <a:pathLst>
                  <a:path w="16837" h="122660">
                    <a:moveTo>
                      <a:pt x="0" y="122661"/>
                    </a:moveTo>
                    <a:lnTo>
                      <a:pt x="16837"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64" name="Freeform: Shape 1763">
                <a:extLst>
                  <a:ext uri="{FF2B5EF4-FFF2-40B4-BE49-F238E27FC236}">
                    <a16:creationId xmlns:a16="http://schemas.microsoft.com/office/drawing/2014/main" id="{07A227B0-D65B-EDB8-44A8-844E4AA36D83}"/>
                  </a:ext>
                </a:extLst>
              </p:cNvPr>
              <p:cNvSpPr/>
              <p:nvPr/>
            </p:nvSpPr>
            <p:spPr>
              <a:xfrm>
                <a:off x="4461569" y="1314126"/>
                <a:ext cx="10804" cy="88435"/>
              </a:xfrm>
              <a:custGeom>
                <a:avLst/>
                <a:gdLst>
                  <a:gd name="connsiteX0" fmla="*/ 10804 w 10804"/>
                  <a:gd name="connsiteY0" fmla="*/ 88435 h 88435"/>
                  <a:gd name="connsiteX1" fmla="*/ 0 w 10804"/>
                  <a:gd name="connsiteY1" fmla="*/ 0 h 88435"/>
                </a:gdLst>
                <a:ahLst/>
                <a:cxnLst>
                  <a:cxn ang="0">
                    <a:pos x="connsiteX0" y="connsiteY0"/>
                  </a:cxn>
                  <a:cxn ang="0">
                    <a:pos x="connsiteX1" y="connsiteY1"/>
                  </a:cxn>
                </a:cxnLst>
                <a:rect l="l" t="t" r="r" b="b"/>
                <a:pathLst>
                  <a:path w="10804" h="88435">
                    <a:moveTo>
                      <a:pt x="10804" y="8843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65" name="Freeform: Shape 1764">
                <a:extLst>
                  <a:ext uri="{FF2B5EF4-FFF2-40B4-BE49-F238E27FC236}">
                    <a16:creationId xmlns:a16="http://schemas.microsoft.com/office/drawing/2014/main" id="{C5ACCCCA-05E8-D0B2-1131-250D55AC6A1C}"/>
                  </a:ext>
                </a:extLst>
              </p:cNvPr>
              <p:cNvSpPr/>
              <p:nvPr/>
            </p:nvSpPr>
            <p:spPr>
              <a:xfrm>
                <a:off x="4461569" y="1430215"/>
                <a:ext cx="35586" cy="58026"/>
              </a:xfrm>
              <a:custGeom>
                <a:avLst/>
                <a:gdLst>
                  <a:gd name="connsiteX0" fmla="*/ 35587 w 35586"/>
                  <a:gd name="connsiteY0" fmla="*/ 58027 h 58026"/>
                  <a:gd name="connsiteX1" fmla="*/ 0 w 35586"/>
                  <a:gd name="connsiteY1" fmla="*/ 0 h 58026"/>
                </a:gdLst>
                <a:ahLst/>
                <a:cxnLst>
                  <a:cxn ang="0">
                    <a:pos x="connsiteX0" y="connsiteY0"/>
                  </a:cxn>
                  <a:cxn ang="0">
                    <a:pos x="connsiteX1" y="connsiteY1"/>
                  </a:cxn>
                </a:cxnLst>
                <a:rect l="l" t="t" r="r" b="b"/>
                <a:pathLst>
                  <a:path w="35586" h="58026">
                    <a:moveTo>
                      <a:pt x="35587" y="5802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66" name="Freeform: Shape 1765">
                <a:extLst>
                  <a:ext uri="{FF2B5EF4-FFF2-40B4-BE49-F238E27FC236}">
                    <a16:creationId xmlns:a16="http://schemas.microsoft.com/office/drawing/2014/main" id="{560A0E73-7493-0188-7861-1DF570A9AF13}"/>
                  </a:ext>
                </a:extLst>
              </p:cNvPr>
              <p:cNvSpPr/>
              <p:nvPr/>
            </p:nvSpPr>
            <p:spPr>
              <a:xfrm>
                <a:off x="4461569" y="1546304"/>
                <a:ext cx="57139" cy="31350"/>
              </a:xfrm>
              <a:custGeom>
                <a:avLst/>
                <a:gdLst>
                  <a:gd name="connsiteX0" fmla="*/ 57139 w 57139"/>
                  <a:gd name="connsiteY0" fmla="*/ 31351 h 31350"/>
                  <a:gd name="connsiteX1" fmla="*/ 0 w 57139"/>
                  <a:gd name="connsiteY1" fmla="*/ 0 h 31350"/>
                </a:gdLst>
                <a:ahLst/>
                <a:cxnLst>
                  <a:cxn ang="0">
                    <a:pos x="connsiteX0" y="connsiteY0"/>
                  </a:cxn>
                  <a:cxn ang="0">
                    <a:pos x="connsiteX1" y="connsiteY1"/>
                  </a:cxn>
                </a:cxnLst>
                <a:rect l="l" t="t" r="r" b="b"/>
                <a:pathLst>
                  <a:path w="57139" h="31350">
                    <a:moveTo>
                      <a:pt x="57139" y="3135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67" name="Freeform: Shape 1766">
                <a:extLst>
                  <a:ext uri="{FF2B5EF4-FFF2-40B4-BE49-F238E27FC236}">
                    <a16:creationId xmlns:a16="http://schemas.microsoft.com/office/drawing/2014/main" id="{2EF3747D-50F2-0426-80C6-ADBA77874A7B}"/>
                  </a:ext>
                </a:extLst>
              </p:cNvPr>
              <p:cNvSpPr/>
              <p:nvPr/>
            </p:nvSpPr>
            <p:spPr>
              <a:xfrm>
                <a:off x="4461569" y="1662393"/>
                <a:ext cx="75473" cy="8186"/>
              </a:xfrm>
              <a:custGeom>
                <a:avLst/>
                <a:gdLst>
                  <a:gd name="connsiteX0" fmla="*/ 75473 w 75473"/>
                  <a:gd name="connsiteY0" fmla="*/ 8186 h 8186"/>
                  <a:gd name="connsiteX1" fmla="*/ 0 w 75473"/>
                  <a:gd name="connsiteY1" fmla="*/ 0 h 8186"/>
                </a:gdLst>
                <a:ahLst/>
                <a:cxnLst>
                  <a:cxn ang="0">
                    <a:pos x="connsiteX0" y="connsiteY0"/>
                  </a:cxn>
                  <a:cxn ang="0">
                    <a:pos x="connsiteX1" y="connsiteY1"/>
                  </a:cxn>
                </a:cxnLst>
                <a:rect l="l" t="t" r="r" b="b"/>
                <a:pathLst>
                  <a:path w="75473" h="8186">
                    <a:moveTo>
                      <a:pt x="75473" y="818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68" name="Freeform: Shape 1767">
                <a:extLst>
                  <a:ext uri="{FF2B5EF4-FFF2-40B4-BE49-F238E27FC236}">
                    <a16:creationId xmlns:a16="http://schemas.microsoft.com/office/drawing/2014/main" id="{091859EC-50D1-6314-33D6-328B02CCDA85}"/>
                  </a:ext>
                </a:extLst>
              </p:cNvPr>
              <p:cNvSpPr/>
              <p:nvPr/>
            </p:nvSpPr>
            <p:spPr>
              <a:xfrm>
                <a:off x="4461569" y="1766713"/>
                <a:ext cx="90843" cy="11768"/>
              </a:xfrm>
              <a:custGeom>
                <a:avLst/>
                <a:gdLst>
                  <a:gd name="connsiteX0" fmla="*/ 90843 w 90843"/>
                  <a:gd name="connsiteY0" fmla="*/ 0 h 11768"/>
                  <a:gd name="connsiteX1" fmla="*/ 0 w 90843"/>
                  <a:gd name="connsiteY1" fmla="*/ 11769 h 11768"/>
                </a:gdLst>
                <a:ahLst/>
                <a:cxnLst>
                  <a:cxn ang="0">
                    <a:pos x="connsiteX0" y="connsiteY0"/>
                  </a:cxn>
                  <a:cxn ang="0">
                    <a:pos x="connsiteX1" y="connsiteY1"/>
                  </a:cxn>
                </a:cxnLst>
                <a:rect l="l" t="t" r="r" b="b"/>
                <a:pathLst>
                  <a:path w="90843" h="11768">
                    <a:moveTo>
                      <a:pt x="90843" y="0"/>
                    </a:moveTo>
                    <a:lnTo>
                      <a:pt x="0" y="11769"/>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69" name="Freeform: Shape 1768">
                <a:extLst>
                  <a:ext uri="{FF2B5EF4-FFF2-40B4-BE49-F238E27FC236}">
                    <a16:creationId xmlns:a16="http://schemas.microsoft.com/office/drawing/2014/main" id="{6A558792-7002-C28E-38BE-303F616C8DD1}"/>
                  </a:ext>
                </a:extLst>
              </p:cNvPr>
              <p:cNvSpPr/>
              <p:nvPr/>
            </p:nvSpPr>
            <p:spPr>
              <a:xfrm>
                <a:off x="4461569" y="1865734"/>
                <a:ext cx="103608" cy="28836"/>
              </a:xfrm>
              <a:custGeom>
                <a:avLst/>
                <a:gdLst>
                  <a:gd name="connsiteX0" fmla="*/ 103609 w 103608"/>
                  <a:gd name="connsiteY0" fmla="*/ 0 h 28836"/>
                  <a:gd name="connsiteX1" fmla="*/ 0 w 103608"/>
                  <a:gd name="connsiteY1" fmla="*/ 28837 h 28836"/>
                </a:gdLst>
                <a:ahLst/>
                <a:cxnLst>
                  <a:cxn ang="0">
                    <a:pos x="connsiteX0" y="connsiteY0"/>
                  </a:cxn>
                  <a:cxn ang="0">
                    <a:pos x="connsiteX1" y="connsiteY1"/>
                  </a:cxn>
                </a:cxnLst>
                <a:rect l="l" t="t" r="r" b="b"/>
                <a:pathLst>
                  <a:path w="103608" h="28836">
                    <a:moveTo>
                      <a:pt x="103609" y="0"/>
                    </a:moveTo>
                    <a:lnTo>
                      <a:pt x="0" y="28837"/>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70" name="Freeform: Shape 1769">
                <a:extLst>
                  <a:ext uri="{FF2B5EF4-FFF2-40B4-BE49-F238E27FC236}">
                    <a16:creationId xmlns:a16="http://schemas.microsoft.com/office/drawing/2014/main" id="{2B59ED21-FF7B-60C6-50AC-7A6A15697257}"/>
                  </a:ext>
                </a:extLst>
              </p:cNvPr>
              <p:cNvSpPr/>
              <p:nvPr/>
            </p:nvSpPr>
            <p:spPr>
              <a:xfrm>
                <a:off x="4461569" y="1967317"/>
                <a:ext cx="114171" cy="43342"/>
              </a:xfrm>
              <a:custGeom>
                <a:avLst/>
                <a:gdLst>
                  <a:gd name="connsiteX0" fmla="*/ 114171 w 114171"/>
                  <a:gd name="connsiteY0" fmla="*/ 0 h 43342"/>
                  <a:gd name="connsiteX1" fmla="*/ 0 w 114171"/>
                  <a:gd name="connsiteY1" fmla="*/ 43343 h 43342"/>
                </a:gdLst>
                <a:ahLst/>
                <a:cxnLst>
                  <a:cxn ang="0">
                    <a:pos x="connsiteX0" y="connsiteY0"/>
                  </a:cxn>
                  <a:cxn ang="0">
                    <a:pos x="connsiteX1" y="connsiteY1"/>
                  </a:cxn>
                </a:cxnLst>
                <a:rect l="l" t="t" r="r" b="b"/>
                <a:pathLst>
                  <a:path w="114171" h="43342">
                    <a:moveTo>
                      <a:pt x="114171" y="0"/>
                    </a:moveTo>
                    <a:lnTo>
                      <a:pt x="0" y="4334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71" name="Freeform: Shape 1770">
                <a:extLst>
                  <a:ext uri="{FF2B5EF4-FFF2-40B4-BE49-F238E27FC236}">
                    <a16:creationId xmlns:a16="http://schemas.microsoft.com/office/drawing/2014/main" id="{7909861B-4680-EFA3-B6A9-7D02952E37CB}"/>
                  </a:ext>
                </a:extLst>
              </p:cNvPr>
              <p:cNvSpPr/>
              <p:nvPr/>
            </p:nvSpPr>
            <p:spPr>
              <a:xfrm>
                <a:off x="4461569" y="2071151"/>
                <a:ext cx="122930" cy="55598"/>
              </a:xfrm>
              <a:custGeom>
                <a:avLst/>
                <a:gdLst>
                  <a:gd name="connsiteX0" fmla="*/ 122930 w 122930"/>
                  <a:gd name="connsiteY0" fmla="*/ 0 h 55598"/>
                  <a:gd name="connsiteX1" fmla="*/ 0 w 122930"/>
                  <a:gd name="connsiteY1" fmla="*/ 55598 h 55598"/>
                </a:gdLst>
                <a:ahLst/>
                <a:cxnLst>
                  <a:cxn ang="0">
                    <a:pos x="connsiteX0" y="connsiteY0"/>
                  </a:cxn>
                  <a:cxn ang="0">
                    <a:pos x="connsiteX1" y="connsiteY1"/>
                  </a:cxn>
                </a:cxnLst>
                <a:rect l="l" t="t" r="r" b="b"/>
                <a:pathLst>
                  <a:path w="122930" h="55598">
                    <a:moveTo>
                      <a:pt x="122930" y="0"/>
                    </a:moveTo>
                    <a:lnTo>
                      <a:pt x="0" y="5559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72" name="Freeform: Shape 1771">
                <a:extLst>
                  <a:ext uri="{FF2B5EF4-FFF2-40B4-BE49-F238E27FC236}">
                    <a16:creationId xmlns:a16="http://schemas.microsoft.com/office/drawing/2014/main" id="{12CD5D6F-D2B5-F246-C6F0-4F7757BA7DB1}"/>
                  </a:ext>
                </a:extLst>
              </p:cNvPr>
              <p:cNvSpPr/>
              <p:nvPr/>
            </p:nvSpPr>
            <p:spPr>
              <a:xfrm>
                <a:off x="4461569" y="2176956"/>
                <a:ext cx="130245" cy="65882"/>
              </a:xfrm>
              <a:custGeom>
                <a:avLst/>
                <a:gdLst>
                  <a:gd name="connsiteX0" fmla="*/ 130246 w 130245"/>
                  <a:gd name="connsiteY0" fmla="*/ 0 h 65882"/>
                  <a:gd name="connsiteX1" fmla="*/ 0 w 130245"/>
                  <a:gd name="connsiteY1" fmla="*/ 65882 h 65882"/>
                </a:gdLst>
                <a:ahLst/>
                <a:cxnLst>
                  <a:cxn ang="0">
                    <a:pos x="connsiteX0" y="connsiteY0"/>
                  </a:cxn>
                  <a:cxn ang="0">
                    <a:pos x="connsiteX1" y="connsiteY1"/>
                  </a:cxn>
                </a:cxnLst>
                <a:rect l="l" t="t" r="r" b="b"/>
                <a:pathLst>
                  <a:path w="130245" h="65882">
                    <a:moveTo>
                      <a:pt x="130246" y="0"/>
                    </a:moveTo>
                    <a:lnTo>
                      <a:pt x="0" y="6588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73" name="Freeform: Shape 1772">
                <a:extLst>
                  <a:ext uri="{FF2B5EF4-FFF2-40B4-BE49-F238E27FC236}">
                    <a16:creationId xmlns:a16="http://schemas.microsoft.com/office/drawing/2014/main" id="{047CCAFA-B080-2887-F200-49EF86F49819}"/>
                  </a:ext>
                </a:extLst>
              </p:cNvPr>
              <p:cNvSpPr/>
              <p:nvPr/>
            </p:nvSpPr>
            <p:spPr>
              <a:xfrm>
                <a:off x="4461569" y="2284493"/>
                <a:ext cx="136433" cy="74434"/>
              </a:xfrm>
              <a:custGeom>
                <a:avLst/>
                <a:gdLst>
                  <a:gd name="connsiteX0" fmla="*/ 136433 w 136433"/>
                  <a:gd name="connsiteY0" fmla="*/ 0 h 74434"/>
                  <a:gd name="connsiteX1" fmla="*/ 0 w 136433"/>
                  <a:gd name="connsiteY1" fmla="*/ 74434 h 74434"/>
                </a:gdLst>
                <a:ahLst/>
                <a:cxnLst>
                  <a:cxn ang="0">
                    <a:pos x="connsiteX0" y="connsiteY0"/>
                  </a:cxn>
                  <a:cxn ang="0">
                    <a:pos x="connsiteX1" y="connsiteY1"/>
                  </a:cxn>
                </a:cxnLst>
                <a:rect l="l" t="t" r="r" b="b"/>
                <a:pathLst>
                  <a:path w="136433" h="74434">
                    <a:moveTo>
                      <a:pt x="136433" y="0"/>
                    </a:moveTo>
                    <a:lnTo>
                      <a:pt x="0" y="7443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74" name="Freeform: Shape 1773">
                <a:extLst>
                  <a:ext uri="{FF2B5EF4-FFF2-40B4-BE49-F238E27FC236}">
                    <a16:creationId xmlns:a16="http://schemas.microsoft.com/office/drawing/2014/main" id="{EACB6BA9-9FA8-746A-3F1F-5BBCD3519618}"/>
                  </a:ext>
                </a:extLst>
              </p:cNvPr>
              <p:cNvSpPr/>
              <p:nvPr/>
            </p:nvSpPr>
            <p:spPr>
              <a:xfrm>
                <a:off x="4523581" y="501504"/>
                <a:ext cx="54073" cy="228514"/>
              </a:xfrm>
              <a:custGeom>
                <a:avLst/>
                <a:gdLst>
                  <a:gd name="connsiteX0" fmla="*/ 0 w 54073"/>
                  <a:gd name="connsiteY0" fmla="*/ 228514 h 228514"/>
                  <a:gd name="connsiteX1" fmla="*/ 54074 w 54073"/>
                  <a:gd name="connsiteY1" fmla="*/ 0 h 228514"/>
                </a:gdLst>
                <a:ahLst/>
                <a:cxnLst>
                  <a:cxn ang="0">
                    <a:pos x="connsiteX0" y="connsiteY0"/>
                  </a:cxn>
                  <a:cxn ang="0">
                    <a:pos x="connsiteX1" y="connsiteY1"/>
                  </a:cxn>
                </a:cxnLst>
                <a:rect l="l" t="t" r="r" b="b"/>
                <a:pathLst>
                  <a:path w="54073" h="228514">
                    <a:moveTo>
                      <a:pt x="0" y="228514"/>
                    </a:moveTo>
                    <a:lnTo>
                      <a:pt x="54074"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75" name="Freeform: Shape 1774">
                <a:extLst>
                  <a:ext uri="{FF2B5EF4-FFF2-40B4-BE49-F238E27FC236}">
                    <a16:creationId xmlns:a16="http://schemas.microsoft.com/office/drawing/2014/main" id="{A578D6E2-6EF4-8C36-5E18-3354C0D78EBF}"/>
                  </a:ext>
                </a:extLst>
              </p:cNvPr>
              <p:cNvSpPr/>
              <p:nvPr/>
            </p:nvSpPr>
            <p:spPr>
              <a:xfrm>
                <a:off x="4481132" y="617593"/>
                <a:ext cx="96522" cy="237701"/>
              </a:xfrm>
              <a:custGeom>
                <a:avLst/>
                <a:gdLst>
                  <a:gd name="connsiteX0" fmla="*/ 0 w 96522"/>
                  <a:gd name="connsiteY0" fmla="*/ 237702 h 237701"/>
                  <a:gd name="connsiteX1" fmla="*/ 96523 w 96522"/>
                  <a:gd name="connsiteY1" fmla="*/ 0 h 237701"/>
                </a:gdLst>
                <a:ahLst/>
                <a:cxnLst>
                  <a:cxn ang="0">
                    <a:pos x="connsiteX0" y="connsiteY0"/>
                  </a:cxn>
                  <a:cxn ang="0">
                    <a:pos x="connsiteX1" y="connsiteY1"/>
                  </a:cxn>
                </a:cxnLst>
                <a:rect l="l" t="t" r="r" b="b"/>
                <a:pathLst>
                  <a:path w="96522" h="237701">
                    <a:moveTo>
                      <a:pt x="0" y="237702"/>
                    </a:moveTo>
                    <a:lnTo>
                      <a:pt x="96523"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76" name="Freeform: Shape 1775">
                <a:extLst>
                  <a:ext uri="{FF2B5EF4-FFF2-40B4-BE49-F238E27FC236}">
                    <a16:creationId xmlns:a16="http://schemas.microsoft.com/office/drawing/2014/main" id="{FE535E9C-0C69-BAE5-00B3-5D011576A127}"/>
                  </a:ext>
                </a:extLst>
              </p:cNvPr>
              <p:cNvSpPr/>
              <p:nvPr/>
            </p:nvSpPr>
            <p:spPr>
              <a:xfrm>
                <a:off x="4474651" y="733682"/>
                <a:ext cx="103003" cy="223544"/>
              </a:xfrm>
              <a:custGeom>
                <a:avLst/>
                <a:gdLst>
                  <a:gd name="connsiteX0" fmla="*/ 0 w 103003"/>
                  <a:gd name="connsiteY0" fmla="*/ 223544 h 223544"/>
                  <a:gd name="connsiteX1" fmla="*/ 103004 w 103003"/>
                  <a:gd name="connsiteY1" fmla="*/ 0 h 223544"/>
                </a:gdLst>
                <a:ahLst/>
                <a:cxnLst>
                  <a:cxn ang="0">
                    <a:pos x="connsiteX0" y="connsiteY0"/>
                  </a:cxn>
                  <a:cxn ang="0">
                    <a:pos x="connsiteX1" y="connsiteY1"/>
                  </a:cxn>
                </a:cxnLst>
                <a:rect l="l" t="t" r="r" b="b"/>
                <a:pathLst>
                  <a:path w="103003" h="223544">
                    <a:moveTo>
                      <a:pt x="0" y="223544"/>
                    </a:moveTo>
                    <a:lnTo>
                      <a:pt x="103004"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77" name="Freeform: Shape 1776">
                <a:extLst>
                  <a:ext uri="{FF2B5EF4-FFF2-40B4-BE49-F238E27FC236}">
                    <a16:creationId xmlns:a16="http://schemas.microsoft.com/office/drawing/2014/main" id="{131A8F2E-6338-C75E-F888-EED0424D9078}"/>
                  </a:ext>
                </a:extLst>
              </p:cNvPr>
              <p:cNvSpPr/>
              <p:nvPr/>
            </p:nvSpPr>
            <p:spPr>
              <a:xfrm>
                <a:off x="4487946" y="849771"/>
                <a:ext cx="89708" cy="197696"/>
              </a:xfrm>
              <a:custGeom>
                <a:avLst/>
                <a:gdLst>
                  <a:gd name="connsiteX0" fmla="*/ 0 w 89708"/>
                  <a:gd name="connsiteY0" fmla="*/ 197697 h 197696"/>
                  <a:gd name="connsiteX1" fmla="*/ 89709 w 89708"/>
                  <a:gd name="connsiteY1" fmla="*/ 0 h 197696"/>
                </a:gdLst>
                <a:ahLst/>
                <a:cxnLst>
                  <a:cxn ang="0">
                    <a:pos x="connsiteX0" y="connsiteY0"/>
                  </a:cxn>
                  <a:cxn ang="0">
                    <a:pos x="connsiteX1" y="connsiteY1"/>
                  </a:cxn>
                </a:cxnLst>
                <a:rect l="l" t="t" r="r" b="b"/>
                <a:pathLst>
                  <a:path w="89708" h="197696">
                    <a:moveTo>
                      <a:pt x="0" y="197697"/>
                    </a:moveTo>
                    <a:lnTo>
                      <a:pt x="89709"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78" name="Freeform: Shape 1777">
                <a:extLst>
                  <a:ext uri="{FF2B5EF4-FFF2-40B4-BE49-F238E27FC236}">
                    <a16:creationId xmlns:a16="http://schemas.microsoft.com/office/drawing/2014/main" id="{BD9AB7EA-B010-D1C5-9F9E-9588F0652F01}"/>
                  </a:ext>
                </a:extLst>
              </p:cNvPr>
              <p:cNvSpPr/>
              <p:nvPr/>
            </p:nvSpPr>
            <p:spPr>
              <a:xfrm>
                <a:off x="4511225" y="965859"/>
                <a:ext cx="66429" cy="167151"/>
              </a:xfrm>
              <a:custGeom>
                <a:avLst/>
                <a:gdLst>
                  <a:gd name="connsiteX0" fmla="*/ 0 w 66429"/>
                  <a:gd name="connsiteY0" fmla="*/ 167152 h 167151"/>
                  <a:gd name="connsiteX1" fmla="*/ 66430 w 66429"/>
                  <a:gd name="connsiteY1" fmla="*/ 0 h 167151"/>
                </a:gdLst>
                <a:ahLst/>
                <a:cxnLst>
                  <a:cxn ang="0">
                    <a:pos x="connsiteX0" y="connsiteY0"/>
                  </a:cxn>
                  <a:cxn ang="0">
                    <a:pos x="connsiteX1" y="connsiteY1"/>
                  </a:cxn>
                </a:cxnLst>
                <a:rect l="l" t="t" r="r" b="b"/>
                <a:pathLst>
                  <a:path w="66429" h="167151">
                    <a:moveTo>
                      <a:pt x="0" y="167152"/>
                    </a:moveTo>
                    <a:lnTo>
                      <a:pt x="6643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79" name="Freeform: Shape 1778">
                <a:extLst>
                  <a:ext uri="{FF2B5EF4-FFF2-40B4-BE49-F238E27FC236}">
                    <a16:creationId xmlns:a16="http://schemas.microsoft.com/office/drawing/2014/main" id="{9B49BF10-45A7-EF98-BED5-26D444036686}"/>
                  </a:ext>
                </a:extLst>
              </p:cNvPr>
              <p:cNvSpPr/>
              <p:nvPr/>
            </p:nvSpPr>
            <p:spPr>
              <a:xfrm>
                <a:off x="4538666" y="1081948"/>
                <a:ext cx="38988" cy="135631"/>
              </a:xfrm>
              <a:custGeom>
                <a:avLst/>
                <a:gdLst>
                  <a:gd name="connsiteX0" fmla="*/ 0 w 38988"/>
                  <a:gd name="connsiteY0" fmla="*/ 135631 h 135631"/>
                  <a:gd name="connsiteX1" fmla="*/ 38989 w 38988"/>
                  <a:gd name="connsiteY1" fmla="*/ 0 h 135631"/>
                </a:gdLst>
                <a:ahLst/>
                <a:cxnLst>
                  <a:cxn ang="0">
                    <a:pos x="connsiteX0" y="connsiteY0"/>
                  </a:cxn>
                  <a:cxn ang="0">
                    <a:pos x="connsiteX1" y="connsiteY1"/>
                  </a:cxn>
                </a:cxnLst>
                <a:rect l="l" t="t" r="r" b="b"/>
                <a:pathLst>
                  <a:path w="38988" h="135631">
                    <a:moveTo>
                      <a:pt x="0" y="135631"/>
                    </a:moveTo>
                    <a:lnTo>
                      <a:pt x="38989"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80" name="Freeform: Shape 1779">
                <a:extLst>
                  <a:ext uri="{FF2B5EF4-FFF2-40B4-BE49-F238E27FC236}">
                    <a16:creationId xmlns:a16="http://schemas.microsoft.com/office/drawing/2014/main" id="{C7D58318-E92D-0649-0BA6-C70B1A3C4B4F}"/>
                  </a:ext>
                </a:extLst>
              </p:cNvPr>
              <p:cNvSpPr/>
              <p:nvPr/>
            </p:nvSpPr>
            <p:spPr>
              <a:xfrm>
                <a:off x="4566754" y="1198037"/>
                <a:ext cx="10901" cy="105041"/>
              </a:xfrm>
              <a:custGeom>
                <a:avLst/>
                <a:gdLst>
                  <a:gd name="connsiteX0" fmla="*/ 0 w 10901"/>
                  <a:gd name="connsiteY0" fmla="*/ 105041 h 105041"/>
                  <a:gd name="connsiteX1" fmla="*/ 10901 w 10901"/>
                  <a:gd name="connsiteY1" fmla="*/ 0 h 105041"/>
                </a:gdLst>
                <a:ahLst/>
                <a:cxnLst>
                  <a:cxn ang="0">
                    <a:pos x="connsiteX0" y="connsiteY0"/>
                  </a:cxn>
                  <a:cxn ang="0">
                    <a:pos x="connsiteX1" y="connsiteY1"/>
                  </a:cxn>
                </a:cxnLst>
                <a:rect l="l" t="t" r="r" b="b"/>
                <a:pathLst>
                  <a:path w="10901" h="105041">
                    <a:moveTo>
                      <a:pt x="0" y="105041"/>
                    </a:moveTo>
                    <a:lnTo>
                      <a:pt x="10901"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81" name="Freeform: Shape 1780">
                <a:extLst>
                  <a:ext uri="{FF2B5EF4-FFF2-40B4-BE49-F238E27FC236}">
                    <a16:creationId xmlns:a16="http://schemas.microsoft.com/office/drawing/2014/main" id="{8EF31089-F5DB-849D-6A7B-F18A8B749FD1}"/>
                  </a:ext>
                </a:extLst>
              </p:cNvPr>
              <p:cNvSpPr/>
              <p:nvPr/>
            </p:nvSpPr>
            <p:spPr>
              <a:xfrm>
                <a:off x="4577655" y="1314126"/>
                <a:ext cx="15751" cy="76330"/>
              </a:xfrm>
              <a:custGeom>
                <a:avLst/>
                <a:gdLst>
                  <a:gd name="connsiteX0" fmla="*/ 15752 w 15751"/>
                  <a:gd name="connsiteY0" fmla="*/ 76331 h 76330"/>
                  <a:gd name="connsiteX1" fmla="*/ 0 w 15751"/>
                  <a:gd name="connsiteY1" fmla="*/ 0 h 76330"/>
                </a:gdLst>
                <a:ahLst/>
                <a:cxnLst>
                  <a:cxn ang="0">
                    <a:pos x="connsiteX0" y="connsiteY0"/>
                  </a:cxn>
                  <a:cxn ang="0">
                    <a:pos x="connsiteX1" y="connsiteY1"/>
                  </a:cxn>
                </a:cxnLst>
                <a:rect l="l" t="t" r="r" b="b"/>
                <a:pathLst>
                  <a:path w="15751" h="76330">
                    <a:moveTo>
                      <a:pt x="15752" y="7633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82" name="Freeform: Shape 1781">
                <a:extLst>
                  <a:ext uri="{FF2B5EF4-FFF2-40B4-BE49-F238E27FC236}">
                    <a16:creationId xmlns:a16="http://schemas.microsoft.com/office/drawing/2014/main" id="{6C7EA0F0-3181-6BED-72CF-1A95E53FB96B}"/>
                  </a:ext>
                </a:extLst>
              </p:cNvPr>
              <p:cNvSpPr/>
              <p:nvPr/>
            </p:nvSpPr>
            <p:spPr>
              <a:xfrm>
                <a:off x="4577655" y="1430215"/>
                <a:ext cx="39837" cy="49960"/>
              </a:xfrm>
              <a:custGeom>
                <a:avLst/>
                <a:gdLst>
                  <a:gd name="connsiteX0" fmla="*/ 39838 w 39837"/>
                  <a:gd name="connsiteY0" fmla="*/ 49960 h 49960"/>
                  <a:gd name="connsiteX1" fmla="*/ 0 w 39837"/>
                  <a:gd name="connsiteY1" fmla="*/ 0 h 49960"/>
                </a:gdLst>
                <a:ahLst/>
                <a:cxnLst>
                  <a:cxn ang="0">
                    <a:pos x="connsiteX0" y="connsiteY0"/>
                  </a:cxn>
                  <a:cxn ang="0">
                    <a:pos x="connsiteX1" y="connsiteY1"/>
                  </a:cxn>
                </a:cxnLst>
                <a:rect l="l" t="t" r="r" b="b"/>
                <a:pathLst>
                  <a:path w="39837" h="49960">
                    <a:moveTo>
                      <a:pt x="39838" y="49960"/>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83" name="Freeform: Shape 1782">
                <a:extLst>
                  <a:ext uri="{FF2B5EF4-FFF2-40B4-BE49-F238E27FC236}">
                    <a16:creationId xmlns:a16="http://schemas.microsoft.com/office/drawing/2014/main" id="{7A9B7E7C-3DC2-01C5-9986-244667D6F3EE}"/>
                  </a:ext>
                </a:extLst>
              </p:cNvPr>
              <p:cNvSpPr/>
              <p:nvPr/>
            </p:nvSpPr>
            <p:spPr>
              <a:xfrm>
                <a:off x="4577655" y="1546304"/>
                <a:ext cx="60874" cy="26116"/>
              </a:xfrm>
              <a:custGeom>
                <a:avLst/>
                <a:gdLst>
                  <a:gd name="connsiteX0" fmla="*/ 60874 w 60874"/>
                  <a:gd name="connsiteY0" fmla="*/ 26116 h 26116"/>
                  <a:gd name="connsiteX1" fmla="*/ 0 w 60874"/>
                  <a:gd name="connsiteY1" fmla="*/ 0 h 26116"/>
                </a:gdLst>
                <a:ahLst/>
                <a:cxnLst>
                  <a:cxn ang="0">
                    <a:pos x="connsiteX0" y="connsiteY0"/>
                  </a:cxn>
                  <a:cxn ang="0">
                    <a:pos x="connsiteX1" y="connsiteY1"/>
                  </a:cxn>
                </a:cxnLst>
                <a:rect l="l" t="t" r="r" b="b"/>
                <a:pathLst>
                  <a:path w="60874" h="26116">
                    <a:moveTo>
                      <a:pt x="60874" y="2611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84" name="Freeform: Shape 1783">
                <a:extLst>
                  <a:ext uri="{FF2B5EF4-FFF2-40B4-BE49-F238E27FC236}">
                    <a16:creationId xmlns:a16="http://schemas.microsoft.com/office/drawing/2014/main" id="{53AF2EFE-C888-7588-9B65-050BB2598A09}"/>
                  </a:ext>
                </a:extLst>
              </p:cNvPr>
              <p:cNvSpPr/>
              <p:nvPr/>
            </p:nvSpPr>
            <p:spPr>
              <a:xfrm>
                <a:off x="4577655" y="1662393"/>
                <a:ext cx="78792" cy="4834"/>
              </a:xfrm>
              <a:custGeom>
                <a:avLst/>
                <a:gdLst>
                  <a:gd name="connsiteX0" fmla="*/ 78793 w 78792"/>
                  <a:gd name="connsiteY0" fmla="*/ 4834 h 4834"/>
                  <a:gd name="connsiteX1" fmla="*/ 0 w 78792"/>
                  <a:gd name="connsiteY1" fmla="*/ 0 h 4834"/>
                </a:gdLst>
                <a:ahLst/>
                <a:cxnLst>
                  <a:cxn ang="0">
                    <a:pos x="connsiteX0" y="connsiteY0"/>
                  </a:cxn>
                  <a:cxn ang="0">
                    <a:pos x="connsiteX1" y="connsiteY1"/>
                  </a:cxn>
                </a:cxnLst>
                <a:rect l="l" t="t" r="r" b="b"/>
                <a:pathLst>
                  <a:path w="78792" h="4834">
                    <a:moveTo>
                      <a:pt x="78793" y="483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85" name="Freeform: Shape 1784">
                <a:extLst>
                  <a:ext uri="{FF2B5EF4-FFF2-40B4-BE49-F238E27FC236}">
                    <a16:creationId xmlns:a16="http://schemas.microsoft.com/office/drawing/2014/main" id="{B4D2D27C-C708-9DA0-E7D4-6C13AFA70B30}"/>
                  </a:ext>
                </a:extLst>
              </p:cNvPr>
              <p:cNvSpPr/>
              <p:nvPr/>
            </p:nvSpPr>
            <p:spPr>
              <a:xfrm>
                <a:off x="4577655" y="1764530"/>
                <a:ext cx="93780" cy="13951"/>
              </a:xfrm>
              <a:custGeom>
                <a:avLst/>
                <a:gdLst>
                  <a:gd name="connsiteX0" fmla="*/ 93781 w 93780"/>
                  <a:gd name="connsiteY0" fmla="*/ 0 h 13951"/>
                  <a:gd name="connsiteX1" fmla="*/ 0 w 93780"/>
                  <a:gd name="connsiteY1" fmla="*/ 13952 h 13951"/>
                </a:gdLst>
                <a:ahLst/>
                <a:cxnLst>
                  <a:cxn ang="0">
                    <a:pos x="connsiteX0" y="connsiteY0"/>
                  </a:cxn>
                  <a:cxn ang="0">
                    <a:pos x="connsiteX1" y="connsiteY1"/>
                  </a:cxn>
                </a:cxnLst>
                <a:rect l="l" t="t" r="r" b="b"/>
                <a:pathLst>
                  <a:path w="93780" h="13951">
                    <a:moveTo>
                      <a:pt x="93781" y="0"/>
                    </a:moveTo>
                    <a:lnTo>
                      <a:pt x="0" y="1395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86" name="Freeform: Shape 1785">
                <a:extLst>
                  <a:ext uri="{FF2B5EF4-FFF2-40B4-BE49-F238E27FC236}">
                    <a16:creationId xmlns:a16="http://schemas.microsoft.com/office/drawing/2014/main" id="{A11270D7-DCC5-77EF-1652-00CD16C769CA}"/>
                  </a:ext>
                </a:extLst>
              </p:cNvPr>
              <p:cNvSpPr/>
              <p:nvPr/>
            </p:nvSpPr>
            <p:spPr>
              <a:xfrm>
                <a:off x="4577655" y="1864207"/>
                <a:ext cx="106145" cy="30363"/>
              </a:xfrm>
              <a:custGeom>
                <a:avLst/>
                <a:gdLst>
                  <a:gd name="connsiteX0" fmla="*/ 106145 w 106145"/>
                  <a:gd name="connsiteY0" fmla="*/ 0 h 30363"/>
                  <a:gd name="connsiteX1" fmla="*/ 0 w 106145"/>
                  <a:gd name="connsiteY1" fmla="*/ 30364 h 30363"/>
                </a:gdLst>
                <a:ahLst/>
                <a:cxnLst>
                  <a:cxn ang="0">
                    <a:pos x="connsiteX0" y="connsiteY0"/>
                  </a:cxn>
                  <a:cxn ang="0">
                    <a:pos x="connsiteX1" y="connsiteY1"/>
                  </a:cxn>
                </a:cxnLst>
                <a:rect l="l" t="t" r="r" b="b"/>
                <a:pathLst>
                  <a:path w="106145" h="30363">
                    <a:moveTo>
                      <a:pt x="106145" y="0"/>
                    </a:moveTo>
                    <a:lnTo>
                      <a:pt x="0" y="3036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87" name="Freeform: Shape 1786">
                <a:extLst>
                  <a:ext uri="{FF2B5EF4-FFF2-40B4-BE49-F238E27FC236}">
                    <a16:creationId xmlns:a16="http://schemas.microsoft.com/office/drawing/2014/main" id="{B3724F7E-B591-D444-827E-3EDD33AB0960}"/>
                  </a:ext>
                </a:extLst>
              </p:cNvPr>
              <p:cNvSpPr/>
              <p:nvPr/>
            </p:nvSpPr>
            <p:spPr>
              <a:xfrm>
                <a:off x="4577655" y="1966095"/>
                <a:ext cx="116252" cy="44564"/>
              </a:xfrm>
              <a:custGeom>
                <a:avLst/>
                <a:gdLst>
                  <a:gd name="connsiteX0" fmla="*/ 116252 w 116252"/>
                  <a:gd name="connsiteY0" fmla="*/ 0 h 44564"/>
                  <a:gd name="connsiteX1" fmla="*/ 0 w 116252"/>
                  <a:gd name="connsiteY1" fmla="*/ 44565 h 44564"/>
                </a:gdLst>
                <a:ahLst/>
                <a:cxnLst>
                  <a:cxn ang="0">
                    <a:pos x="connsiteX0" y="connsiteY0"/>
                  </a:cxn>
                  <a:cxn ang="0">
                    <a:pos x="connsiteX1" y="connsiteY1"/>
                  </a:cxn>
                </a:cxnLst>
                <a:rect l="l" t="t" r="r" b="b"/>
                <a:pathLst>
                  <a:path w="116252" h="44564">
                    <a:moveTo>
                      <a:pt x="116252" y="0"/>
                    </a:moveTo>
                    <a:lnTo>
                      <a:pt x="0" y="4456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88" name="Freeform: Shape 1787">
                <a:extLst>
                  <a:ext uri="{FF2B5EF4-FFF2-40B4-BE49-F238E27FC236}">
                    <a16:creationId xmlns:a16="http://schemas.microsoft.com/office/drawing/2014/main" id="{E3CBDB89-68D2-E15A-06E4-588E20277DD5}"/>
                  </a:ext>
                </a:extLst>
              </p:cNvPr>
              <p:cNvSpPr/>
              <p:nvPr/>
            </p:nvSpPr>
            <p:spPr>
              <a:xfrm>
                <a:off x="4577655" y="2070011"/>
                <a:ext cx="124471" cy="56737"/>
              </a:xfrm>
              <a:custGeom>
                <a:avLst/>
                <a:gdLst>
                  <a:gd name="connsiteX0" fmla="*/ 124472 w 124471"/>
                  <a:gd name="connsiteY0" fmla="*/ 0 h 56737"/>
                  <a:gd name="connsiteX1" fmla="*/ 0 w 124471"/>
                  <a:gd name="connsiteY1" fmla="*/ 56738 h 56737"/>
                </a:gdLst>
                <a:ahLst/>
                <a:cxnLst>
                  <a:cxn ang="0">
                    <a:pos x="connsiteX0" y="connsiteY0"/>
                  </a:cxn>
                  <a:cxn ang="0">
                    <a:pos x="connsiteX1" y="connsiteY1"/>
                  </a:cxn>
                </a:cxnLst>
                <a:rect l="l" t="t" r="r" b="b"/>
                <a:pathLst>
                  <a:path w="124471" h="56737">
                    <a:moveTo>
                      <a:pt x="124472" y="0"/>
                    </a:moveTo>
                    <a:lnTo>
                      <a:pt x="0" y="5673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89" name="Freeform: Shape 1788">
                <a:extLst>
                  <a:ext uri="{FF2B5EF4-FFF2-40B4-BE49-F238E27FC236}">
                    <a16:creationId xmlns:a16="http://schemas.microsoft.com/office/drawing/2014/main" id="{E1388365-ED5E-9BAA-813A-39D2C7080C07}"/>
                  </a:ext>
                </a:extLst>
              </p:cNvPr>
              <p:cNvSpPr/>
              <p:nvPr/>
            </p:nvSpPr>
            <p:spPr>
              <a:xfrm>
                <a:off x="4577655" y="2175773"/>
                <a:ext cx="131147" cy="67064"/>
              </a:xfrm>
              <a:custGeom>
                <a:avLst/>
                <a:gdLst>
                  <a:gd name="connsiteX0" fmla="*/ 131148 w 131147"/>
                  <a:gd name="connsiteY0" fmla="*/ 0 h 67064"/>
                  <a:gd name="connsiteX1" fmla="*/ 0 w 131147"/>
                  <a:gd name="connsiteY1" fmla="*/ 67064 h 67064"/>
                </a:gdLst>
                <a:ahLst/>
                <a:cxnLst>
                  <a:cxn ang="0">
                    <a:pos x="connsiteX0" y="connsiteY0"/>
                  </a:cxn>
                  <a:cxn ang="0">
                    <a:pos x="connsiteX1" y="connsiteY1"/>
                  </a:cxn>
                </a:cxnLst>
                <a:rect l="l" t="t" r="r" b="b"/>
                <a:pathLst>
                  <a:path w="131147" h="67064">
                    <a:moveTo>
                      <a:pt x="131148" y="0"/>
                    </a:moveTo>
                    <a:lnTo>
                      <a:pt x="0" y="6706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90" name="Freeform: Shape 1789">
                <a:extLst>
                  <a:ext uri="{FF2B5EF4-FFF2-40B4-BE49-F238E27FC236}">
                    <a16:creationId xmlns:a16="http://schemas.microsoft.com/office/drawing/2014/main" id="{557FCF4D-E354-8EAC-EEE8-A800F04F0EE4}"/>
                  </a:ext>
                </a:extLst>
              </p:cNvPr>
              <p:cNvSpPr/>
              <p:nvPr/>
            </p:nvSpPr>
            <p:spPr>
              <a:xfrm>
                <a:off x="4577655" y="2283210"/>
                <a:ext cx="136587" cy="75716"/>
              </a:xfrm>
              <a:custGeom>
                <a:avLst/>
                <a:gdLst>
                  <a:gd name="connsiteX0" fmla="*/ 136588 w 136587"/>
                  <a:gd name="connsiteY0" fmla="*/ 0 h 75716"/>
                  <a:gd name="connsiteX1" fmla="*/ 0 w 136587"/>
                  <a:gd name="connsiteY1" fmla="*/ 75716 h 75716"/>
                </a:gdLst>
                <a:ahLst/>
                <a:cxnLst>
                  <a:cxn ang="0">
                    <a:pos x="connsiteX0" y="connsiteY0"/>
                  </a:cxn>
                  <a:cxn ang="0">
                    <a:pos x="connsiteX1" y="connsiteY1"/>
                  </a:cxn>
                </a:cxnLst>
                <a:rect l="l" t="t" r="r" b="b"/>
                <a:pathLst>
                  <a:path w="136587" h="75716">
                    <a:moveTo>
                      <a:pt x="136588" y="0"/>
                    </a:moveTo>
                    <a:lnTo>
                      <a:pt x="0" y="75716"/>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91" name="Freeform: Shape 1790">
                <a:extLst>
                  <a:ext uri="{FF2B5EF4-FFF2-40B4-BE49-F238E27FC236}">
                    <a16:creationId xmlns:a16="http://schemas.microsoft.com/office/drawing/2014/main" id="{2DF8062B-CBE5-7B0A-62C1-FB69710B63C8}"/>
                  </a:ext>
                </a:extLst>
              </p:cNvPr>
              <p:cNvSpPr/>
              <p:nvPr/>
            </p:nvSpPr>
            <p:spPr>
              <a:xfrm>
                <a:off x="4665055" y="501504"/>
                <a:ext cx="28686" cy="153702"/>
              </a:xfrm>
              <a:custGeom>
                <a:avLst/>
                <a:gdLst>
                  <a:gd name="connsiteX0" fmla="*/ 0 w 28686"/>
                  <a:gd name="connsiteY0" fmla="*/ 153702 h 153702"/>
                  <a:gd name="connsiteX1" fmla="*/ 28686 w 28686"/>
                  <a:gd name="connsiteY1" fmla="*/ 0 h 153702"/>
                </a:gdLst>
                <a:ahLst/>
                <a:cxnLst>
                  <a:cxn ang="0">
                    <a:pos x="connsiteX0" y="connsiteY0"/>
                  </a:cxn>
                  <a:cxn ang="0">
                    <a:pos x="connsiteX1" y="connsiteY1"/>
                  </a:cxn>
                </a:cxnLst>
                <a:rect l="l" t="t" r="r" b="b"/>
                <a:pathLst>
                  <a:path w="28686" h="153702">
                    <a:moveTo>
                      <a:pt x="0" y="153702"/>
                    </a:moveTo>
                    <a:lnTo>
                      <a:pt x="28686"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92" name="Freeform: Shape 1791">
                <a:extLst>
                  <a:ext uri="{FF2B5EF4-FFF2-40B4-BE49-F238E27FC236}">
                    <a16:creationId xmlns:a16="http://schemas.microsoft.com/office/drawing/2014/main" id="{0BA32F5A-A4C0-09EE-E54B-B989B7B7095D}"/>
                  </a:ext>
                </a:extLst>
              </p:cNvPr>
              <p:cNvSpPr/>
              <p:nvPr/>
            </p:nvSpPr>
            <p:spPr>
              <a:xfrm>
                <a:off x="4620037" y="617593"/>
                <a:ext cx="73704" cy="170121"/>
              </a:xfrm>
              <a:custGeom>
                <a:avLst/>
                <a:gdLst>
                  <a:gd name="connsiteX0" fmla="*/ 0 w 73704"/>
                  <a:gd name="connsiteY0" fmla="*/ 170121 h 170121"/>
                  <a:gd name="connsiteX1" fmla="*/ 73704 w 73704"/>
                  <a:gd name="connsiteY1" fmla="*/ 0 h 170121"/>
                </a:gdLst>
                <a:ahLst/>
                <a:cxnLst>
                  <a:cxn ang="0">
                    <a:pos x="connsiteX0" y="connsiteY0"/>
                  </a:cxn>
                  <a:cxn ang="0">
                    <a:pos x="connsiteX1" y="connsiteY1"/>
                  </a:cxn>
                </a:cxnLst>
                <a:rect l="l" t="t" r="r" b="b"/>
                <a:pathLst>
                  <a:path w="73704" h="170121">
                    <a:moveTo>
                      <a:pt x="0" y="170121"/>
                    </a:moveTo>
                    <a:lnTo>
                      <a:pt x="73704"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93" name="Freeform: Shape 1792">
                <a:extLst>
                  <a:ext uri="{FF2B5EF4-FFF2-40B4-BE49-F238E27FC236}">
                    <a16:creationId xmlns:a16="http://schemas.microsoft.com/office/drawing/2014/main" id="{C7C069ED-02D5-0648-B5AC-F787265B28D7}"/>
                  </a:ext>
                </a:extLst>
              </p:cNvPr>
              <p:cNvSpPr/>
              <p:nvPr/>
            </p:nvSpPr>
            <p:spPr>
              <a:xfrm>
                <a:off x="4607018" y="733682"/>
                <a:ext cx="86722" cy="168473"/>
              </a:xfrm>
              <a:custGeom>
                <a:avLst/>
                <a:gdLst>
                  <a:gd name="connsiteX0" fmla="*/ 0 w 86722"/>
                  <a:gd name="connsiteY0" fmla="*/ 168473 h 168473"/>
                  <a:gd name="connsiteX1" fmla="*/ 86722 w 86722"/>
                  <a:gd name="connsiteY1" fmla="*/ 0 h 168473"/>
                </a:gdLst>
                <a:ahLst/>
                <a:cxnLst>
                  <a:cxn ang="0">
                    <a:pos x="connsiteX0" y="connsiteY0"/>
                  </a:cxn>
                  <a:cxn ang="0">
                    <a:pos x="connsiteX1" y="connsiteY1"/>
                  </a:cxn>
                </a:cxnLst>
                <a:rect l="l" t="t" r="r" b="b"/>
                <a:pathLst>
                  <a:path w="86722" h="168473">
                    <a:moveTo>
                      <a:pt x="0" y="168473"/>
                    </a:moveTo>
                    <a:lnTo>
                      <a:pt x="86722"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94" name="Freeform: Shape 1793">
                <a:extLst>
                  <a:ext uri="{FF2B5EF4-FFF2-40B4-BE49-F238E27FC236}">
                    <a16:creationId xmlns:a16="http://schemas.microsoft.com/office/drawing/2014/main" id="{2AC94BF4-4530-C502-23B1-F31E07BAA6FC}"/>
                  </a:ext>
                </a:extLst>
              </p:cNvPr>
              <p:cNvSpPr/>
              <p:nvPr/>
            </p:nvSpPr>
            <p:spPr>
              <a:xfrm>
                <a:off x="4614852" y="849771"/>
                <a:ext cx="78888" cy="155044"/>
              </a:xfrm>
              <a:custGeom>
                <a:avLst/>
                <a:gdLst>
                  <a:gd name="connsiteX0" fmla="*/ 0 w 78888"/>
                  <a:gd name="connsiteY0" fmla="*/ 155044 h 155044"/>
                  <a:gd name="connsiteX1" fmla="*/ 78889 w 78888"/>
                  <a:gd name="connsiteY1" fmla="*/ 0 h 155044"/>
                </a:gdLst>
                <a:ahLst/>
                <a:cxnLst>
                  <a:cxn ang="0">
                    <a:pos x="connsiteX0" y="connsiteY0"/>
                  </a:cxn>
                  <a:cxn ang="0">
                    <a:pos x="connsiteX1" y="connsiteY1"/>
                  </a:cxn>
                </a:cxnLst>
                <a:rect l="l" t="t" r="r" b="b"/>
                <a:pathLst>
                  <a:path w="78888" h="155044">
                    <a:moveTo>
                      <a:pt x="0" y="155044"/>
                    </a:moveTo>
                    <a:lnTo>
                      <a:pt x="78889"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95" name="Freeform: Shape 1794">
                <a:extLst>
                  <a:ext uri="{FF2B5EF4-FFF2-40B4-BE49-F238E27FC236}">
                    <a16:creationId xmlns:a16="http://schemas.microsoft.com/office/drawing/2014/main" id="{8F5C2771-3FB1-AFE7-E6CC-B25416FA6E37}"/>
                  </a:ext>
                </a:extLst>
              </p:cNvPr>
              <p:cNvSpPr/>
              <p:nvPr/>
            </p:nvSpPr>
            <p:spPr>
              <a:xfrm>
                <a:off x="4634435" y="965859"/>
                <a:ext cx="59305" cy="135236"/>
              </a:xfrm>
              <a:custGeom>
                <a:avLst/>
                <a:gdLst>
                  <a:gd name="connsiteX0" fmla="*/ 0 w 59305"/>
                  <a:gd name="connsiteY0" fmla="*/ 135236 h 135236"/>
                  <a:gd name="connsiteX1" fmla="*/ 59306 w 59305"/>
                  <a:gd name="connsiteY1" fmla="*/ 0 h 135236"/>
                </a:gdLst>
                <a:ahLst/>
                <a:cxnLst>
                  <a:cxn ang="0">
                    <a:pos x="connsiteX0" y="connsiteY0"/>
                  </a:cxn>
                  <a:cxn ang="0">
                    <a:pos x="connsiteX1" y="connsiteY1"/>
                  </a:cxn>
                </a:cxnLst>
                <a:rect l="l" t="t" r="r" b="b"/>
                <a:pathLst>
                  <a:path w="59305" h="135236">
                    <a:moveTo>
                      <a:pt x="0" y="135236"/>
                    </a:moveTo>
                    <a:lnTo>
                      <a:pt x="59306"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96" name="Freeform: Shape 1795">
                <a:extLst>
                  <a:ext uri="{FF2B5EF4-FFF2-40B4-BE49-F238E27FC236}">
                    <a16:creationId xmlns:a16="http://schemas.microsoft.com/office/drawing/2014/main" id="{AA2EFB34-9D1D-0A54-9957-A682F4C53E53}"/>
                  </a:ext>
                </a:extLst>
              </p:cNvPr>
              <p:cNvSpPr/>
              <p:nvPr/>
            </p:nvSpPr>
            <p:spPr>
              <a:xfrm>
                <a:off x="4659633" y="1081948"/>
                <a:ext cx="34107" cy="112500"/>
              </a:xfrm>
              <a:custGeom>
                <a:avLst/>
                <a:gdLst>
                  <a:gd name="connsiteX0" fmla="*/ 0 w 34107"/>
                  <a:gd name="connsiteY0" fmla="*/ 112500 h 112500"/>
                  <a:gd name="connsiteX1" fmla="*/ 34108 w 34107"/>
                  <a:gd name="connsiteY1" fmla="*/ 0 h 112500"/>
                </a:gdLst>
                <a:ahLst/>
                <a:cxnLst>
                  <a:cxn ang="0">
                    <a:pos x="connsiteX0" y="connsiteY0"/>
                  </a:cxn>
                  <a:cxn ang="0">
                    <a:pos x="connsiteX1" y="connsiteY1"/>
                  </a:cxn>
                </a:cxnLst>
                <a:rect l="l" t="t" r="r" b="b"/>
                <a:pathLst>
                  <a:path w="34107" h="112500">
                    <a:moveTo>
                      <a:pt x="0" y="112500"/>
                    </a:moveTo>
                    <a:lnTo>
                      <a:pt x="34108"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97" name="Freeform: Shape 1796">
                <a:extLst>
                  <a:ext uri="{FF2B5EF4-FFF2-40B4-BE49-F238E27FC236}">
                    <a16:creationId xmlns:a16="http://schemas.microsoft.com/office/drawing/2014/main" id="{330AFF0F-22E2-2AE9-211D-26913F62C24C}"/>
                  </a:ext>
                </a:extLst>
              </p:cNvPr>
              <p:cNvSpPr/>
              <p:nvPr/>
            </p:nvSpPr>
            <p:spPr>
              <a:xfrm>
                <a:off x="4686495" y="1198037"/>
                <a:ext cx="7245" cy="88862"/>
              </a:xfrm>
              <a:custGeom>
                <a:avLst/>
                <a:gdLst>
                  <a:gd name="connsiteX0" fmla="*/ 0 w 7245"/>
                  <a:gd name="connsiteY0" fmla="*/ 88862 h 88862"/>
                  <a:gd name="connsiteX1" fmla="*/ 7246 w 7245"/>
                  <a:gd name="connsiteY1" fmla="*/ 0 h 88862"/>
                </a:gdLst>
                <a:ahLst/>
                <a:cxnLst>
                  <a:cxn ang="0">
                    <a:pos x="connsiteX0" y="connsiteY0"/>
                  </a:cxn>
                  <a:cxn ang="0">
                    <a:pos x="connsiteX1" y="connsiteY1"/>
                  </a:cxn>
                </a:cxnLst>
                <a:rect l="l" t="t" r="r" b="b"/>
                <a:pathLst>
                  <a:path w="7245" h="88862">
                    <a:moveTo>
                      <a:pt x="0" y="88862"/>
                    </a:moveTo>
                    <a:lnTo>
                      <a:pt x="7246"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98" name="Freeform: Shape 1797">
                <a:extLst>
                  <a:ext uri="{FF2B5EF4-FFF2-40B4-BE49-F238E27FC236}">
                    <a16:creationId xmlns:a16="http://schemas.microsoft.com/office/drawing/2014/main" id="{A8EDECEA-D780-D7F2-39BC-97341C323B98}"/>
                  </a:ext>
                </a:extLst>
              </p:cNvPr>
              <p:cNvSpPr/>
              <p:nvPr/>
            </p:nvSpPr>
            <p:spPr>
              <a:xfrm>
                <a:off x="4693741" y="1314126"/>
                <a:ext cx="18848" cy="65495"/>
              </a:xfrm>
              <a:custGeom>
                <a:avLst/>
                <a:gdLst>
                  <a:gd name="connsiteX0" fmla="*/ 18849 w 18848"/>
                  <a:gd name="connsiteY0" fmla="*/ 65496 h 65495"/>
                  <a:gd name="connsiteX1" fmla="*/ 0 w 18848"/>
                  <a:gd name="connsiteY1" fmla="*/ 0 h 65495"/>
                </a:gdLst>
                <a:ahLst/>
                <a:cxnLst>
                  <a:cxn ang="0">
                    <a:pos x="connsiteX0" y="connsiteY0"/>
                  </a:cxn>
                  <a:cxn ang="0">
                    <a:pos x="connsiteX1" y="connsiteY1"/>
                  </a:cxn>
                </a:cxnLst>
                <a:rect l="l" t="t" r="r" b="b"/>
                <a:pathLst>
                  <a:path w="18848" h="65495">
                    <a:moveTo>
                      <a:pt x="18849" y="6549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99" name="Freeform: Shape 1798">
                <a:extLst>
                  <a:ext uri="{FF2B5EF4-FFF2-40B4-BE49-F238E27FC236}">
                    <a16:creationId xmlns:a16="http://schemas.microsoft.com/office/drawing/2014/main" id="{9C687463-3309-EAB3-CB2C-58DFCE2D401B}"/>
                  </a:ext>
                </a:extLst>
              </p:cNvPr>
              <p:cNvSpPr/>
              <p:nvPr/>
            </p:nvSpPr>
            <p:spPr>
              <a:xfrm>
                <a:off x="4693741" y="1430215"/>
                <a:ext cx="42803" cy="43093"/>
              </a:xfrm>
              <a:custGeom>
                <a:avLst/>
                <a:gdLst>
                  <a:gd name="connsiteX0" fmla="*/ 42804 w 42803"/>
                  <a:gd name="connsiteY0" fmla="*/ 43094 h 43093"/>
                  <a:gd name="connsiteX1" fmla="*/ 0 w 42803"/>
                  <a:gd name="connsiteY1" fmla="*/ 0 h 43093"/>
                </a:gdLst>
                <a:ahLst/>
                <a:cxnLst>
                  <a:cxn ang="0">
                    <a:pos x="connsiteX0" y="connsiteY0"/>
                  </a:cxn>
                  <a:cxn ang="0">
                    <a:pos x="connsiteX1" y="connsiteY1"/>
                  </a:cxn>
                </a:cxnLst>
                <a:rect l="l" t="t" r="r" b="b"/>
                <a:pathLst>
                  <a:path w="42803" h="43093">
                    <a:moveTo>
                      <a:pt x="42804" y="43094"/>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00" name="Freeform: Shape 1799">
                <a:extLst>
                  <a:ext uri="{FF2B5EF4-FFF2-40B4-BE49-F238E27FC236}">
                    <a16:creationId xmlns:a16="http://schemas.microsoft.com/office/drawing/2014/main" id="{16FC52C7-CE1F-3416-7995-D2731E81E183}"/>
                  </a:ext>
                </a:extLst>
              </p:cNvPr>
              <p:cNvSpPr/>
              <p:nvPr/>
            </p:nvSpPr>
            <p:spPr>
              <a:xfrm>
                <a:off x="4693741" y="1546304"/>
                <a:ext cx="63962" cy="22077"/>
              </a:xfrm>
              <a:custGeom>
                <a:avLst/>
                <a:gdLst>
                  <a:gd name="connsiteX0" fmla="*/ 63963 w 63962"/>
                  <a:gd name="connsiteY0" fmla="*/ 22077 h 22077"/>
                  <a:gd name="connsiteX1" fmla="*/ 0 w 63962"/>
                  <a:gd name="connsiteY1" fmla="*/ 0 h 22077"/>
                </a:gdLst>
                <a:ahLst/>
                <a:cxnLst>
                  <a:cxn ang="0">
                    <a:pos x="connsiteX0" y="connsiteY0"/>
                  </a:cxn>
                  <a:cxn ang="0">
                    <a:pos x="connsiteX1" y="connsiteY1"/>
                  </a:cxn>
                </a:cxnLst>
                <a:rect l="l" t="t" r="r" b="b"/>
                <a:pathLst>
                  <a:path w="63962" h="22077">
                    <a:moveTo>
                      <a:pt x="63963" y="2207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01" name="Freeform: Shape 1800">
                <a:extLst>
                  <a:ext uri="{FF2B5EF4-FFF2-40B4-BE49-F238E27FC236}">
                    <a16:creationId xmlns:a16="http://schemas.microsoft.com/office/drawing/2014/main" id="{5402DAF4-3196-851F-3967-1CDEF67C25A8}"/>
                  </a:ext>
                </a:extLst>
              </p:cNvPr>
              <p:cNvSpPr/>
              <p:nvPr/>
            </p:nvSpPr>
            <p:spPr>
              <a:xfrm>
                <a:off x="4693741" y="1662393"/>
                <a:ext cx="82128" cy="2696"/>
              </a:xfrm>
              <a:custGeom>
                <a:avLst/>
                <a:gdLst>
                  <a:gd name="connsiteX0" fmla="*/ 82128 w 82128"/>
                  <a:gd name="connsiteY0" fmla="*/ 2697 h 2696"/>
                  <a:gd name="connsiteX1" fmla="*/ 0 w 82128"/>
                  <a:gd name="connsiteY1" fmla="*/ 0 h 2696"/>
                </a:gdLst>
                <a:ahLst/>
                <a:cxnLst>
                  <a:cxn ang="0">
                    <a:pos x="connsiteX0" y="connsiteY0"/>
                  </a:cxn>
                  <a:cxn ang="0">
                    <a:pos x="connsiteX1" y="connsiteY1"/>
                  </a:cxn>
                </a:cxnLst>
                <a:rect l="l" t="t" r="r" b="b"/>
                <a:pathLst>
                  <a:path w="82128" h="2696">
                    <a:moveTo>
                      <a:pt x="82128" y="269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02" name="Freeform: Shape 1801">
                <a:extLst>
                  <a:ext uri="{FF2B5EF4-FFF2-40B4-BE49-F238E27FC236}">
                    <a16:creationId xmlns:a16="http://schemas.microsoft.com/office/drawing/2014/main" id="{0A143112-5F8B-AD7E-859B-D944EE05625E}"/>
                  </a:ext>
                </a:extLst>
              </p:cNvPr>
              <p:cNvSpPr/>
              <p:nvPr/>
            </p:nvSpPr>
            <p:spPr>
              <a:xfrm>
                <a:off x="4693741" y="1763571"/>
                <a:ext cx="97381" cy="14910"/>
              </a:xfrm>
              <a:custGeom>
                <a:avLst/>
                <a:gdLst>
                  <a:gd name="connsiteX0" fmla="*/ 97381 w 97381"/>
                  <a:gd name="connsiteY0" fmla="*/ 0 h 14910"/>
                  <a:gd name="connsiteX1" fmla="*/ 0 w 97381"/>
                  <a:gd name="connsiteY1" fmla="*/ 14911 h 14910"/>
                </a:gdLst>
                <a:ahLst/>
                <a:cxnLst>
                  <a:cxn ang="0">
                    <a:pos x="connsiteX0" y="connsiteY0"/>
                  </a:cxn>
                  <a:cxn ang="0">
                    <a:pos x="connsiteX1" y="connsiteY1"/>
                  </a:cxn>
                </a:cxnLst>
                <a:rect l="l" t="t" r="r" b="b"/>
                <a:pathLst>
                  <a:path w="97381" h="14910">
                    <a:moveTo>
                      <a:pt x="97381" y="0"/>
                    </a:moveTo>
                    <a:lnTo>
                      <a:pt x="0" y="1491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03" name="Freeform: Shape 1802">
                <a:extLst>
                  <a:ext uri="{FF2B5EF4-FFF2-40B4-BE49-F238E27FC236}">
                    <a16:creationId xmlns:a16="http://schemas.microsoft.com/office/drawing/2014/main" id="{6B031A44-ADEA-AF7B-653F-B1C40FD86E97}"/>
                  </a:ext>
                </a:extLst>
              </p:cNvPr>
              <p:cNvSpPr/>
              <p:nvPr/>
            </p:nvSpPr>
            <p:spPr>
              <a:xfrm>
                <a:off x="4693741" y="1863883"/>
                <a:ext cx="109943" cy="30687"/>
              </a:xfrm>
              <a:custGeom>
                <a:avLst/>
                <a:gdLst>
                  <a:gd name="connsiteX0" fmla="*/ 109943 w 109943"/>
                  <a:gd name="connsiteY0" fmla="*/ 0 h 30687"/>
                  <a:gd name="connsiteX1" fmla="*/ 0 w 109943"/>
                  <a:gd name="connsiteY1" fmla="*/ 30688 h 30687"/>
                </a:gdLst>
                <a:ahLst/>
                <a:cxnLst>
                  <a:cxn ang="0">
                    <a:pos x="connsiteX0" y="connsiteY0"/>
                  </a:cxn>
                  <a:cxn ang="0">
                    <a:pos x="connsiteX1" y="connsiteY1"/>
                  </a:cxn>
                </a:cxnLst>
                <a:rect l="l" t="t" r="r" b="b"/>
                <a:pathLst>
                  <a:path w="109943" h="30687">
                    <a:moveTo>
                      <a:pt x="109943" y="0"/>
                    </a:moveTo>
                    <a:lnTo>
                      <a:pt x="0" y="3068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04" name="Freeform: Shape 1803">
                <a:extLst>
                  <a:ext uri="{FF2B5EF4-FFF2-40B4-BE49-F238E27FC236}">
                    <a16:creationId xmlns:a16="http://schemas.microsoft.com/office/drawing/2014/main" id="{96052DEC-FA8A-B528-110A-220784AE2C5F}"/>
                  </a:ext>
                </a:extLst>
              </p:cNvPr>
              <p:cNvSpPr/>
              <p:nvPr/>
            </p:nvSpPr>
            <p:spPr>
              <a:xfrm>
                <a:off x="4693741" y="1966017"/>
                <a:ext cx="120122" cy="44642"/>
              </a:xfrm>
              <a:custGeom>
                <a:avLst/>
                <a:gdLst>
                  <a:gd name="connsiteX0" fmla="*/ 120122 w 120122"/>
                  <a:gd name="connsiteY0" fmla="*/ 0 h 44642"/>
                  <a:gd name="connsiteX1" fmla="*/ 0 w 120122"/>
                  <a:gd name="connsiteY1" fmla="*/ 44643 h 44642"/>
                </a:gdLst>
                <a:ahLst/>
                <a:cxnLst>
                  <a:cxn ang="0">
                    <a:pos x="connsiteX0" y="connsiteY0"/>
                  </a:cxn>
                  <a:cxn ang="0">
                    <a:pos x="connsiteX1" y="connsiteY1"/>
                  </a:cxn>
                </a:cxnLst>
                <a:rect l="l" t="t" r="r" b="b"/>
                <a:pathLst>
                  <a:path w="120122" h="44642">
                    <a:moveTo>
                      <a:pt x="120122" y="0"/>
                    </a:moveTo>
                    <a:lnTo>
                      <a:pt x="0" y="4464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05" name="Freeform: Shape 1804">
                <a:extLst>
                  <a:ext uri="{FF2B5EF4-FFF2-40B4-BE49-F238E27FC236}">
                    <a16:creationId xmlns:a16="http://schemas.microsoft.com/office/drawing/2014/main" id="{003601F2-E14D-D901-8752-33A23A80D339}"/>
                  </a:ext>
                </a:extLst>
              </p:cNvPr>
              <p:cNvSpPr/>
              <p:nvPr/>
            </p:nvSpPr>
            <p:spPr>
              <a:xfrm>
                <a:off x="4693741" y="2069923"/>
                <a:ext cx="128244" cy="56825"/>
              </a:xfrm>
              <a:custGeom>
                <a:avLst/>
                <a:gdLst>
                  <a:gd name="connsiteX0" fmla="*/ 128244 w 128244"/>
                  <a:gd name="connsiteY0" fmla="*/ 0 h 56825"/>
                  <a:gd name="connsiteX1" fmla="*/ 0 w 128244"/>
                  <a:gd name="connsiteY1" fmla="*/ 56826 h 56825"/>
                </a:gdLst>
                <a:ahLst/>
                <a:cxnLst>
                  <a:cxn ang="0">
                    <a:pos x="connsiteX0" y="connsiteY0"/>
                  </a:cxn>
                  <a:cxn ang="0">
                    <a:pos x="connsiteX1" y="connsiteY1"/>
                  </a:cxn>
                </a:cxnLst>
                <a:rect l="l" t="t" r="r" b="b"/>
                <a:pathLst>
                  <a:path w="128244" h="56825">
                    <a:moveTo>
                      <a:pt x="128244" y="0"/>
                    </a:moveTo>
                    <a:lnTo>
                      <a:pt x="0" y="56826"/>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06" name="Freeform: Shape 1805">
                <a:extLst>
                  <a:ext uri="{FF2B5EF4-FFF2-40B4-BE49-F238E27FC236}">
                    <a16:creationId xmlns:a16="http://schemas.microsoft.com/office/drawing/2014/main" id="{44845D33-7FCE-17F8-C895-6185E077CB59}"/>
                  </a:ext>
                </a:extLst>
              </p:cNvPr>
              <p:cNvSpPr/>
              <p:nvPr/>
            </p:nvSpPr>
            <p:spPr>
              <a:xfrm>
                <a:off x="4693741" y="2175523"/>
                <a:ext cx="134628" cy="67314"/>
              </a:xfrm>
              <a:custGeom>
                <a:avLst/>
                <a:gdLst>
                  <a:gd name="connsiteX0" fmla="*/ 134629 w 134628"/>
                  <a:gd name="connsiteY0" fmla="*/ 0 h 67314"/>
                  <a:gd name="connsiteX1" fmla="*/ 0 w 134628"/>
                  <a:gd name="connsiteY1" fmla="*/ 67315 h 67314"/>
                </a:gdLst>
                <a:ahLst/>
                <a:cxnLst>
                  <a:cxn ang="0">
                    <a:pos x="connsiteX0" y="connsiteY0"/>
                  </a:cxn>
                  <a:cxn ang="0">
                    <a:pos x="connsiteX1" y="connsiteY1"/>
                  </a:cxn>
                </a:cxnLst>
                <a:rect l="l" t="t" r="r" b="b"/>
                <a:pathLst>
                  <a:path w="134628" h="67314">
                    <a:moveTo>
                      <a:pt x="134629" y="0"/>
                    </a:moveTo>
                    <a:lnTo>
                      <a:pt x="0" y="6731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07" name="Freeform: Shape 1806">
                <a:extLst>
                  <a:ext uri="{FF2B5EF4-FFF2-40B4-BE49-F238E27FC236}">
                    <a16:creationId xmlns:a16="http://schemas.microsoft.com/office/drawing/2014/main" id="{E87DFFF7-B503-B0AD-81DB-8CA7BE438E91}"/>
                  </a:ext>
                </a:extLst>
              </p:cNvPr>
              <p:cNvSpPr/>
              <p:nvPr/>
            </p:nvSpPr>
            <p:spPr>
              <a:xfrm>
                <a:off x="4693741" y="2282725"/>
                <a:ext cx="139572" cy="76202"/>
              </a:xfrm>
              <a:custGeom>
                <a:avLst/>
                <a:gdLst>
                  <a:gd name="connsiteX0" fmla="*/ 139572 w 139572"/>
                  <a:gd name="connsiteY0" fmla="*/ 0 h 76202"/>
                  <a:gd name="connsiteX1" fmla="*/ 0 w 139572"/>
                  <a:gd name="connsiteY1" fmla="*/ 76202 h 76202"/>
                </a:gdLst>
                <a:ahLst/>
                <a:cxnLst>
                  <a:cxn ang="0">
                    <a:pos x="connsiteX0" y="connsiteY0"/>
                  </a:cxn>
                  <a:cxn ang="0">
                    <a:pos x="connsiteX1" y="connsiteY1"/>
                  </a:cxn>
                </a:cxnLst>
                <a:rect l="l" t="t" r="r" b="b"/>
                <a:pathLst>
                  <a:path w="139572" h="76202">
                    <a:moveTo>
                      <a:pt x="139572" y="0"/>
                    </a:moveTo>
                    <a:lnTo>
                      <a:pt x="0" y="7620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08" name="Freeform: Shape 1807">
                <a:extLst>
                  <a:ext uri="{FF2B5EF4-FFF2-40B4-BE49-F238E27FC236}">
                    <a16:creationId xmlns:a16="http://schemas.microsoft.com/office/drawing/2014/main" id="{E335BCB0-1C93-0787-6B65-7C3AEE5C6027}"/>
                  </a:ext>
                </a:extLst>
              </p:cNvPr>
              <p:cNvSpPr/>
              <p:nvPr/>
            </p:nvSpPr>
            <p:spPr>
              <a:xfrm>
                <a:off x="4784627" y="501504"/>
                <a:ext cx="25200" cy="100667"/>
              </a:xfrm>
              <a:custGeom>
                <a:avLst/>
                <a:gdLst>
                  <a:gd name="connsiteX0" fmla="*/ 0 w 25200"/>
                  <a:gd name="connsiteY0" fmla="*/ 100668 h 100667"/>
                  <a:gd name="connsiteX1" fmla="*/ 25200 w 25200"/>
                  <a:gd name="connsiteY1" fmla="*/ 0 h 100667"/>
                </a:gdLst>
                <a:ahLst/>
                <a:cxnLst>
                  <a:cxn ang="0">
                    <a:pos x="connsiteX0" y="connsiteY0"/>
                  </a:cxn>
                  <a:cxn ang="0">
                    <a:pos x="connsiteX1" y="connsiteY1"/>
                  </a:cxn>
                </a:cxnLst>
                <a:rect l="l" t="t" r="r" b="b"/>
                <a:pathLst>
                  <a:path w="25200" h="100667">
                    <a:moveTo>
                      <a:pt x="0" y="100668"/>
                    </a:moveTo>
                    <a:lnTo>
                      <a:pt x="2520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09" name="Freeform: Shape 1808">
                <a:extLst>
                  <a:ext uri="{FF2B5EF4-FFF2-40B4-BE49-F238E27FC236}">
                    <a16:creationId xmlns:a16="http://schemas.microsoft.com/office/drawing/2014/main" id="{2BD026B5-555A-61AE-1B4F-5A1FBAE82309}"/>
                  </a:ext>
                </a:extLst>
              </p:cNvPr>
              <p:cNvSpPr/>
              <p:nvPr/>
            </p:nvSpPr>
            <p:spPr>
              <a:xfrm>
                <a:off x="4746453" y="617593"/>
                <a:ext cx="63374" cy="116592"/>
              </a:xfrm>
              <a:custGeom>
                <a:avLst/>
                <a:gdLst>
                  <a:gd name="connsiteX0" fmla="*/ 0 w 63374"/>
                  <a:gd name="connsiteY0" fmla="*/ 116593 h 116592"/>
                  <a:gd name="connsiteX1" fmla="*/ 63374 w 63374"/>
                  <a:gd name="connsiteY1" fmla="*/ 0 h 116592"/>
                </a:gdLst>
                <a:ahLst/>
                <a:cxnLst>
                  <a:cxn ang="0">
                    <a:pos x="connsiteX0" y="connsiteY0"/>
                  </a:cxn>
                  <a:cxn ang="0">
                    <a:pos x="connsiteX1" y="connsiteY1"/>
                  </a:cxn>
                </a:cxnLst>
                <a:rect l="l" t="t" r="r" b="b"/>
                <a:pathLst>
                  <a:path w="63374" h="116592">
                    <a:moveTo>
                      <a:pt x="0" y="116593"/>
                    </a:moveTo>
                    <a:lnTo>
                      <a:pt x="63374"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10" name="Freeform: Shape 1809">
                <a:extLst>
                  <a:ext uri="{FF2B5EF4-FFF2-40B4-BE49-F238E27FC236}">
                    <a16:creationId xmlns:a16="http://schemas.microsoft.com/office/drawing/2014/main" id="{57A9C046-B8BD-58B7-178E-432F35FCC917}"/>
                  </a:ext>
                </a:extLst>
              </p:cNvPr>
              <p:cNvSpPr/>
              <p:nvPr/>
            </p:nvSpPr>
            <p:spPr>
              <a:xfrm>
                <a:off x="4732743" y="733682"/>
                <a:ext cx="77083" cy="121507"/>
              </a:xfrm>
              <a:custGeom>
                <a:avLst/>
                <a:gdLst>
                  <a:gd name="connsiteX0" fmla="*/ 0 w 77083"/>
                  <a:gd name="connsiteY0" fmla="*/ 121507 h 121507"/>
                  <a:gd name="connsiteX1" fmla="*/ 77083 w 77083"/>
                  <a:gd name="connsiteY1" fmla="*/ 0 h 121507"/>
                </a:gdLst>
                <a:ahLst/>
                <a:cxnLst>
                  <a:cxn ang="0">
                    <a:pos x="connsiteX0" y="connsiteY0"/>
                  </a:cxn>
                  <a:cxn ang="0">
                    <a:pos x="connsiteX1" y="connsiteY1"/>
                  </a:cxn>
                </a:cxnLst>
                <a:rect l="l" t="t" r="r" b="b"/>
                <a:pathLst>
                  <a:path w="77083" h="121507">
                    <a:moveTo>
                      <a:pt x="0" y="121507"/>
                    </a:moveTo>
                    <a:lnTo>
                      <a:pt x="77083"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11" name="Freeform: Shape 1810">
                <a:extLst>
                  <a:ext uri="{FF2B5EF4-FFF2-40B4-BE49-F238E27FC236}">
                    <a16:creationId xmlns:a16="http://schemas.microsoft.com/office/drawing/2014/main" id="{668D2952-9245-3330-2DBE-CE21FAED03F3}"/>
                  </a:ext>
                </a:extLst>
              </p:cNvPr>
              <p:cNvSpPr/>
              <p:nvPr/>
            </p:nvSpPr>
            <p:spPr>
              <a:xfrm>
                <a:off x="4737736" y="849771"/>
                <a:ext cx="72090" cy="116937"/>
              </a:xfrm>
              <a:custGeom>
                <a:avLst/>
                <a:gdLst>
                  <a:gd name="connsiteX0" fmla="*/ 0 w 72090"/>
                  <a:gd name="connsiteY0" fmla="*/ 116938 h 116937"/>
                  <a:gd name="connsiteX1" fmla="*/ 72090 w 72090"/>
                  <a:gd name="connsiteY1" fmla="*/ 0 h 116937"/>
                </a:gdLst>
                <a:ahLst/>
                <a:cxnLst>
                  <a:cxn ang="0">
                    <a:pos x="connsiteX0" y="connsiteY0"/>
                  </a:cxn>
                  <a:cxn ang="0">
                    <a:pos x="connsiteX1" y="connsiteY1"/>
                  </a:cxn>
                </a:cxnLst>
                <a:rect l="l" t="t" r="r" b="b"/>
                <a:pathLst>
                  <a:path w="72090" h="116937">
                    <a:moveTo>
                      <a:pt x="0" y="116938"/>
                    </a:moveTo>
                    <a:lnTo>
                      <a:pt x="7209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12" name="Freeform: Shape 1811">
                <a:extLst>
                  <a:ext uri="{FF2B5EF4-FFF2-40B4-BE49-F238E27FC236}">
                    <a16:creationId xmlns:a16="http://schemas.microsoft.com/office/drawing/2014/main" id="{E4DA9E06-DF1A-1323-B887-031B4AC9C0D9}"/>
                  </a:ext>
                </a:extLst>
              </p:cNvPr>
              <p:cNvSpPr/>
              <p:nvPr/>
            </p:nvSpPr>
            <p:spPr>
              <a:xfrm>
                <a:off x="4754690" y="965859"/>
                <a:ext cx="55136" cy="105852"/>
              </a:xfrm>
              <a:custGeom>
                <a:avLst/>
                <a:gdLst>
                  <a:gd name="connsiteX0" fmla="*/ 0 w 55136"/>
                  <a:gd name="connsiteY0" fmla="*/ 105853 h 105852"/>
                  <a:gd name="connsiteX1" fmla="*/ 55137 w 55136"/>
                  <a:gd name="connsiteY1" fmla="*/ 0 h 105852"/>
                </a:gdLst>
                <a:ahLst/>
                <a:cxnLst>
                  <a:cxn ang="0">
                    <a:pos x="connsiteX0" y="connsiteY0"/>
                  </a:cxn>
                  <a:cxn ang="0">
                    <a:pos x="connsiteX1" y="connsiteY1"/>
                  </a:cxn>
                </a:cxnLst>
                <a:rect l="l" t="t" r="r" b="b"/>
                <a:pathLst>
                  <a:path w="55136" h="105852">
                    <a:moveTo>
                      <a:pt x="0" y="105853"/>
                    </a:moveTo>
                    <a:lnTo>
                      <a:pt x="55137"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13" name="Freeform: Shape 1812">
                <a:extLst>
                  <a:ext uri="{FF2B5EF4-FFF2-40B4-BE49-F238E27FC236}">
                    <a16:creationId xmlns:a16="http://schemas.microsoft.com/office/drawing/2014/main" id="{9A9D2769-EF80-1F8E-8320-B72EF21C9394}"/>
                  </a:ext>
                </a:extLst>
              </p:cNvPr>
              <p:cNvSpPr/>
              <p:nvPr/>
            </p:nvSpPr>
            <p:spPr>
              <a:xfrm>
                <a:off x="4778162" y="1081948"/>
                <a:ext cx="31665" cy="90774"/>
              </a:xfrm>
              <a:custGeom>
                <a:avLst/>
                <a:gdLst>
                  <a:gd name="connsiteX0" fmla="*/ 0 w 31665"/>
                  <a:gd name="connsiteY0" fmla="*/ 90774 h 90774"/>
                  <a:gd name="connsiteX1" fmla="*/ 31665 w 31665"/>
                  <a:gd name="connsiteY1" fmla="*/ 0 h 90774"/>
                </a:gdLst>
                <a:ahLst/>
                <a:cxnLst>
                  <a:cxn ang="0">
                    <a:pos x="connsiteX0" y="connsiteY0"/>
                  </a:cxn>
                  <a:cxn ang="0">
                    <a:pos x="connsiteX1" y="connsiteY1"/>
                  </a:cxn>
                </a:cxnLst>
                <a:rect l="l" t="t" r="r" b="b"/>
                <a:pathLst>
                  <a:path w="31665" h="90774">
                    <a:moveTo>
                      <a:pt x="0" y="90774"/>
                    </a:moveTo>
                    <a:lnTo>
                      <a:pt x="31665"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14" name="Freeform: Shape 1813">
                <a:extLst>
                  <a:ext uri="{FF2B5EF4-FFF2-40B4-BE49-F238E27FC236}">
                    <a16:creationId xmlns:a16="http://schemas.microsoft.com/office/drawing/2014/main" id="{BB52C2E5-9126-2AC2-2BFD-7247A56479A7}"/>
                  </a:ext>
                </a:extLst>
              </p:cNvPr>
              <p:cNvSpPr/>
              <p:nvPr/>
            </p:nvSpPr>
            <p:spPr>
              <a:xfrm>
                <a:off x="4804195" y="1198037"/>
                <a:ext cx="5632" cy="73486"/>
              </a:xfrm>
              <a:custGeom>
                <a:avLst/>
                <a:gdLst>
                  <a:gd name="connsiteX0" fmla="*/ 0 w 5632"/>
                  <a:gd name="connsiteY0" fmla="*/ 73487 h 73486"/>
                  <a:gd name="connsiteX1" fmla="*/ 5632 w 5632"/>
                  <a:gd name="connsiteY1" fmla="*/ 0 h 73486"/>
                </a:gdLst>
                <a:ahLst/>
                <a:cxnLst>
                  <a:cxn ang="0">
                    <a:pos x="connsiteX0" y="connsiteY0"/>
                  </a:cxn>
                  <a:cxn ang="0">
                    <a:pos x="connsiteX1" y="connsiteY1"/>
                  </a:cxn>
                </a:cxnLst>
                <a:rect l="l" t="t" r="r" b="b"/>
                <a:pathLst>
                  <a:path w="5632" h="73486">
                    <a:moveTo>
                      <a:pt x="0" y="73487"/>
                    </a:moveTo>
                    <a:lnTo>
                      <a:pt x="5632"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15" name="Freeform: Shape 1814">
                <a:extLst>
                  <a:ext uri="{FF2B5EF4-FFF2-40B4-BE49-F238E27FC236}">
                    <a16:creationId xmlns:a16="http://schemas.microsoft.com/office/drawing/2014/main" id="{C15C2172-49C1-1278-009B-03D596D1EF44}"/>
                  </a:ext>
                </a:extLst>
              </p:cNvPr>
              <p:cNvSpPr/>
              <p:nvPr/>
            </p:nvSpPr>
            <p:spPr>
              <a:xfrm>
                <a:off x="4809827" y="1314126"/>
                <a:ext cx="20332" cy="55192"/>
              </a:xfrm>
              <a:custGeom>
                <a:avLst/>
                <a:gdLst>
                  <a:gd name="connsiteX0" fmla="*/ 20332 w 20332"/>
                  <a:gd name="connsiteY0" fmla="*/ 55193 h 55192"/>
                  <a:gd name="connsiteX1" fmla="*/ 0 w 20332"/>
                  <a:gd name="connsiteY1" fmla="*/ 0 h 55192"/>
                </a:gdLst>
                <a:ahLst/>
                <a:cxnLst>
                  <a:cxn ang="0">
                    <a:pos x="connsiteX0" y="connsiteY0"/>
                  </a:cxn>
                  <a:cxn ang="0">
                    <a:pos x="connsiteX1" y="connsiteY1"/>
                  </a:cxn>
                </a:cxnLst>
                <a:rect l="l" t="t" r="r" b="b"/>
                <a:pathLst>
                  <a:path w="20332" h="55192">
                    <a:moveTo>
                      <a:pt x="20332" y="5519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16" name="Freeform: Shape 1815">
                <a:extLst>
                  <a:ext uri="{FF2B5EF4-FFF2-40B4-BE49-F238E27FC236}">
                    <a16:creationId xmlns:a16="http://schemas.microsoft.com/office/drawing/2014/main" id="{E8D28E6F-C8D3-7FC7-0FA1-08BC81B9A3C2}"/>
                  </a:ext>
                </a:extLst>
              </p:cNvPr>
              <p:cNvSpPr/>
              <p:nvPr/>
            </p:nvSpPr>
            <p:spPr>
              <a:xfrm>
                <a:off x="4809827" y="1430215"/>
                <a:ext cx="44660" cy="36701"/>
              </a:xfrm>
              <a:custGeom>
                <a:avLst/>
                <a:gdLst>
                  <a:gd name="connsiteX0" fmla="*/ 44660 w 44660"/>
                  <a:gd name="connsiteY0" fmla="*/ 36702 h 36701"/>
                  <a:gd name="connsiteX1" fmla="*/ 0 w 44660"/>
                  <a:gd name="connsiteY1" fmla="*/ 0 h 36701"/>
                </a:gdLst>
                <a:ahLst/>
                <a:cxnLst>
                  <a:cxn ang="0">
                    <a:pos x="connsiteX0" y="connsiteY0"/>
                  </a:cxn>
                  <a:cxn ang="0">
                    <a:pos x="connsiteX1" y="connsiteY1"/>
                  </a:cxn>
                </a:cxnLst>
                <a:rect l="l" t="t" r="r" b="b"/>
                <a:pathLst>
                  <a:path w="44660" h="36701">
                    <a:moveTo>
                      <a:pt x="44660" y="36702"/>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17" name="Freeform: Shape 1816">
                <a:extLst>
                  <a:ext uri="{FF2B5EF4-FFF2-40B4-BE49-F238E27FC236}">
                    <a16:creationId xmlns:a16="http://schemas.microsoft.com/office/drawing/2014/main" id="{5AAD07B9-DBF8-86CA-9992-E8F72E03B8C1}"/>
                  </a:ext>
                </a:extLst>
              </p:cNvPr>
              <p:cNvSpPr/>
              <p:nvPr/>
            </p:nvSpPr>
            <p:spPr>
              <a:xfrm>
                <a:off x="4809827" y="1546304"/>
                <a:ext cx="66517" cy="18577"/>
              </a:xfrm>
              <a:custGeom>
                <a:avLst/>
                <a:gdLst>
                  <a:gd name="connsiteX0" fmla="*/ 66517 w 66517"/>
                  <a:gd name="connsiteY0" fmla="*/ 18578 h 18577"/>
                  <a:gd name="connsiteX1" fmla="*/ 0 w 66517"/>
                  <a:gd name="connsiteY1" fmla="*/ 0 h 18577"/>
                </a:gdLst>
                <a:ahLst/>
                <a:cxnLst>
                  <a:cxn ang="0">
                    <a:pos x="connsiteX0" y="connsiteY0"/>
                  </a:cxn>
                  <a:cxn ang="0">
                    <a:pos x="connsiteX1" y="connsiteY1"/>
                  </a:cxn>
                </a:cxnLst>
                <a:rect l="l" t="t" r="r" b="b"/>
                <a:pathLst>
                  <a:path w="66517" h="18577">
                    <a:moveTo>
                      <a:pt x="66517" y="1857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18" name="Freeform: Shape 1817">
                <a:extLst>
                  <a:ext uri="{FF2B5EF4-FFF2-40B4-BE49-F238E27FC236}">
                    <a16:creationId xmlns:a16="http://schemas.microsoft.com/office/drawing/2014/main" id="{7E0DA960-2D06-3B97-AD67-F9C5B9D62A0C}"/>
                  </a:ext>
                </a:extLst>
              </p:cNvPr>
              <p:cNvSpPr/>
              <p:nvPr/>
            </p:nvSpPr>
            <p:spPr>
              <a:xfrm>
                <a:off x="4809827" y="1662393"/>
                <a:ext cx="85558" cy="1219"/>
              </a:xfrm>
              <a:custGeom>
                <a:avLst/>
                <a:gdLst>
                  <a:gd name="connsiteX0" fmla="*/ 85559 w 85558"/>
                  <a:gd name="connsiteY0" fmla="*/ 1219 h 1219"/>
                  <a:gd name="connsiteX1" fmla="*/ 0 w 85558"/>
                  <a:gd name="connsiteY1" fmla="*/ 0 h 1219"/>
                </a:gdLst>
                <a:ahLst/>
                <a:cxnLst>
                  <a:cxn ang="0">
                    <a:pos x="connsiteX0" y="connsiteY0"/>
                  </a:cxn>
                  <a:cxn ang="0">
                    <a:pos x="connsiteX1" y="connsiteY1"/>
                  </a:cxn>
                </a:cxnLst>
                <a:rect l="l" t="t" r="r" b="b"/>
                <a:pathLst>
                  <a:path w="85558" h="1219">
                    <a:moveTo>
                      <a:pt x="85559" y="121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19" name="Freeform: Shape 1818">
                <a:extLst>
                  <a:ext uri="{FF2B5EF4-FFF2-40B4-BE49-F238E27FC236}">
                    <a16:creationId xmlns:a16="http://schemas.microsoft.com/office/drawing/2014/main" id="{9292AD6D-DE85-DC09-3805-4070969D597F}"/>
                  </a:ext>
                </a:extLst>
              </p:cNvPr>
              <p:cNvSpPr/>
              <p:nvPr/>
            </p:nvSpPr>
            <p:spPr>
              <a:xfrm>
                <a:off x="4809827" y="1763394"/>
                <a:ext cx="101726" cy="15088"/>
              </a:xfrm>
              <a:custGeom>
                <a:avLst/>
                <a:gdLst>
                  <a:gd name="connsiteX0" fmla="*/ 101727 w 101726"/>
                  <a:gd name="connsiteY0" fmla="*/ 0 h 15088"/>
                  <a:gd name="connsiteX1" fmla="*/ 0 w 101726"/>
                  <a:gd name="connsiteY1" fmla="*/ 15088 h 15088"/>
                </a:gdLst>
                <a:ahLst/>
                <a:cxnLst>
                  <a:cxn ang="0">
                    <a:pos x="connsiteX0" y="connsiteY0"/>
                  </a:cxn>
                  <a:cxn ang="0">
                    <a:pos x="connsiteX1" y="connsiteY1"/>
                  </a:cxn>
                </a:cxnLst>
                <a:rect l="l" t="t" r="r" b="b"/>
                <a:pathLst>
                  <a:path w="101726" h="15088">
                    <a:moveTo>
                      <a:pt x="101727" y="0"/>
                    </a:moveTo>
                    <a:lnTo>
                      <a:pt x="0" y="1508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20" name="Freeform: Shape 1819">
                <a:extLst>
                  <a:ext uri="{FF2B5EF4-FFF2-40B4-BE49-F238E27FC236}">
                    <a16:creationId xmlns:a16="http://schemas.microsoft.com/office/drawing/2014/main" id="{FED7C626-64BB-2EA9-4CDF-596E63F7DFAA}"/>
                  </a:ext>
                </a:extLst>
              </p:cNvPr>
              <p:cNvSpPr/>
              <p:nvPr/>
            </p:nvSpPr>
            <p:spPr>
              <a:xfrm>
                <a:off x="4809827" y="1864428"/>
                <a:ext cx="115128" cy="30143"/>
              </a:xfrm>
              <a:custGeom>
                <a:avLst/>
                <a:gdLst>
                  <a:gd name="connsiteX0" fmla="*/ 115129 w 115128"/>
                  <a:gd name="connsiteY0" fmla="*/ 0 h 30143"/>
                  <a:gd name="connsiteX1" fmla="*/ 0 w 115128"/>
                  <a:gd name="connsiteY1" fmla="*/ 30143 h 30143"/>
                </a:gdLst>
                <a:ahLst/>
                <a:cxnLst>
                  <a:cxn ang="0">
                    <a:pos x="connsiteX0" y="connsiteY0"/>
                  </a:cxn>
                  <a:cxn ang="0">
                    <a:pos x="connsiteX1" y="connsiteY1"/>
                  </a:cxn>
                </a:cxnLst>
                <a:rect l="l" t="t" r="r" b="b"/>
                <a:pathLst>
                  <a:path w="115128" h="30143">
                    <a:moveTo>
                      <a:pt x="115129" y="0"/>
                    </a:moveTo>
                    <a:lnTo>
                      <a:pt x="0" y="3014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21" name="Freeform: Shape 1820">
                <a:extLst>
                  <a:ext uri="{FF2B5EF4-FFF2-40B4-BE49-F238E27FC236}">
                    <a16:creationId xmlns:a16="http://schemas.microsoft.com/office/drawing/2014/main" id="{42896137-66E8-E168-9FCE-8945385FDE5C}"/>
                  </a:ext>
                </a:extLst>
              </p:cNvPr>
              <p:cNvSpPr/>
              <p:nvPr/>
            </p:nvSpPr>
            <p:spPr>
              <a:xfrm>
                <a:off x="4809827" y="1966844"/>
                <a:ext cx="125974" cy="43815"/>
              </a:xfrm>
              <a:custGeom>
                <a:avLst/>
                <a:gdLst>
                  <a:gd name="connsiteX0" fmla="*/ 125974 w 125974"/>
                  <a:gd name="connsiteY0" fmla="*/ 0 h 43815"/>
                  <a:gd name="connsiteX1" fmla="*/ 0 w 125974"/>
                  <a:gd name="connsiteY1" fmla="*/ 43816 h 43815"/>
                </a:gdLst>
                <a:ahLst/>
                <a:cxnLst>
                  <a:cxn ang="0">
                    <a:pos x="connsiteX0" y="connsiteY0"/>
                  </a:cxn>
                  <a:cxn ang="0">
                    <a:pos x="connsiteX1" y="connsiteY1"/>
                  </a:cxn>
                </a:cxnLst>
                <a:rect l="l" t="t" r="r" b="b"/>
                <a:pathLst>
                  <a:path w="125974" h="43815">
                    <a:moveTo>
                      <a:pt x="125974" y="0"/>
                    </a:moveTo>
                    <a:lnTo>
                      <a:pt x="0" y="43816"/>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22" name="Freeform: Shape 1821">
                <a:extLst>
                  <a:ext uri="{FF2B5EF4-FFF2-40B4-BE49-F238E27FC236}">
                    <a16:creationId xmlns:a16="http://schemas.microsoft.com/office/drawing/2014/main" id="{350BE566-DA3F-AF82-6DA5-5F379950971D}"/>
                  </a:ext>
                </a:extLst>
              </p:cNvPr>
              <p:cNvSpPr/>
              <p:nvPr/>
            </p:nvSpPr>
            <p:spPr>
              <a:xfrm>
                <a:off x="4809827" y="2070720"/>
                <a:ext cx="134518" cy="56029"/>
              </a:xfrm>
              <a:custGeom>
                <a:avLst/>
                <a:gdLst>
                  <a:gd name="connsiteX0" fmla="*/ 134518 w 134518"/>
                  <a:gd name="connsiteY0" fmla="*/ 0 h 56029"/>
                  <a:gd name="connsiteX1" fmla="*/ 0 w 134518"/>
                  <a:gd name="connsiteY1" fmla="*/ 56029 h 56029"/>
                </a:gdLst>
                <a:ahLst/>
                <a:cxnLst>
                  <a:cxn ang="0">
                    <a:pos x="connsiteX0" y="connsiteY0"/>
                  </a:cxn>
                  <a:cxn ang="0">
                    <a:pos x="connsiteX1" y="connsiteY1"/>
                  </a:cxn>
                </a:cxnLst>
                <a:rect l="l" t="t" r="r" b="b"/>
                <a:pathLst>
                  <a:path w="134518" h="56029">
                    <a:moveTo>
                      <a:pt x="134518" y="0"/>
                    </a:moveTo>
                    <a:lnTo>
                      <a:pt x="0" y="56029"/>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23" name="Freeform: Shape 1822">
                <a:extLst>
                  <a:ext uri="{FF2B5EF4-FFF2-40B4-BE49-F238E27FC236}">
                    <a16:creationId xmlns:a16="http://schemas.microsoft.com/office/drawing/2014/main" id="{CA3AA7FF-0D2D-A13F-1DB7-D9B684BC5299}"/>
                  </a:ext>
                </a:extLst>
              </p:cNvPr>
              <p:cNvSpPr/>
              <p:nvPr/>
            </p:nvSpPr>
            <p:spPr>
              <a:xfrm>
                <a:off x="4809827" y="2176087"/>
                <a:ext cx="141034" cy="66750"/>
              </a:xfrm>
              <a:custGeom>
                <a:avLst/>
                <a:gdLst>
                  <a:gd name="connsiteX0" fmla="*/ 141034 w 141034"/>
                  <a:gd name="connsiteY0" fmla="*/ 0 h 66750"/>
                  <a:gd name="connsiteX1" fmla="*/ 0 w 141034"/>
                  <a:gd name="connsiteY1" fmla="*/ 66751 h 66750"/>
                </a:gdLst>
                <a:ahLst/>
                <a:cxnLst>
                  <a:cxn ang="0">
                    <a:pos x="connsiteX0" y="connsiteY0"/>
                  </a:cxn>
                  <a:cxn ang="0">
                    <a:pos x="connsiteX1" y="connsiteY1"/>
                  </a:cxn>
                </a:cxnLst>
                <a:rect l="l" t="t" r="r" b="b"/>
                <a:pathLst>
                  <a:path w="141034" h="66750">
                    <a:moveTo>
                      <a:pt x="141034" y="0"/>
                    </a:moveTo>
                    <a:lnTo>
                      <a:pt x="0" y="6675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24" name="Freeform: Shape 1823">
                <a:extLst>
                  <a:ext uri="{FF2B5EF4-FFF2-40B4-BE49-F238E27FC236}">
                    <a16:creationId xmlns:a16="http://schemas.microsoft.com/office/drawing/2014/main" id="{6699E716-B455-756F-A4CF-0EF860BF8FC1}"/>
                  </a:ext>
                </a:extLst>
              </p:cNvPr>
              <p:cNvSpPr/>
              <p:nvPr/>
            </p:nvSpPr>
            <p:spPr>
              <a:xfrm>
                <a:off x="4809827" y="2282949"/>
                <a:ext cx="145791" cy="75977"/>
              </a:xfrm>
              <a:custGeom>
                <a:avLst/>
                <a:gdLst>
                  <a:gd name="connsiteX0" fmla="*/ 145791 w 145791"/>
                  <a:gd name="connsiteY0" fmla="*/ 0 h 75977"/>
                  <a:gd name="connsiteX1" fmla="*/ 0 w 145791"/>
                  <a:gd name="connsiteY1" fmla="*/ 75977 h 75977"/>
                </a:gdLst>
                <a:ahLst/>
                <a:cxnLst>
                  <a:cxn ang="0">
                    <a:pos x="connsiteX0" y="connsiteY0"/>
                  </a:cxn>
                  <a:cxn ang="0">
                    <a:pos x="connsiteX1" y="connsiteY1"/>
                  </a:cxn>
                </a:cxnLst>
                <a:rect l="l" t="t" r="r" b="b"/>
                <a:pathLst>
                  <a:path w="145791" h="75977">
                    <a:moveTo>
                      <a:pt x="145791" y="0"/>
                    </a:moveTo>
                    <a:lnTo>
                      <a:pt x="0" y="75977"/>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25" name="Freeform: Shape 1824">
                <a:extLst>
                  <a:ext uri="{FF2B5EF4-FFF2-40B4-BE49-F238E27FC236}">
                    <a16:creationId xmlns:a16="http://schemas.microsoft.com/office/drawing/2014/main" id="{75E7BB81-A74F-9DB5-C7BB-EB60DA215E63}"/>
                  </a:ext>
                </a:extLst>
              </p:cNvPr>
              <p:cNvSpPr/>
              <p:nvPr/>
            </p:nvSpPr>
            <p:spPr>
              <a:xfrm>
                <a:off x="4889032" y="501504"/>
                <a:ext cx="36880" cy="63106"/>
              </a:xfrm>
              <a:custGeom>
                <a:avLst/>
                <a:gdLst>
                  <a:gd name="connsiteX0" fmla="*/ 0 w 36880"/>
                  <a:gd name="connsiteY0" fmla="*/ 63107 h 63106"/>
                  <a:gd name="connsiteX1" fmla="*/ 36881 w 36880"/>
                  <a:gd name="connsiteY1" fmla="*/ 0 h 63106"/>
                </a:gdLst>
                <a:ahLst/>
                <a:cxnLst>
                  <a:cxn ang="0">
                    <a:pos x="connsiteX0" y="connsiteY0"/>
                  </a:cxn>
                  <a:cxn ang="0">
                    <a:pos x="connsiteX1" y="connsiteY1"/>
                  </a:cxn>
                </a:cxnLst>
                <a:rect l="l" t="t" r="r" b="b"/>
                <a:pathLst>
                  <a:path w="36880" h="63106">
                    <a:moveTo>
                      <a:pt x="0" y="63107"/>
                    </a:moveTo>
                    <a:lnTo>
                      <a:pt x="36881"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26" name="Freeform: Shape 1825">
                <a:extLst>
                  <a:ext uri="{FF2B5EF4-FFF2-40B4-BE49-F238E27FC236}">
                    <a16:creationId xmlns:a16="http://schemas.microsoft.com/office/drawing/2014/main" id="{2D6A24F7-72F2-9B84-CD9A-1C1428B6909D}"/>
                  </a:ext>
                </a:extLst>
              </p:cNvPr>
              <p:cNvSpPr/>
              <p:nvPr/>
            </p:nvSpPr>
            <p:spPr>
              <a:xfrm>
                <a:off x="4860338" y="617593"/>
                <a:ext cx="65574" cy="75431"/>
              </a:xfrm>
              <a:custGeom>
                <a:avLst/>
                <a:gdLst>
                  <a:gd name="connsiteX0" fmla="*/ 0 w 65574"/>
                  <a:gd name="connsiteY0" fmla="*/ 75431 h 75431"/>
                  <a:gd name="connsiteX1" fmla="*/ 65575 w 65574"/>
                  <a:gd name="connsiteY1" fmla="*/ 0 h 75431"/>
                </a:gdLst>
                <a:ahLst/>
                <a:cxnLst>
                  <a:cxn ang="0">
                    <a:pos x="connsiteX0" y="connsiteY0"/>
                  </a:cxn>
                  <a:cxn ang="0">
                    <a:pos x="connsiteX1" y="connsiteY1"/>
                  </a:cxn>
                </a:cxnLst>
                <a:rect l="l" t="t" r="r" b="b"/>
                <a:pathLst>
                  <a:path w="65574" h="75431">
                    <a:moveTo>
                      <a:pt x="0" y="75431"/>
                    </a:moveTo>
                    <a:lnTo>
                      <a:pt x="65575"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27" name="Freeform: Shape 1826">
                <a:extLst>
                  <a:ext uri="{FF2B5EF4-FFF2-40B4-BE49-F238E27FC236}">
                    <a16:creationId xmlns:a16="http://schemas.microsoft.com/office/drawing/2014/main" id="{6A2F05D0-20FF-37FC-8850-F5AC72D336D4}"/>
                  </a:ext>
                </a:extLst>
              </p:cNvPr>
              <p:cNvSpPr/>
              <p:nvPr/>
            </p:nvSpPr>
            <p:spPr>
              <a:xfrm>
                <a:off x="4850138" y="733682"/>
                <a:ext cx="75775" cy="82570"/>
              </a:xfrm>
              <a:custGeom>
                <a:avLst/>
                <a:gdLst>
                  <a:gd name="connsiteX0" fmla="*/ 0 w 75775"/>
                  <a:gd name="connsiteY0" fmla="*/ 82570 h 82570"/>
                  <a:gd name="connsiteX1" fmla="*/ 75775 w 75775"/>
                  <a:gd name="connsiteY1" fmla="*/ 0 h 82570"/>
                </a:gdLst>
                <a:ahLst/>
                <a:cxnLst>
                  <a:cxn ang="0">
                    <a:pos x="connsiteX0" y="connsiteY0"/>
                  </a:cxn>
                  <a:cxn ang="0">
                    <a:pos x="connsiteX1" y="connsiteY1"/>
                  </a:cxn>
                </a:cxnLst>
                <a:rect l="l" t="t" r="r" b="b"/>
                <a:pathLst>
                  <a:path w="75775" h="82570">
                    <a:moveTo>
                      <a:pt x="0" y="82570"/>
                    </a:moveTo>
                    <a:lnTo>
                      <a:pt x="75775"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28" name="Freeform: Shape 1827">
                <a:extLst>
                  <a:ext uri="{FF2B5EF4-FFF2-40B4-BE49-F238E27FC236}">
                    <a16:creationId xmlns:a16="http://schemas.microsoft.com/office/drawing/2014/main" id="{A3E5CB32-D06A-DAA2-DA6C-27B072A137A5}"/>
                  </a:ext>
                </a:extLst>
              </p:cNvPr>
              <p:cNvSpPr/>
              <p:nvPr/>
            </p:nvSpPr>
            <p:spPr>
              <a:xfrm>
                <a:off x="4855310" y="849771"/>
                <a:ext cx="70603" cy="83411"/>
              </a:xfrm>
              <a:custGeom>
                <a:avLst/>
                <a:gdLst>
                  <a:gd name="connsiteX0" fmla="*/ 0 w 70603"/>
                  <a:gd name="connsiteY0" fmla="*/ 83411 h 83411"/>
                  <a:gd name="connsiteX1" fmla="*/ 70603 w 70603"/>
                  <a:gd name="connsiteY1" fmla="*/ 0 h 83411"/>
                </a:gdLst>
                <a:ahLst/>
                <a:cxnLst>
                  <a:cxn ang="0">
                    <a:pos x="connsiteX0" y="connsiteY0"/>
                  </a:cxn>
                  <a:cxn ang="0">
                    <a:pos x="connsiteX1" y="connsiteY1"/>
                  </a:cxn>
                </a:cxnLst>
                <a:rect l="l" t="t" r="r" b="b"/>
                <a:pathLst>
                  <a:path w="70603" h="83411">
                    <a:moveTo>
                      <a:pt x="0" y="83411"/>
                    </a:moveTo>
                    <a:lnTo>
                      <a:pt x="70603"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29" name="Freeform: Shape 1828">
                <a:extLst>
                  <a:ext uri="{FF2B5EF4-FFF2-40B4-BE49-F238E27FC236}">
                    <a16:creationId xmlns:a16="http://schemas.microsoft.com/office/drawing/2014/main" id="{91252B51-5E89-892C-433B-BD315BE92370}"/>
                  </a:ext>
                </a:extLst>
              </p:cNvPr>
              <p:cNvSpPr/>
              <p:nvPr/>
            </p:nvSpPr>
            <p:spPr>
              <a:xfrm>
                <a:off x="4871330" y="965859"/>
                <a:ext cx="54582" cy="78752"/>
              </a:xfrm>
              <a:custGeom>
                <a:avLst/>
                <a:gdLst>
                  <a:gd name="connsiteX0" fmla="*/ 0 w 54582"/>
                  <a:gd name="connsiteY0" fmla="*/ 78753 h 78752"/>
                  <a:gd name="connsiteX1" fmla="*/ 54583 w 54582"/>
                  <a:gd name="connsiteY1" fmla="*/ 0 h 78752"/>
                </a:gdLst>
                <a:ahLst/>
                <a:cxnLst>
                  <a:cxn ang="0">
                    <a:pos x="connsiteX0" y="connsiteY0"/>
                  </a:cxn>
                  <a:cxn ang="0">
                    <a:pos x="connsiteX1" y="connsiteY1"/>
                  </a:cxn>
                </a:cxnLst>
                <a:rect l="l" t="t" r="r" b="b"/>
                <a:pathLst>
                  <a:path w="54582" h="78752">
                    <a:moveTo>
                      <a:pt x="0" y="78753"/>
                    </a:moveTo>
                    <a:lnTo>
                      <a:pt x="54583"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30" name="Freeform: Shape 1829">
                <a:extLst>
                  <a:ext uri="{FF2B5EF4-FFF2-40B4-BE49-F238E27FC236}">
                    <a16:creationId xmlns:a16="http://schemas.microsoft.com/office/drawing/2014/main" id="{CC17A9D5-08F4-B30C-2E79-96457D021724}"/>
                  </a:ext>
                </a:extLst>
              </p:cNvPr>
              <p:cNvSpPr/>
              <p:nvPr/>
            </p:nvSpPr>
            <p:spPr>
              <a:xfrm>
                <a:off x="4893976" y="1081948"/>
                <a:ext cx="31936" cy="69941"/>
              </a:xfrm>
              <a:custGeom>
                <a:avLst/>
                <a:gdLst>
                  <a:gd name="connsiteX0" fmla="*/ 0 w 31936"/>
                  <a:gd name="connsiteY0" fmla="*/ 69941 h 69941"/>
                  <a:gd name="connsiteX1" fmla="*/ 31937 w 31936"/>
                  <a:gd name="connsiteY1" fmla="*/ 0 h 69941"/>
                </a:gdLst>
                <a:ahLst/>
                <a:cxnLst>
                  <a:cxn ang="0">
                    <a:pos x="connsiteX0" y="connsiteY0"/>
                  </a:cxn>
                  <a:cxn ang="0">
                    <a:pos x="connsiteX1" y="connsiteY1"/>
                  </a:cxn>
                </a:cxnLst>
                <a:rect l="l" t="t" r="r" b="b"/>
                <a:pathLst>
                  <a:path w="31936" h="69941">
                    <a:moveTo>
                      <a:pt x="0" y="69941"/>
                    </a:moveTo>
                    <a:lnTo>
                      <a:pt x="31937"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31" name="Freeform: Shape 1830">
                <a:extLst>
                  <a:ext uri="{FF2B5EF4-FFF2-40B4-BE49-F238E27FC236}">
                    <a16:creationId xmlns:a16="http://schemas.microsoft.com/office/drawing/2014/main" id="{169112DF-C1B1-221D-E2B4-EB45E15054A0}"/>
                  </a:ext>
                </a:extLst>
              </p:cNvPr>
              <p:cNvSpPr/>
              <p:nvPr/>
            </p:nvSpPr>
            <p:spPr>
              <a:xfrm>
                <a:off x="4919741" y="1198037"/>
                <a:ext cx="6171" cy="58246"/>
              </a:xfrm>
              <a:custGeom>
                <a:avLst/>
                <a:gdLst>
                  <a:gd name="connsiteX0" fmla="*/ 0 w 6171"/>
                  <a:gd name="connsiteY0" fmla="*/ 58246 h 58246"/>
                  <a:gd name="connsiteX1" fmla="*/ 6172 w 6171"/>
                  <a:gd name="connsiteY1" fmla="*/ 0 h 58246"/>
                </a:gdLst>
                <a:ahLst/>
                <a:cxnLst>
                  <a:cxn ang="0">
                    <a:pos x="connsiteX0" y="connsiteY0"/>
                  </a:cxn>
                  <a:cxn ang="0">
                    <a:pos x="connsiteX1" y="connsiteY1"/>
                  </a:cxn>
                </a:cxnLst>
                <a:rect l="l" t="t" r="r" b="b"/>
                <a:pathLst>
                  <a:path w="6171" h="58246">
                    <a:moveTo>
                      <a:pt x="0" y="58246"/>
                    </a:moveTo>
                    <a:lnTo>
                      <a:pt x="6172"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32" name="Freeform: Shape 1831">
                <a:extLst>
                  <a:ext uri="{FF2B5EF4-FFF2-40B4-BE49-F238E27FC236}">
                    <a16:creationId xmlns:a16="http://schemas.microsoft.com/office/drawing/2014/main" id="{5D429E21-5844-B44C-0834-E30CE11BA0C1}"/>
                  </a:ext>
                </a:extLst>
              </p:cNvPr>
              <p:cNvSpPr/>
              <p:nvPr/>
            </p:nvSpPr>
            <p:spPr>
              <a:xfrm>
                <a:off x="4925913" y="1314126"/>
                <a:ext cx="20144" cy="44691"/>
              </a:xfrm>
              <a:custGeom>
                <a:avLst/>
                <a:gdLst>
                  <a:gd name="connsiteX0" fmla="*/ 20145 w 20144"/>
                  <a:gd name="connsiteY0" fmla="*/ 44691 h 44691"/>
                  <a:gd name="connsiteX1" fmla="*/ 0 w 20144"/>
                  <a:gd name="connsiteY1" fmla="*/ 0 h 44691"/>
                </a:gdLst>
                <a:ahLst/>
                <a:cxnLst>
                  <a:cxn ang="0">
                    <a:pos x="connsiteX0" y="connsiteY0"/>
                  </a:cxn>
                  <a:cxn ang="0">
                    <a:pos x="connsiteX1" y="connsiteY1"/>
                  </a:cxn>
                </a:cxnLst>
                <a:rect l="l" t="t" r="r" b="b"/>
                <a:pathLst>
                  <a:path w="20144" h="44691">
                    <a:moveTo>
                      <a:pt x="20145" y="4469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33" name="Freeform: Shape 1832">
                <a:extLst>
                  <a:ext uri="{FF2B5EF4-FFF2-40B4-BE49-F238E27FC236}">
                    <a16:creationId xmlns:a16="http://schemas.microsoft.com/office/drawing/2014/main" id="{320058E9-40BB-1B9B-DEC3-8B9881EB2026}"/>
                  </a:ext>
                </a:extLst>
              </p:cNvPr>
              <p:cNvSpPr/>
              <p:nvPr/>
            </p:nvSpPr>
            <p:spPr>
              <a:xfrm>
                <a:off x="4925913" y="1430215"/>
                <a:ext cx="45355" cy="30059"/>
              </a:xfrm>
              <a:custGeom>
                <a:avLst/>
                <a:gdLst>
                  <a:gd name="connsiteX0" fmla="*/ 45356 w 45355"/>
                  <a:gd name="connsiteY0" fmla="*/ 30059 h 30059"/>
                  <a:gd name="connsiteX1" fmla="*/ 0 w 45355"/>
                  <a:gd name="connsiteY1" fmla="*/ 0 h 30059"/>
                </a:gdLst>
                <a:ahLst/>
                <a:cxnLst>
                  <a:cxn ang="0">
                    <a:pos x="connsiteX0" y="connsiteY0"/>
                  </a:cxn>
                  <a:cxn ang="0">
                    <a:pos x="connsiteX1" y="connsiteY1"/>
                  </a:cxn>
                </a:cxnLst>
                <a:rect l="l" t="t" r="r" b="b"/>
                <a:pathLst>
                  <a:path w="45355" h="30059">
                    <a:moveTo>
                      <a:pt x="45356" y="30059"/>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34" name="Freeform: Shape 1833">
                <a:extLst>
                  <a:ext uri="{FF2B5EF4-FFF2-40B4-BE49-F238E27FC236}">
                    <a16:creationId xmlns:a16="http://schemas.microsoft.com/office/drawing/2014/main" id="{23791A20-B9FA-54B5-13B0-ACCC4CB36648}"/>
                  </a:ext>
                </a:extLst>
              </p:cNvPr>
              <p:cNvSpPr/>
              <p:nvPr/>
            </p:nvSpPr>
            <p:spPr>
              <a:xfrm>
                <a:off x="4925913" y="1546304"/>
                <a:ext cx="68503" cy="14948"/>
              </a:xfrm>
              <a:custGeom>
                <a:avLst/>
                <a:gdLst>
                  <a:gd name="connsiteX0" fmla="*/ 68504 w 68503"/>
                  <a:gd name="connsiteY0" fmla="*/ 14948 h 14948"/>
                  <a:gd name="connsiteX1" fmla="*/ 0 w 68503"/>
                  <a:gd name="connsiteY1" fmla="*/ 0 h 14948"/>
                </a:gdLst>
                <a:ahLst/>
                <a:cxnLst>
                  <a:cxn ang="0">
                    <a:pos x="connsiteX0" y="connsiteY0"/>
                  </a:cxn>
                  <a:cxn ang="0">
                    <a:pos x="connsiteX1" y="connsiteY1"/>
                  </a:cxn>
                </a:cxnLst>
                <a:rect l="l" t="t" r="r" b="b"/>
                <a:pathLst>
                  <a:path w="68503" h="14948">
                    <a:moveTo>
                      <a:pt x="68504" y="1494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35" name="Freeform: Shape 1834">
                <a:extLst>
                  <a:ext uri="{FF2B5EF4-FFF2-40B4-BE49-F238E27FC236}">
                    <a16:creationId xmlns:a16="http://schemas.microsoft.com/office/drawing/2014/main" id="{395C0F59-50EA-BECD-898A-91F31366C4BA}"/>
                  </a:ext>
                </a:extLst>
              </p:cNvPr>
              <p:cNvSpPr/>
              <p:nvPr/>
            </p:nvSpPr>
            <p:spPr>
              <a:xfrm>
                <a:off x="4925913" y="1662215"/>
                <a:ext cx="89098" cy="177"/>
              </a:xfrm>
              <a:custGeom>
                <a:avLst/>
                <a:gdLst>
                  <a:gd name="connsiteX0" fmla="*/ 89099 w 89098"/>
                  <a:gd name="connsiteY0" fmla="*/ 0 h 177"/>
                  <a:gd name="connsiteX1" fmla="*/ 0 w 89098"/>
                  <a:gd name="connsiteY1" fmla="*/ 178 h 177"/>
                </a:gdLst>
                <a:ahLst/>
                <a:cxnLst>
                  <a:cxn ang="0">
                    <a:pos x="connsiteX0" y="connsiteY0"/>
                  </a:cxn>
                  <a:cxn ang="0">
                    <a:pos x="connsiteX1" y="connsiteY1"/>
                  </a:cxn>
                </a:cxnLst>
                <a:rect l="l" t="t" r="r" b="b"/>
                <a:pathLst>
                  <a:path w="89098" h="177">
                    <a:moveTo>
                      <a:pt x="89099" y="0"/>
                    </a:moveTo>
                    <a:lnTo>
                      <a:pt x="0" y="17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36" name="Freeform: Shape 1835">
                <a:extLst>
                  <a:ext uri="{FF2B5EF4-FFF2-40B4-BE49-F238E27FC236}">
                    <a16:creationId xmlns:a16="http://schemas.microsoft.com/office/drawing/2014/main" id="{77EBD113-F65E-FC53-86CC-FF3D021CDA81}"/>
                  </a:ext>
                </a:extLst>
              </p:cNvPr>
              <p:cNvSpPr/>
              <p:nvPr/>
            </p:nvSpPr>
            <p:spPr>
              <a:xfrm>
                <a:off x="4925913" y="1763530"/>
                <a:ext cx="106932" cy="14952"/>
              </a:xfrm>
              <a:custGeom>
                <a:avLst/>
                <a:gdLst>
                  <a:gd name="connsiteX0" fmla="*/ 106932 w 106932"/>
                  <a:gd name="connsiteY0" fmla="*/ 0 h 14952"/>
                  <a:gd name="connsiteX1" fmla="*/ 0 w 106932"/>
                  <a:gd name="connsiteY1" fmla="*/ 14952 h 14952"/>
                </a:gdLst>
                <a:ahLst/>
                <a:cxnLst>
                  <a:cxn ang="0">
                    <a:pos x="connsiteX0" y="connsiteY0"/>
                  </a:cxn>
                  <a:cxn ang="0">
                    <a:pos x="connsiteX1" y="connsiteY1"/>
                  </a:cxn>
                </a:cxnLst>
                <a:rect l="l" t="t" r="r" b="b"/>
                <a:pathLst>
                  <a:path w="106932" h="14952">
                    <a:moveTo>
                      <a:pt x="106932" y="0"/>
                    </a:moveTo>
                    <a:lnTo>
                      <a:pt x="0" y="1495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37" name="Freeform: Shape 1836">
                <a:extLst>
                  <a:ext uri="{FF2B5EF4-FFF2-40B4-BE49-F238E27FC236}">
                    <a16:creationId xmlns:a16="http://schemas.microsoft.com/office/drawing/2014/main" id="{FAD29C90-B07A-7D55-70D3-9B3804D01A7D}"/>
                  </a:ext>
                </a:extLst>
              </p:cNvPr>
              <p:cNvSpPr/>
              <p:nvPr/>
            </p:nvSpPr>
            <p:spPr>
              <a:xfrm>
                <a:off x="4925913" y="1865490"/>
                <a:ext cx="121963" cy="29080"/>
              </a:xfrm>
              <a:custGeom>
                <a:avLst/>
                <a:gdLst>
                  <a:gd name="connsiteX0" fmla="*/ 121964 w 121963"/>
                  <a:gd name="connsiteY0" fmla="*/ 0 h 29080"/>
                  <a:gd name="connsiteX1" fmla="*/ 0 w 121963"/>
                  <a:gd name="connsiteY1" fmla="*/ 29081 h 29080"/>
                </a:gdLst>
                <a:ahLst/>
                <a:cxnLst>
                  <a:cxn ang="0">
                    <a:pos x="connsiteX0" y="connsiteY0"/>
                  </a:cxn>
                  <a:cxn ang="0">
                    <a:pos x="connsiteX1" y="connsiteY1"/>
                  </a:cxn>
                </a:cxnLst>
                <a:rect l="l" t="t" r="r" b="b"/>
                <a:pathLst>
                  <a:path w="121963" h="29080">
                    <a:moveTo>
                      <a:pt x="121964" y="0"/>
                    </a:moveTo>
                    <a:lnTo>
                      <a:pt x="0" y="2908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38" name="Freeform: Shape 1837">
                <a:extLst>
                  <a:ext uri="{FF2B5EF4-FFF2-40B4-BE49-F238E27FC236}">
                    <a16:creationId xmlns:a16="http://schemas.microsoft.com/office/drawing/2014/main" id="{8CA36DDA-345F-6A49-B3DE-EC6564EFFC56}"/>
                  </a:ext>
                </a:extLst>
              </p:cNvPr>
              <p:cNvSpPr/>
              <p:nvPr/>
            </p:nvSpPr>
            <p:spPr>
              <a:xfrm>
                <a:off x="4925913" y="1968333"/>
                <a:ext cx="134258" cy="42327"/>
              </a:xfrm>
              <a:custGeom>
                <a:avLst/>
                <a:gdLst>
                  <a:gd name="connsiteX0" fmla="*/ 134259 w 134258"/>
                  <a:gd name="connsiteY0" fmla="*/ 0 h 42327"/>
                  <a:gd name="connsiteX1" fmla="*/ 0 w 134258"/>
                  <a:gd name="connsiteY1" fmla="*/ 42327 h 42327"/>
                </a:gdLst>
                <a:ahLst/>
                <a:cxnLst>
                  <a:cxn ang="0">
                    <a:pos x="connsiteX0" y="connsiteY0"/>
                  </a:cxn>
                  <a:cxn ang="0">
                    <a:pos x="connsiteX1" y="connsiteY1"/>
                  </a:cxn>
                </a:cxnLst>
                <a:rect l="l" t="t" r="r" b="b"/>
                <a:pathLst>
                  <a:path w="134258" h="42327">
                    <a:moveTo>
                      <a:pt x="134259" y="0"/>
                    </a:moveTo>
                    <a:lnTo>
                      <a:pt x="0" y="42327"/>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39" name="Freeform: Shape 1838">
                <a:extLst>
                  <a:ext uri="{FF2B5EF4-FFF2-40B4-BE49-F238E27FC236}">
                    <a16:creationId xmlns:a16="http://schemas.microsoft.com/office/drawing/2014/main" id="{94D72EE3-D631-1E5A-1A6E-10899F35BC59}"/>
                  </a:ext>
                </a:extLst>
              </p:cNvPr>
              <p:cNvSpPr/>
              <p:nvPr/>
            </p:nvSpPr>
            <p:spPr>
              <a:xfrm>
                <a:off x="4925913" y="2072245"/>
                <a:ext cx="143951" cy="54503"/>
              </a:xfrm>
              <a:custGeom>
                <a:avLst/>
                <a:gdLst>
                  <a:gd name="connsiteX0" fmla="*/ 143952 w 143951"/>
                  <a:gd name="connsiteY0" fmla="*/ 0 h 54503"/>
                  <a:gd name="connsiteX1" fmla="*/ 0 w 143951"/>
                  <a:gd name="connsiteY1" fmla="*/ 54504 h 54503"/>
                </a:gdLst>
                <a:ahLst/>
                <a:cxnLst>
                  <a:cxn ang="0">
                    <a:pos x="connsiteX0" y="connsiteY0"/>
                  </a:cxn>
                  <a:cxn ang="0">
                    <a:pos x="connsiteX1" y="connsiteY1"/>
                  </a:cxn>
                </a:cxnLst>
                <a:rect l="l" t="t" r="r" b="b"/>
                <a:pathLst>
                  <a:path w="143951" h="54503">
                    <a:moveTo>
                      <a:pt x="143952" y="0"/>
                    </a:moveTo>
                    <a:lnTo>
                      <a:pt x="0" y="5450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40" name="Freeform: Shape 1839">
                <a:extLst>
                  <a:ext uri="{FF2B5EF4-FFF2-40B4-BE49-F238E27FC236}">
                    <a16:creationId xmlns:a16="http://schemas.microsoft.com/office/drawing/2014/main" id="{B0E26EEF-4D07-8019-91F7-540A066EB9B0}"/>
                  </a:ext>
                </a:extLst>
              </p:cNvPr>
              <p:cNvSpPr/>
              <p:nvPr/>
            </p:nvSpPr>
            <p:spPr>
              <a:xfrm>
                <a:off x="4925913" y="2177373"/>
                <a:ext cx="151218" cy="65464"/>
              </a:xfrm>
              <a:custGeom>
                <a:avLst/>
                <a:gdLst>
                  <a:gd name="connsiteX0" fmla="*/ 151219 w 151218"/>
                  <a:gd name="connsiteY0" fmla="*/ 0 h 65464"/>
                  <a:gd name="connsiteX1" fmla="*/ 0 w 151218"/>
                  <a:gd name="connsiteY1" fmla="*/ 65464 h 65464"/>
                </a:gdLst>
                <a:ahLst/>
                <a:cxnLst>
                  <a:cxn ang="0">
                    <a:pos x="connsiteX0" y="connsiteY0"/>
                  </a:cxn>
                  <a:cxn ang="0">
                    <a:pos x="connsiteX1" y="connsiteY1"/>
                  </a:cxn>
                </a:cxnLst>
                <a:rect l="l" t="t" r="r" b="b"/>
                <a:pathLst>
                  <a:path w="151218" h="65464">
                    <a:moveTo>
                      <a:pt x="151219" y="0"/>
                    </a:moveTo>
                    <a:lnTo>
                      <a:pt x="0" y="6546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41" name="Freeform: Shape 1840">
                <a:extLst>
                  <a:ext uri="{FF2B5EF4-FFF2-40B4-BE49-F238E27FC236}">
                    <a16:creationId xmlns:a16="http://schemas.microsoft.com/office/drawing/2014/main" id="{86C51C11-995D-4759-8B68-A614253C1A68}"/>
                  </a:ext>
                </a:extLst>
              </p:cNvPr>
              <p:cNvSpPr/>
              <p:nvPr/>
            </p:nvSpPr>
            <p:spPr>
              <a:xfrm>
                <a:off x="4925913" y="2283825"/>
                <a:ext cx="156265" cy="75101"/>
              </a:xfrm>
              <a:custGeom>
                <a:avLst/>
                <a:gdLst>
                  <a:gd name="connsiteX0" fmla="*/ 156266 w 156265"/>
                  <a:gd name="connsiteY0" fmla="*/ 0 h 75101"/>
                  <a:gd name="connsiteX1" fmla="*/ 0 w 156265"/>
                  <a:gd name="connsiteY1" fmla="*/ 75101 h 75101"/>
                </a:gdLst>
                <a:ahLst/>
                <a:cxnLst>
                  <a:cxn ang="0">
                    <a:pos x="connsiteX0" y="connsiteY0"/>
                  </a:cxn>
                  <a:cxn ang="0">
                    <a:pos x="connsiteX1" y="connsiteY1"/>
                  </a:cxn>
                </a:cxnLst>
                <a:rect l="l" t="t" r="r" b="b"/>
                <a:pathLst>
                  <a:path w="156265" h="75101">
                    <a:moveTo>
                      <a:pt x="156266" y="0"/>
                    </a:moveTo>
                    <a:lnTo>
                      <a:pt x="0" y="7510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42" name="Freeform: Shape 1841">
                <a:extLst>
                  <a:ext uri="{FF2B5EF4-FFF2-40B4-BE49-F238E27FC236}">
                    <a16:creationId xmlns:a16="http://schemas.microsoft.com/office/drawing/2014/main" id="{0B2BCF3A-C5C2-675F-5950-C20291168D63}"/>
                  </a:ext>
                </a:extLst>
              </p:cNvPr>
              <p:cNvSpPr/>
              <p:nvPr/>
            </p:nvSpPr>
            <p:spPr>
              <a:xfrm>
                <a:off x="5028391" y="501504"/>
                <a:ext cx="13607" cy="10025"/>
              </a:xfrm>
              <a:custGeom>
                <a:avLst/>
                <a:gdLst>
                  <a:gd name="connsiteX0" fmla="*/ 0 w 13607"/>
                  <a:gd name="connsiteY0" fmla="*/ 10026 h 10025"/>
                  <a:gd name="connsiteX1" fmla="*/ 13608 w 13607"/>
                  <a:gd name="connsiteY1" fmla="*/ 0 h 10025"/>
                </a:gdLst>
                <a:ahLst/>
                <a:cxnLst>
                  <a:cxn ang="0">
                    <a:pos x="connsiteX0" y="connsiteY0"/>
                  </a:cxn>
                  <a:cxn ang="0">
                    <a:pos x="connsiteX1" y="connsiteY1"/>
                  </a:cxn>
                </a:cxnLst>
                <a:rect l="l" t="t" r="r" b="b"/>
                <a:pathLst>
                  <a:path w="13607" h="10025">
                    <a:moveTo>
                      <a:pt x="0" y="10026"/>
                    </a:moveTo>
                    <a:lnTo>
                      <a:pt x="13608"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43" name="Freeform: Shape 1842">
                <a:extLst>
                  <a:ext uri="{FF2B5EF4-FFF2-40B4-BE49-F238E27FC236}">
                    <a16:creationId xmlns:a16="http://schemas.microsoft.com/office/drawing/2014/main" id="{92886405-693E-A52B-304A-DC5962A6612E}"/>
                  </a:ext>
                </a:extLst>
              </p:cNvPr>
              <p:cNvSpPr/>
              <p:nvPr/>
            </p:nvSpPr>
            <p:spPr>
              <a:xfrm>
                <a:off x="4964973" y="617593"/>
                <a:ext cx="77025" cy="43444"/>
              </a:xfrm>
              <a:custGeom>
                <a:avLst/>
                <a:gdLst>
                  <a:gd name="connsiteX0" fmla="*/ 0 w 77025"/>
                  <a:gd name="connsiteY0" fmla="*/ 43444 h 43444"/>
                  <a:gd name="connsiteX1" fmla="*/ 77026 w 77025"/>
                  <a:gd name="connsiteY1" fmla="*/ 0 h 43444"/>
                </a:gdLst>
                <a:ahLst/>
                <a:cxnLst>
                  <a:cxn ang="0">
                    <a:pos x="connsiteX0" y="connsiteY0"/>
                  </a:cxn>
                  <a:cxn ang="0">
                    <a:pos x="connsiteX1" y="connsiteY1"/>
                  </a:cxn>
                </a:cxnLst>
                <a:rect l="l" t="t" r="r" b="b"/>
                <a:pathLst>
                  <a:path w="77025" h="43444">
                    <a:moveTo>
                      <a:pt x="0" y="43444"/>
                    </a:moveTo>
                    <a:lnTo>
                      <a:pt x="77026"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44" name="Freeform: Shape 1843">
                <a:extLst>
                  <a:ext uri="{FF2B5EF4-FFF2-40B4-BE49-F238E27FC236}">
                    <a16:creationId xmlns:a16="http://schemas.microsoft.com/office/drawing/2014/main" id="{F2BD08EA-8307-11A0-DF1C-308218C39E36}"/>
                  </a:ext>
                </a:extLst>
              </p:cNvPr>
              <p:cNvSpPr/>
              <p:nvPr/>
            </p:nvSpPr>
            <p:spPr>
              <a:xfrm>
                <a:off x="4959775" y="733682"/>
                <a:ext cx="82224" cy="50260"/>
              </a:xfrm>
              <a:custGeom>
                <a:avLst/>
                <a:gdLst>
                  <a:gd name="connsiteX0" fmla="*/ 0 w 82224"/>
                  <a:gd name="connsiteY0" fmla="*/ 50260 h 50260"/>
                  <a:gd name="connsiteX1" fmla="*/ 82224 w 82224"/>
                  <a:gd name="connsiteY1" fmla="*/ 0 h 50260"/>
                </a:gdLst>
                <a:ahLst/>
                <a:cxnLst>
                  <a:cxn ang="0">
                    <a:pos x="connsiteX0" y="connsiteY0"/>
                  </a:cxn>
                  <a:cxn ang="0">
                    <a:pos x="connsiteX1" y="connsiteY1"/>
                  </a:cxn>
                </a:cxnLst>
                <a:rect l="l" t="t" r="r" b="b"/>
                <a:pathLst>
                  <a:path w="82224" h="50260">
                    <a:moveTo>
                      <a:pt x="0" y="50260"/>
                    </a:moveTo>
                    <a:lnTo>
                      <a:pt x="82224"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45" name="Freeform: Shape 1844">
                <a:extLst>
                  <a:ext uri="{FF2B5EF4-FFF2-40B4-BE49-F238E27FC236}">
                    <a16:creationId xmlns:a16="http://schemas.microsoft.com/office/drawing/2014/main" id="{F8CE7288-94EB-00F5-50F8-362D0BC980D7}"/>
                  </a:ext>
                </a:extLst>
              </p:cNvPr>
              <p:cNvSpPr/>
              <p:nvPr/>
            </p:nvSpPr>
            <p:spPr>
              <a:xfrm>
                <a:off x="4967134" y="849771"/>
                <a:ext cx="74865" cy="53781"/>
              </a:xfrm>
              <a:custGeom>
                <a:avLst/>
                <a:gdLst>
                  <a:gd name="connsiteX0" fmla="*/ 0 w 74865"/>
                  <a:gd name="connsiteY0" fmla="*/ 53782 h 53781"/>
                  <a:gd name="connsiteX1" fmla="*/ 74865 w 74865"/>
                  <a:gd name="connsiteY1" fmla="*/ 0 h 53781"/>
                </a:gdLst>
                <a:ahLst/>
                <a:cxnLst>
                  <a:cxn ang="0">
                    <a:pos x="connsiteX0" y="connsiteY0"/>
                  </a:cxn>
                  <a:cxn ang="0">
                    <a:pos x="connsiteX1" y="connsiteY1"/>
                  </a:cxn>
                </a:cxnLst>
                <a:rect l="l" t="t" r="r" b="b"/>
                <a:pathLst>
                  <a:path w="74865" h="53781">
                    <a:moveTo>
                      <a:pt x="0" y="53782"/>
                    </a:moveTo>
                    <a:lnTo>
                      <a:pt x="74865"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46" name="Freeform: Shape 1845">
                <a:extLst>
                  <a:ext uri="{FF2B5EF4-FFF2-40B4-BE49-F238E27FC236}">
                    <a16:creationId xmlns:a16="http://schemas.microsoft.com/office/drawing/2014/main" id="{D78D5856-8AF3-0C67-9F16-2A869A7CFC86}"/>
                  </a:ext>
                </a:extLst>
              </p:cNvPr>
              <p:cNvSpPr/>
              <p:nvPr/>
            </p:nvSpPr>
            <p:spPr>
              <a:xfrm>
                <a:off x="4983774" y="965859"/>
                <a:ext cx="58224" cy="53393"/>
              </a:xfrm>
              <a:custGeom>
                <a:avLst/>
                <a:gdLst>
                  <a:gd name="connsiteX0" fmla="*/ 0 w 58224"/>
                  <a:gd name="connsiteY0" fmla="*/ 53393 h 53393"/>
                  <a:gd name="connsiteX1" fmla="*/ 58225 w 58224"/>
                  <a:gd name="connsiteY1" fmla="*/ 0 h 53393"/>
                </a:gdLst>
                <a:ahLst/>
                <a:cxnLst>
                  <a:cxn ang="0">
                    <a:pos x="connsiteX0" y="connsiteY0"/>
                  </a:cxn>
                  <a:cxn ang="0">
                    <a:pos x="connsiteX1" y="connsiteY1"/>
                  </a:cxn>
                </a:cxnLst>
                <a:rect l="l" t="t" r="r" b="b"/>
                <a:pathLst>
                  <a:path w="58224" h="53393">
                    <a:moveTo>
                      <a:pt x="0" y="53393"/>
                    </a:moveTo>
                    <a:lnTo>
                      <a:pt x="58225"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47" name="Freeform: Shape 1846">
                <a:extLst>
                  <a:ext uri="{FF2B5EF4-FFF2-40B4-BE49-F238E27FC236}">
                    <a16:creationId xmlns:a16="http://schemas.microsoft.com/office/drawing/2014/main" id="{7B34C7BA-A1A7-20C8-73E0-F4FF40DE0597}"/>
                  </a:ext>
                </a:extLst>
              </p:cNvPr>
              <p:cNvSpPr/>
              <p:nvPr/>
            </p:nvSpPr>
            <p:spPr>
              <a:xfrm>
                <a:off x="5006585" y="1081948"/>
                <a:ext cx="35413" cy="49384"/>
              </a:xfrm>
              <a:custGeom>
                <a:avLst/>
                <a:gdLst>
                  <a:gd name="connsiteX0" fmla="*/ 0 w 35413"/>
                  <a:gd name="connsiteY0" fmla="*/ 49384 h 49384"/>
                  <a:gd name="connsiteX1" fmla="*/ 35414 w 35413"/>
                  <a:gd name="connsiteY1" fmla="*/ 0 h 49384"/>
                </a:gdLst>
                <a:ahLst/>
                <a:cxnLst>
                  <a:cxn ang="0">
                    <a:pos x="connsiteX0" y="connsiteY0"/>
                  </a:cxn>
                  <a:cxn ang="0">
                    <a:pos x="connsiteX1" y="connsiteY1"/>
                  </a:cxn>
                </a:cxnLst>
                <a:rect l="l" t="t" r="r" b="b"/>
                <a:pathLst>
                  <a:path w="35413" h="49384">
                    <a:moveTo>
                      <a:pt x="0" y="49384"/>
                    </a:moveTo>
                    <a:lnTo>
                      <a:pt x="35414"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48" name="Freeform: Shape 1847">
                <a:extLst>
                  <a:ext uri="{FF2B5EF4-FFF2-40B4-BE49-F238E27FC236}">
                    <a16:creationId xmlns:a16="http://schemas.microsoft.com/office/drawing/2014/main" id="{52DA5A3B-3543-6DBD-8C7E-E2FE3F72CCA5}"/>
                  </a:ext>
                </a:extLst>
              </p:cNvPr>
              <p:cNvSpPr/>
              <p:nvPr/>
            </p:nvSpPr>
            <p:spPr>
              <a:xfrm>
                <a:off x="5032735" y="1198037"/>
                <a:ext cx="9264" cy="42410"/>
              </a:xfrm>
              <a:custGeom>
                <a:avLst/>
                <a:gdLst>
                  <a:gd name="connsiteX0" fmla="*/ 0 w 9264"/>
                  <a:gd name="connsiteY0" fmla="*/ 42411 h 42410"/>
                  <a:gd name="connsiteX1" fmla="*/ 9264 w 9264"/>
                  <a:gd name="connsiteY1" fmla="*/ 0 h 42410"/>
                </a:gdLst>
                <a:ahLst/>
                <a:cxnLst>
                  <a:cxn ang="0">
                    <a:pos x="connsiteX0" y="connsiteY0"/>
                  </a:cxn>
                  <a:cxn ang="0">
                    <a:pos x="connsiteX1" y="connsiteY1"/>
                  </a:cxn>
                </a:cxnLst>
                <a:rect l="l" t="t" r="r" b="b"/>
                <a:pathLst>
                  <a:path w="9264" h="42410">
                    <a:moveTo>
                      <a:pt x="0" y="42411"/>
                    </a:moveTo>
                    <a:lnTo>
                      <a:pt x="9264"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49" name="Freeform: Shape 1848">
                <a:extLst>
                  <a:ext uri="{FF2B5EF4-FFF2-40B4-BE49-F238E27FC236}">
                    <a16:creationId xmlns:a16="http://schemas.microsoft.com/office/drawing/2014/main" id="{2261CFB9-9089-6078-88DF-152226581249}"/>
                  </a:ext>
                </a:extLst>
              </p:cNvPr>
              <p:cNvSpPr/>
              <p:nvPr/>
            </p:nvSpPr>
            <p:spPr>
              <a:xfrm>
                <a:off x="5041999" y="1314126"/>
                <a:ext cx="17933" cy="33177"/>
              </a:xfrm>
              <a:custGeom>
                <a:avLst/>
                <a:gdLst>
                  <a:gd name="connsiteX0" fmla="*/ 17933 w 17933"/>
                  <a:gd name="connsiteY0" fmla="*/ 33177 h 33177"/>
                  <a:gd name="connsiteX1" fmla="*/ 0 w 17933"/>
                  <a:gd name="connsiteY1" fmla="*/ 0 h 33177"/>
                </a:gdLst>
                <a:ahLst/>
                <a:cxnLst>
                  <a:cxn ang="0">
                    <a:pos x="connsiteX0" y="connsiteY0"/>
                  </a:cxn>
                  <a:cxn ang="0">
                    <a:pos x="connsiteX1" y="connsiteY1"/>
                  </a:cxn>
                </a:cxnLst>
                <a:rect l="l" t="t" r="r" b="b"/>
                <a:pathLst>
                  <a:path w="17933" h="33177">
                    <a:moveTo>
                      <a:pt x="17933" y="33177"/>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50" name="Freeform: Shape 1849">
                <a:extLst>
                  <a:ext uri="{FF2B5EF4-FFF2-40B4-BE49-F238E27FC236}">
                    <a16:creationId xmlns:a16="http://schemas.microsoft.com/office/drawing/2014/main" id="{E311BF0D-B6D4-A857-E3AA-99110C53F058}"/>
                  </a:ext>
                </a:extLst>
              </p:cNvPr>
              <p:cNvSpPr/>
              <p:nvPr/>
            </p:nvSpPr>
            <p:spPr>
              <a:xfrm>
                <a:off x="5041999" y="1430215"/>
                <a:ext cx="44578" cy="22315"/>
              </a:xfrm>
              <a:custGeom>
                <a:avLst/>
                <a:gdLst>
                  <a:gd name="connsiteX0" fmla="*/ 44578 w 44578"/>
                  <a:gd name="connsiteY0" fmla="*/ 22315 h 22315"/>
                  <a:gd name="connsiteX1" fmla="*/ 0 w 44578"/>
                  <a:gd name="connsiteY1" fmla="*/ 0 h 22315"/>
                </a:gdLst>
                <a:ahLst/>
                <a:cxnLst>
                  <a:cxn ang="0">
                    <a:pos x="connsiteX0" y="connsiteY0"/>
                  </a:cxn>
                  <a:cxn ang="0">
                    <a:pos x="connsiteX1" y="connsiteY1"/>
                  </a:cxn>
                </a:cxnLst>
                <a:rect l="l" t="t" r="r" b="b"/>
                <a:pathLst>
                  <a:path w="44578" h="22315">
                    <a:moveTo>
                      <a:pt x="44578" y="22315"/>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51" name="Freeform: Shape 1850">
                <a:extLst>
                  <a:ext uri="{FF2B5EF4-FFF2-40B4-BE49-F238E27FC236}">
                    <a16:creationId xmlns:a16="http://schemas.microsoft.com/office/drawing/2014/main" id="{7C9E7F7A-2B75-FA1F-BDB1-C9CFE866C27F}"/>
                  </a:ext>
                </a:extLst>
              </p:cNvPr>
              <p:cNvSpPr/>
              <p:nvPr/>
            </p:nvSpPr>
            <p:spPr>
              <a:xfrm>
                <a:off x="5041999" y="1546304"/>
                <a:ext cx="69668" cy="10353"/>
              </a:xfrm>
              <a:custGeom>
                <a:avLst/>
                <a:gdLst>
                  <a:gd name="connsiteX0" fmla="*/ 69668 w 69668"/>
                  <a:gd name="connsiteY0" fmla="*/ 10353 h 10353"/>
                  <a:gd name="connsiteX1" fmla="*/ 0 w 69668"/>
                  <a:gd name="connsiteY1" fmla="*/ 0 h 10353"/>
                </a:gdLst>
                <a:ahLst/>
                <a:cxnLst>
                  <a:cxn ang="0">
                    <a:pos x="connsiteX0" y="connsiteY0"/>
                  </a:cxn>
                  <a:cxn ang="0">
                    <a:pos x="connsiteX1" y="connsiteY1"/>
                  </a:cxn>
                </a:cxnLst>
                <a:rect l="l" t="t" r="r" b="b"/>
                <a:pathLst>
                  <a:path w="69668" h="10353">
                    <a:moveTo>
                      <a:pt x="69668" y="1035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52" name="Freeform: Shape 1851">
                <a:extLst>
                  <a:ext uri="{FF2B5EF4-FFF2-40B4-BE49-F238E27FC236}">
                    <a16:creationId xmlns:a16="http://schemas.microsoft.com/office/drawing/2014/main" id="{5C1C094F-51E7-FA98-A46D-72E5351FD0F3}"/>
                  </a:ext>
                </a:extLst>
              </p:cNvPr>
              <p:cNvSpPr/>
              <p:nvPr/>
            </p:nvSpPr>
            <p:spPr>
              <a:xfrm>
                <a:off x="5041999" y="1660123"/>
                <a:ext cx="92611" cy="2269"/>
              </a:xfrm>
              <a:custGeom>
                <a:avLst/>
                <a:gdLst>
                  <a:gd name="connsiteX0" fmla="*/ 92612 w 92611"/>
                  <a:gd name="connsiteY0" fmla="*/ 0 h 2269"/>
                  <a:gd name="connsiteX1" fmla="*/ 0 w 92611"/>
                  <a:gd name="connsiteY1" fmla="*/ 2270 h 2269"/>
                </a:gdLst>
                <a:ahLst/>
                <a:cxnLst>
                  <a:cxn ang="0">
                    <a:pos x="connsiteX0" y="connsiteY0"/>
                  </a:cxn>
                  <a:cxn ang="0">
                    <a:pos x="connsiteX1" y="connsiteY1"/>
                  </a:cxn>
                </a:cxnLst>
                <a:rect l="l" t="t" r="r" b="b"/>
                <a:pathLst>
                  <a:path w="92611" h="2269">
                    <a:moveTo>
                      <a:pt x="92612" y="0"/>
                    </a:moveTo>
                    <a:lnTo>
                      <a:pt x="0" y="227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53" name="Freeform: Shape 1852">
                <a:extLst>
                  <a:ext uri="{FF2B5EF4-FFF2-40B4-BE49-F238E27FC236}">
                    <a16:creationId xmlns:a16="http://schemas.microsoft.com/office/drawing/2014/main" id="{B0B8ADDD-A827-F44E-016C-588B08CEE752}"/>
                  </a:ext>
                </a:extLst>
              </p:cNvPr>
              <p:cNvSpPr/>
              <p:nvPr/>
            </p:nvSpPr>
            <p:spPr>
              <a:xfrm>
                <a:off x="5041999" y="1763302"/>
                <a:ext cx="113063" cy="15180"/>
              </a:xfrm>
              <a:custGeom>
                <a:avLst/>
                <a:gdLst>
                  <a:gd name="connsiteX0" fmla="*/ 113063 w 113063"/>
                  <a:gd name="connsiteY0" fmla="*/ 0 h 15180"/>
                  <a:gd name="connsiteX1" fmla="*/ 0 w 113063"/>
                  <a:gd name="connsiteY1" fmla="*/ 15180 h 15180"/>
                </a:gdLst>
                <a:ahLst/>
                <a:cxnLst>
                  <a:cxn ang="0">
                    <a:pos x="connsiteX0" y="connsiteY0"/>
                  </a:cxn>
                  <a:cxn ang="0">
                    <a:pos x="connsiteX1" y="connsiteY1"/>
                  </a:cxn>
                </a:cxnLst>
                <a:rect l="l" t="t" r="r" b="b"/>
                <a:pathLst>
                  <a:path w="113063" h="15180">
                    <a:moveTo>
                      <a:pt x="113063" y="0"/>
                    </a:moveTo>
                    <a:lnTo>
                      <a:pt x="0" y="1518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54" name="Freeform: Shape 1853">
                <a:extLst>
                  <a:ext uri="{FF2B5EF4-FFF2-40B4-BE49-F238E27FC236}">
                    <a16:creationId xmlns:a16="http://schemas.microsoft.com/office/drawing/2014/main" id="{A7B98B29-BE95-0E02-6969-592AA1360567}"/>
                  </a:ext>
                </a:extLst>
              </p:cNvPr>
              <p:cNvSpPr/>
              <p:nvPr/>
            </p:nvSpPr>
            <p:spPr>
              <a:xfrm>
                <a:off x="5041999" y="1866518"/>
                <a:ext cx="130809" cy="28052"/>
              </a:xfrm>
              <a:custGeom>
                <a:avLst/>
                <a:gdLst>
                  <a:gd name="connsiteX0" fmla="*/ 130809 w 130809"/>
                  <a:gd name="connsiteY0" fmla="*/ 0 h 28052"/>
                  <a:gd name="connsiteX1" fmla="*/ 0 w 130809"/>
                  <a:gd name="connsiteY1" fmla="*/ 28053 h 28052"/>
                </a:gdLst>
                <a:ahLst/>
                <a:cxnLst>
                  <a:cxn ang="0">
                    <a:pos x="connsiteX0" y="connsiteY0"/>
                  </a:cxn>
                  <a:cxn ang="0">
                    <a:pos x="connsiteX1" y="connsiteY1"/>
                  </a:cxn>
                </a:cxnLst>
                <a:rect l="l" t="t" r="r" b="b"/>
                <a:pathLst>
                  <a:path w="130809" h="28052">
                    <a:moveTo>
                      <a:pt x="130809" y="0"/>
                    </a:moveTo>
                    <a:lnTo>
                      <a:pt x="0" y="28053"/>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55" name="Freeform: Shape 1854">
                <a:extLst>
                  <a:ext uri="{FF2B5EF4-FFF2-40B4-BE49-F238E27FC236}">
                    <a16:creationId xmlns:a16="http://schemas.microsoft.com/office/drawing/2014/main" id="{7F4AA9C2-F252-0FC6-1631-E83A1C5D4D35}"/>
                  </a:ext>
                </a:extLst>
              </p:cNvPr>
              <p:cNvSpPr/>
              <p:nvPr/>
            </p:nvSpPr>
            <p:spPr>
              <a:xfrm>
                <a:off x="5041999" y="1970065"/>
                <a:ext cx="145722" cy="40595"/>
              </a:xfrm>
              <a:custGeom>
                <a:avLst/>
                <a:gdLst>
                  <a:gd name="connsiteX0" fmla="*/ 145722 w 145722"/>
                  <a:gd name="connsiteY0" fmla="*/ 0 h 40595"/>
                  <a:gd name="connsiteX1" fmla="*/ 0 w 145722"/>
                  <a:gd name="connsiteY1" fmla="*/ 40595 h 40595"/>
                </a:gdLst>
                <a:ahLst/>
                <a:cxnLst>
                  <a:cxn ang="0">
                    <a:pos x="connsiteX0" y="connsiteY0"/>
                  </a:cxn>
                  <a:cxn ang="0">
                    <a:pos x="connsiteX1" y="connsiteY1"/>
                  </a:cxn>
                </a:cxnLst>
                <a:rect l="l" t="t" r="r" b="b"/>
                <a:pathLst>
                  <a:path w="145722" h="40595">
                    <a:moveTo>
                      <a:pt x="145722" y="0"/>
                    </a:moveTo>
                    <a:lnTo>
                      <a:pt x="0" y="4059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56" name="Freeform: Shape 1855">
                <a:extLst>
                  <a:ext uri="{FF2B5EF4-FFF2-40B4-BE49-F238E27FC236}">
                    <a16:creationId xmlns:a16="http://schemas.microsoft.com/office/drawing/2014/main" id="{2B3BBF10-B26A-BC99-8833-7F97E36B01F2}"/>
                  </a:ext>
                </a:extLst>
              </p:cNvPr>
              <p:cNvSpPr/>
              <p:nvPr/>
            </p:nvSpPr>
            <p:spPr>
              <a:xfrm>
                <a:off x="5041999" y="2074207"/>
                <a:ext cx="157732" cy="52542"/>
              </a:xfrm>
              <a:custGeom>
                <a:avLst/>
                <a:gdLst>
                  <a:gd name="connsiteX0" fmla="*/ 157732 w 157732"/>
                  <a:gd name="connsiteY0" fmla="*/ 0 h 52542"/>
                  <a:gd name="connsiteX1" fmla="*/ 0 w 157732"/>
                  <a:gd name="connsiteY1" fmla="*/ 52542 h 52542"/>
                </a:gdLst>
                <a:ahLst/>
                <a:cxnLst>
                  <a:cxn ang="0">
                    <a:pos x="connsiteX0" y="connsiteY0"/>
                  </a:cxn>
                  <a:cxn ang="0">
                    <a:pos x="connsiteX1" y="connsiteY1"/>
                  </a:cxn>
                </a:cxnLst>
                <a:rect l="l" t="t" r="r" b="b"/>
                <a:pathLst>
                  <a:path w="157732" h="52542">
                    <a:moveTo>
                      <a:pt x="157732" y="0"/>
                    </a:moveTo>
                    <a:lnTo>
                      <a:pt x="0" y="5254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57" name="Freeform: Shape 1856">
                <a:extLst>
                  <a:ext uri="{FF2B5EF4-FFF2-40B4-BE49-F238E27FC236}">
                    <a16:creationId xmlns:a16="http://schemas.microsoft.com/office/drawing/2014/main" id="{AD17CD94-0849-BCFF-5E4D-7A2894AF0336}"/>
                  </a:ext>
                </a:extLst>
              </p:cNvPr>
              <p:cNvSpPr/>
              <p:nvPr/>
            </p:nvSpPr>
            <p:spPr>
              <a:xfrm>
                <a:off x="5041999" y="2179186"/>
                <a:ext cx="166827" cy="63651"/>
              </a:xfrm>
              <a:custGeom>
                <a:avLst/>
                <a:gdLst>
                  <a:gd name="connsiteX0" fmla="*/ 166827 w 166827"/>
                  <a:gd name="connsiteY0" fmla="*/ 0 h 63651"/>
                  <a:gd name="connsiteX1" fmla="*/ 0 w 166827"/>
                  <a:gd name="connsiteY1" fmla="*/ 63651 h 63651"/>
                </a:gdLst>
                <a:ahLst/>
                <a:cxnLst>
                  <a:cxn ang="0">
                    <a:pos x="connsiteX0" y="connsiteY0"/>
                  </a:cxn>
                  <a:cxn ang="0">
                    <a:pos x="connsiteX1" y="connsiteY1"/>
                  </a:cxn>
                </a:cxnLst>
                <a:rect l="l" t="t" r="r" b="b"/>
                <a:pathLst>
                  <a:path w="166827" h="63651">
                    <a:moveTo>
                      <a:pt x="166827" y="0"/>
                    </a:moveTo>
                    <a:lnTo>
                      <a:pt x="0" y="6365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58" name="Freeform: Shape 1857">
                <a:extLst>
                  <a:ext uri="{FF2B5EF4-FFF2-40B4-BE49-F238E27FC236}">
                    <a16:creationId xmlns:a16="http://schemas.microsoft.com/office/drawing/2014/main" id="{FB82CC04-F9F4-D283-F86C-956F3E7506B4}"/>
                  </a:ext>
                </a:extLst>
              </p:cNvPr>
              <p:cNvSpPr/>
              <p:nvPr/>
            </p:nvSpPr>
            <p:spPr>
              <a:xfrm>
                <a:off x="5041999" y="2285222"/>
                <a:ext cx="173050" cy="73704"/>
              </a:xfrm>
              <a:custGeom>
                <a:avLst/>
                <a:gdLst>
                  <a:gd name="connsiteX0" fmla="*/ 173051 w 173050"/>
                  <a:gd name="connsiteY0" fmla="*/ 0 h 73704"/>
                  <a:gd name="connsiteX1" fmla="*/ 0 w 173050"/>
                  <a:gd name="connsiteY1" fmla="*/ 73705 h 73704"/>
                </a:gdLst>
                <a:ahLst/>
                <a:cxnLst>
                  <a:cxn ang="0">
                    <a:pos x="connsiteX0" y="connsiteY0"/>
                  </a:cxn>
                  <a:cxn ang="0">
                    <a:pos x="connsiteX1" y="connsiteY1"/>
                  </a:cxn>
                </a:cxnLst>
                <a:rect l="l" t="t" r="r" b="b"/>
                <a:pathLst>
                  <a:path w="173050" h="73704">
                    <a:moveTo>
                      <a:pt x="173051" y="0"/>
                    </a:moveTo>
                    <a:lnTo>
                      <a:pt x="0" y="7370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59" name="Freeform: Shape 1858">
                <a:extLst>
                  <a:ext uri="{FF2B5EF4-FFF2-40B4-BE49-F238E27FC236}">
                    <a16:creationId xmlns:a16="http://schemas.microsoft.com/office/drawing/2014/main" id="{6BF9D2E4-8E8D-C936-EFFD-F06006BAD0F4}"/>
                  </a:ext>
                </a:extLst>
              </p:cNvPr>
              <p:cNvSpPr/>
              <p:nvPr/>
            </p:nvSpPr>
            <p:spPr>
              <a:xfrm>
                <a:off x="5158085" y="501502"/>
                <a:ext cx="0" cy="2"/>
              </a:xfrm>
              <a:custGeom>
                <a:avLst/>
                <a:gdLst>
                  <a:gd name="connsiteX0" fmla="*/ 1 w 0"/>
                  <a:gd name="connsiteY0" fmla="*/ 0 h 2"/>
                  <a:gd name="connsiteX1" fmla="*/ 0 w 0"/>
                  <a:gd name="connsiteY1" fmla="*/ 2 h 2"/>
                </a:gdLst>
                <a:ahLst/>
                <a:cxnLst>
                  <a:cxn ang="0">
                    <a:pos x="connsiteX0" y="connsiteY0"/>
                  </a:cxn>
                  <a:cxn ang="0">
                    <a:pos x="connsiteX1" y="connsiteY1"/>
                  </a:cxn>
                </a:cxnLst>
                <a:rect l="l" t="t" r="r" b="b"/>
                <a:pathLst>
                  <a:path h="2">
                    <a:moveTo>
                      <a:pt x="1" y="0"/>
                    </a:moveTo>
                    <a:lnTo>
                      <a:pt x="0" y="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60" name="Freeform: Shape 1859">
                <a:extLst>
                  <a:ext uri="{FF2B5EF4-FFF2-40B4-BE49-F238E27FC236}">
                    <a16:creationId xmlns:a16="http://schemas.microsoft.com/office/drawing/2014/main" id="{A9BE0D9E-A402-A1C1-A3B6-6CA91576F3B7}"/>
                  </a:ext>
                </a:extLst>
              </p:cNvPr>
              <p:cNvSpPr/>
              <p:nvPr/>
            </p:nvSpPr>
            <p:spPr>
              <a:xfrm>
                <a:off x="5063809" y="617593"/>
                <a:ext cx="94276" cy="17801"/>
              </a:xfrm>
              <a:custGeom>
                <a:avLst/>
                <a:gdLst>
                  <a:gd name="connsiteX0" fmla="*/ 0 w 94276"/>
                  <a:gd name="connsiteY0" fmla="*/ 17802 h 17801"/>
                  <a:gd name="connsiteX1" fmla="*/ 94276 w 94276"/>
                  <a:gd name="connsiteY1" fmla="*/ 0 h 17801"/>
                </a:gdLst>
                <a:ahLst/>
                <a:cxnLst>
                  <a:cxn ang="0">
                    <a:pos x="connsiteX0" y="connsiteY0"/>
                  </a:cxn>
                  <a:cxn ang="0">
                    <a:pos x="connsiteX1" y="connsiteY1"/>
                  </a:cxn>
                </a:cxnLst>
                <a:rect l="l" t="t" r="r" b="b"/>
                <a:pathLst>
                  <a:path w="94276" h="17801">
                    <a:moveTo>
                      <a:pt x="0" y="17802"/>
                    </a:moveTo>
                    <a:lnTo>
                      <a:pt x="94276"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61" name="Freeform: Shape 1860">
                <a:extLst>
                  <a:ext uri="{FF2B5EF4-FFF2-40B4-BE49-F238E27FC236}">
                    <a16:creationId xmlns:a16="http://schemas.microsoft.com/office/drawing/2014/main" id="{8D71A9B6-3128-4F1F-925B-778048C88F9E}"/>
                  </a:ext>
                </a:extLst>
              </p:cNvPr>
              <p:cNvSpPr/>
              <p:nvPr/>
            </p:nvSpPr>
            <p:spPr>
              <a:xfrm>
                <a:off x="5063319" y="733682"/>
                <a:ext cx="94765" cy="22935"/>
              </a:xfrm>
              <a:custGeom>
                <a:avLst/>
                <a:gdLst>
                  <a:gd name="connsiteX0" fmla="*/ 0 w 94765"/>
                  <a:gd name="connsiteY0" fmla="*/ 22936 h 22935"/>
                  <a:gd name="connsiteX1" fmla="*/ 94766 w 94765"/>
                  <a:gd name="connsiteY1" fmla="*/ 0 h 22935"/>
                </a:gdLst>
                <a:ahLst/>
                <a:cxnLst>
                  <a:cxn ang="0">
                    <a:pos x="connsiteX0" y="connsiteY0"/>
                  </a:cxn>
                  <a:cxn ang="0">
                    <a:pos x="connsiteX1" y="connsiteY1"/>
                  </a:cxn>
                </a:cxnLst>
                <a:rect l="l" t="t" r="r" b="b"/>
                <a:pathLst>
                  <a:path w="94765" h="22935">
                    <a:moveTo>
                      <a:pt x="0" y="22936"/>
                    </a:moveTo>
                    <a:lnTo>
                      <a:pt x="94766"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62" name="Freeform: Shape 1861">
                <a:extLst>
                  <a:ext uri="{FF2B5EF4-FFF2-40B4-BE49-F238E27FC236}">
                    <a16:creationId xmlns:a16="http://schemas.microsoft.com/office/drawing/2014/main" id="{C4F6A7C1-DA0B-3B97-6546-A565A15A7213}"/>
                  </a:ext>
                </a:extLst>
              </p:cNvPr>
              <p:cNvSpPr/>
              <p:nvPr/>
            </p:nvSpPr>
            <p:spPr>
              <a:xfrm>
                <a:off x="5073535" y="849771"/>
                <a:ext cx="84550" cy="27116"/>
              </a:xfrm>
              <a:custGeom>
                <a:avLst/>
                <a:gdLst>
                  <a:gd name="connsiteX0" fmla="*/ 0 w 84550"/>
                  <a:gd name="connsiteY0" fmla="*/ 27117 h 27116"/>
                  <a:gd name="connsiteX1" fmla="*/ 84550 w 84550"/>
                  <a:gd name="connsiteY1" fmla="*/ 0 h 27116"/>
                </a:gdLst>
                <a:ahLst/>
                <a:cxnLst>
                  <a:cxn ang="0">
                    <a:pos x="connsiteX0" y="connsiteY0"/>
                  </a:cxn>
                  <a:cxn ang="0">
                    <a:pos x="connsiteX1" y="connsiteY1"/>
                  </a:cxn>
                </a:cxnLst>
                <a:rect l="l" t="t" r="r" b="b"/>
                <a:pathLst>
                  <a:path w="84550" h="27116">
                    <a:moveTo>
                      <a:pt x="0" y="27117"/>
                    </a:moveTo>
                    <a:lnTo>
                      <a:pt x="8455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63" name="Freeform: Shape 1862">
                <a:extLst>
                  <a:ext uri="{FF2B5EF4-FFF2-40B4-BE49-F238E27FC236}">
                    <a16:creationId xmlns:a16="http://schemas.microsoft.com/office/drawing/2014/main" id="{F7A97F56-3F10-C0CC-D24D-FFA80A3EFBA9}"/>
                  </a:ext>
                </a:extLst>
              </p:cNvPr>
              <p:cNvSpPr/>
              <p:nvPr/>
            </p:nvSpPr>
            <p:spPr>
              <a:xfrm>
                <a:off x="5091702" y="965859"/>
                <a:ext cx="66382" cy="29080"/>
              </a:xfrm>
              <a:custGeom>
                <a:avLst/>
                <a:gdLst>
                  <a:gd name="connsiteX0" fmla="*/ 0 w 66382"/>
                  <a:gd name="connsiteY0" fmla="*/ 29081 h 29080"/>
                  <a:gd name="connsiteX1" fmla="*/ 66383 w 66382"/>
                  <a:gd name="connsiteY1" fmla="*/ 0 h 29080"/>
                </a:gdLst>
                <a:ahLst/>
                <a:cxnLst>
                  <a:cxn ang="0">
                    <a:pos x="connsiteX0" y="connsiteY0"/>
                  </a:cxn>
                  <a:cxn ang="0">
                    <a:pos x="connsiteX1" y="connsiteY1"/>
                  </a:cxn>
                </a:cxnLst>
                <a:rect l="l" t="t" r="r" b="b"/>
                <a:pathLst>
                  <a:path w="66382" h="29080">
                    <a:moveTo>
                      <a:pt x="0" y="29081"/>
                    </a:moveTo>
                    <a:lnTo>
                      <a:pt x="66383"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64" name="Freeform: Shape 1863">
                <a:extLst>
                  <a:ext uri="{FF2B5EF4-FFF2-40B4-BE49-F238E27FC236}">
                    <a16:creationId xmlns:a16="http://schemas.microsoft.com/office/drawing/2014/main" id="{7BF35EE2-B787-A0CC-F67D-5C124F35CA44}"/>
                  </a:ext>
                </a:extLst>
              </p:cNvPr>
              <p:cNvSpPr/>
              <p:nvPr/>
            </p:nvSpPr>
            <p:spPr>
              <a:xfrm>
                <a:off x="5115431" y="1081948"/>
                <a:ext cx="42653" cy="28383"/>
              </a:xfrm>
              <a:custGeom>
                <a:avLst/>
                <a:gdLst>
                  <a:gd name="connsiteX0" fmla="*/ 0 w 42653"/>
                  <a:gd name="connsiteY0" fmla="*/ 28384 h 28383"/>
                  <a:gd name="connsiteX1" fmla="*/ 42653 w 42653"/>
                  <a:gd name="connsiteY1" fmla="*/ 0 h 28383"/>
                </a:gdLst>
                <a:ahLst/>
                <a:cxnLst>
                  <a:cxn ang="0">
                    <a:pos x="connsiteX0" y="connsiteY0"/>
                  </a:cxn>
                  <a:cxn ang="0">
                    <a:pos x="connsiteX1" y="connsiteY1"/>
                  </a:cxn>
                </a:cxnLst>
                <a:rect l="l" t="t" r="r" b="b"/>
                <a:pathLst>
                  <a:path w="42653" h="28383">
                    <a:moveTo>
                      <a:pt x="0" y="28384"/>
                    </a:moveTo>
                    <a:lnTo>
                      <a:pt x="42653"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65" name="Freeform: Shape 1864">
                <a:extLst>
                  <a:ext uri="{FF2B5EF4-FFF2-40B4-BE49-F238E27FC236}">
                    <a16:creationId xmlns:a16="http://schemas.microsoft.com/office/drawing/2014/main" id="{681320BA-4968-3222-7120-B9592DE62761}"/>
                  </a:ext>
                </a:extLst>
              </p:cNvPr>
              <p:cNvSpPr/>
              <p:nvPr/>
            </p:nvSpPr>
            <p:spPr>
              <a:xfrm>
                <a:off x="5142531" y="1198037"/>
                <a:ext cx="15554" cy="25123"/>
              </a:xfrm>
              <a:custGeom>
                <a:avLst/>
                <a:gdLst>
                  <a:gd name="connsiteX0" fmla="*/ 0 w 15554"/>
                  <a:gd name="connsiteY0" fmla="*/ 25123 h 25123"/>
                  <a:gd name="connsiteX1" fmla="*/ 15554 w 15554"/>
                  <a:gd name="connsiteY1" fmla="*/ 0 h 25123"/>
                </a:gdLst>
                <a:ahLst/>
                <a:cxnLst>
                  <a:cxn ang="0">
                    <a:pos x="connsiteX0" y="connsiteY0"/>
                  </a:cxn>
                  <a:cxn ang="0">
                    <a:pos x="connsiteX1" y="connsiteY1"/>
                  </a:cxn>
                </a:cxnLst>
                <a:rect l="l" t="t" r="r" b="b"/>
                <a:pathLst>
                  <a:path w="15554" h="25123">
                    <a:moveTo>
                      <a:pt x="0" y="25123"/>
                    </a:moveTo>
                    <a:lnTo>
                      <a:pt x="15554"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66" name="Freeform: Shape 1865">
                <a:extLst>
                  <a:ext uri="{FF2B5EF4-FFF2-40B4-BE49-F238E27FC236}">
                    <a16:creationId xmlns:a16="http://schemas.microsoft.com/office/drawing/2014/main" id="{769B9113-6BAE-27A1-3612-DCC60A58C195}"/>
                  </a:ext>
                </a:extLst>
              </p:cNvPr>
              <p:cNvSpPr/>
              <p:nvPr/>
            </p:nvSpPr>
            <p:spPr>
              <a:xfrm>
                <a:off x="5158085" y="1314126"/>
                <a:ext cx="13016" cy="19637"/>
              </a:xfrm>
              <a:custGeom>
                <a:avLst/>
                <a:gdLst>
                  <a:gd name="connsiteX0" fmla="*/ 13017 w 13016"/>
                  <a:gd name="connsiteY0" fmla="*/ 19638 h 19637"/>
                  <a:gd name="connsiteX1" fmla="*/ 0 w 13016"/>
                  <a:gd name="connsiteY1" fmla="*/ 0 h 19637"/>
                </a:gdLst>
                <a:ahLst/>
                <a:cxnLst>
                  <a:cxn ang="0">
                    <a:pos x="connsiteX0" y="connsiteY0"/>
                  </a:cxn>
                  <a:cxn ang="0">
                    <a:pos x="connsiteX1" y="connsiteY1"/>
                  </a:cxn>
                </a:cxnLst>
                <a:rect l="l" t="t" r="r" b="b"/>
                <a:pathLst>
                  <a:path w="13016" h="19637">
                    <a:moveTo>
                      <a:pt x="13017" y="19638"/>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67" name="Freeform: Shape 1866">
                <a:extLst>
                  <a:ext uri="{FF2B5EF4-FFF2-40B4-BE49-F238E27FC236}">
                    <a16:creationId xmlns:a16="http://schemas.microsoft.com/office/drawing/2014/main" id="{1D39E779-DECA-BE0F-32FD-F277A8F48302}"/>
                  </a:ext>
                </a:extLst>
              </p:cNvPr>
              <p:cNvSpPr/>
              <p:nvPr/>
            </p:nvSpPr>
            <p:spPr>
              <a:xfrm>
                <a:off x="5158085" y="1430215"/>
                <a:ext cx="41642" cy="12323"/>
              </a:xfrm>
              <a:custGeom>
                <a:avLst/>
                <a:gdLst>
                  <a:gd name="connsiteX0" fmla="*/ 41642 w 41642"/>
                  <a:gd name="connsiteY0" fmla="*/ 12323 h 12323"/>
                  <a:gd name="connsiteX1" fmla="*/ 0 w 41642"/>
                  <a:gd name="connsiteY1" fmla="*/ 0 h 12323"/>
                </a:gdLst>
                <a:ahLst/>
                <a:cxnLst>
                  <a:cxn ang="0">
                    <a:pos x="connsiteX0" y="connsiteY0"/>
                  </a:cxn>
                  <a:cxn ang="0">
                    <a:pos x="connsiteX1" y="connsiteY1"/>
                  </a:cxn>
                </a:cxnLst>
                <a:rect l="l" t="t" r="r" b="b"/>
                <a:pathLst>
                  <a:path w="41642" h="12323">
                    <a:moveTo>
                      <a:pt x="41642" y="12323"/>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68" name="Freeform: Shape 1867">
                <a:extLst>
                  <a:ext uri="{FF2B5EF4-FFF2-40B4-BE49-F238E27FC236}">
                    <a16:creationId xmlns:a16="http://schemas.microsoft.com/office/drawing/2014/main" id="{36BDEAA8-24DD-CA50-773F-AB7F61CA8FC3}"/>
                  </a:ext>
                </a:extLst>
              </p:cNvPr>
              <p:cNvSpPr/>
              <p:nvPr/>
            </p:nvSpPr>
            <p:spPr>
              <a:xfrm>
                <a:off x="5158085" y="1546304"/>
                <a:ext cx="69375" cy="3555"/>
              </a:xfrm>
              <a:custGeom>
                <a:avLst/>
                <a:gdLst>
                  <a:gd name="connsiteX0" fmla="*/ 69376 w 69375"/>
                  <a:gd name="connsiteY0" fmla="*/ 3556 h 3555"/>
                  <a:gd name="connsiteX1" fmla="*/ 0 w 69375"/>
                  <a:gd name="connsiteY1" fmla="*/ 0 h 3555"/>
                </a:gdLst>
                <a:ahLst/>
                <a:cxnLst>
                  <a:cxn ang="0">
                    <a:pos x="connsiteX0" y="connsiteY0"/>
                  </a:cxn>
                  <a:cxn ang="0">
                    <a:pos x="connsiteX1" y="connsiteY1"/>
                  </a:cxn>
                </a:cxnLst>
                <a:rect l="l" t="t" r="r" b="b"/>
                <a:pathLst>
                  <a:path w="69375" h="3555">
                    <a:moveTo>
                      <a:pt x="69376" y="3556"/>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69" name="Freeform: Shape 1868">
                <a:extLst>
                  <a:ext uri="{FF2B5EF4-FFF2-40B4-BE49-F238E27FC236}">
                    <a16:creationId xmlns:a16="http://schemas.microsoft.com/office/drawing/2014/main" id="{C09614F1-E24A-C0F4-5452-E68C96F62326}"/>
                  </a:ext>
                </a:extLst>
              </p:cNvPr>
              <p:cNvSpPr/>
              <p:nvPr/>
            </p:nvSpPr>
            <p:spPr>
              <a:xfrm>
                <a:off x="5158085" y="1656064"/>
                <a:ext cx="95608" cy="6329"/>
              </a:xfrm>
              <a:custGeom>
                <a:avLst/>
                <a:gdLst>
                  <a:gd name="connsiteX0" fmla="*/ 95608 w 95608"/>
                  <a:gd name="connsiteY0" fmla="*/ 0 h 6329"/>
                  <a:gd name="connsiteX1" fmla="*/ 0 w 95608"/>
                  <a:gd name="connsiteY1" fmla="*/ 6329 h 6329"/>
                </a:gdLst>
                <a:ahLst/>
                <a:cxnLst>
                  <a:cxn ang="0">
                    <a:pos x="connsiteX0" y="connsiteY0"/>
                  </a:cxn>
                  <a:cxn ang="0">
                    <a:pos x="connsiteX1" y="connsiteY1"/>
                  </a:cxn>
                </a:cxnLst>
                <a:rect l="l" t="t" r="r" b="b"/>
                <a:pathLst>
                  <a:path w="95608" h="6329">
                    <a:moveTo>
                      <a:pt x="95608" y="0"/>
                    </a:moveTo>
                    <a:lnTo>
                      <a:pt x="0" y="6329"/>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70" name="Freeform: Shape 1869">
                <a:extLst>
                  <a:ext uri="{FF2B5EF4-FFF2-40B4-BE49-F238E27FC236}">
                    <a16:creationId xmlns:a16="http://schemas.microsoft.com/office/drawing/2014/main" id="{E22A3CC1-91A0-9539-D378-F7776C864E78}"/>
                  </a:ext>
                </a:extLst>
              </p:cNvPr>
              <p:cNvSpPr/>
              <p:nvPr/>
            </p:nvSpPr>
            <p:spPr>
              <a:xfrm>
                <a:off x="5158085" y="1761462"/>
                <a:ext cx="119916" cy="17020"/>
              </a:xfrm>
              <a:custGeom>
                <a:avLst/>
                <a:gdLst>
                  <a:gd name="connsiteX0" fmla="*/ 119916 w 119916"/>
                  <a:gd name="connsiteY0" fmla="*/ 0 h 17020"/>
                  <a:gd name="connsiteX1" fmla="*/ 0 w 119916"/>
                  <a:gd name="connsiteY1" fmla="*/ 17020 h 17020"/>
                </a:gdLst>
                <a:ahLst/>
                <a:cxnLst>
                  <a:cxn ang="0">
                    <a:pos x="connsiteX0" y="connsiteY0"/>
                  </a:cxn>
                  <a:cxn ang="0">
                    <a:pos x="connsiteX1" y="connsiteY1"/>
                  </a:cxn>
                </a:cxnLst>
                <a:rect l="l" t="t" r="r" b="b"/>
                <a:pathLst>
                  <a:path w="119916" h="17020">
                    <a:moveTo>
                      <a:pt x="119916" y="0"/>
                    </a:moveTo>
                    <a:lnTo>
                      <a:pt x="0" y="1702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71" name="Freeform: Shape 1870">
                <a:extLst>
                  <a:ext uri="{FF2B5EF4-FFF2-40B4-BE49-F238E27FC236}">
                    <a16:creationId xmlns:a16="http://schemas.microsoft.com/office/drawing/2014/main" id="{4CA50CDF-B170-21EE-2EBB-9E9BF02B83E3}"/>
                  </a:ext>
                </a:extLst>
              </p:cNvPr>
              <p:cNvSpPr/>
              <p:nvPr/>
            </p:nvSpPr>
            <p:spPr>
              <a:xfrm>
                <a:off x="5158085" y="1866345"/>
                <a:ext cx="141942" cy="28225"/>
              </a:xfrm>
              <a:custGeom>
                <a:avLst/>
                <a:gdLst>
                  <a:gd name="connsiteX0" fmla="*/ 141942 w 141942"/>
                  <a:gd name="connsiteY0" fmla="*/ 0 h 28225"/>
                  <a:gd name="connsiteX1" fmla="*/ 0 w 141942"/>
                  <a:gd name="connsiteY1" fmla="*/ 28226 h 28225"/>
                </a:gdLst>
                <a:ahLst/>
                <a:cxnLst>
                  <a:cxn ang="0">
                    <a:pos x="connsiteX0" y="connsiteY0"/>
                  </a:cxn>
                  <a:cxn ang="0">
                    <a:pos x="connsiteX1" y="connsiteY1"/>
                  </a:cxn>
                </a:cxnLst>
                <a:rect l="l" t="t" r="r" b="b"/>
                <a:pathLst>
                  <a:path w="141942" h="28225">
                    <a:moveTo>
                      <a:pt x="141942" y="0"/>
                    </a:moveTo>
                    <a:lnTo>
                      <a:pt x="0" y="28226"/>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72" name="Freeform: Shape 1871">
                <a:extLst>
                  <a:ext uri="{FF2B5EF4-FFF2-40B4-BE49-F238E27FC236}">
                    <a16:creationId xmlns:a16="http://schemas.microsoft.com/office/drawing/2014/main" id="{EF4D9602-1CD0-79C2-58FB-03EAA2365B6D}"/>
                  </a:ext>
                </a:extLst>
              </p:cNvPr>
              <p:cNvSpPr/>
              <p:nvPr/>
            </p:nvSpPr>
            <p:spPr>
              <a:xfrm>
                <a:off x="5158085" y="1971000"/>
                <a:ext cx="161340" cy="39659"/>
              </a:xfrm>
              <a:custGeom>
                <a:avLst/>
                <a:gdLst>
                  <a:gd name="connsiteX0" fmla="*/ 161341 w 161340"/>
                  <a:gd name="connsiteY0" fmla="*/ 0 h 39659"/>
                  <a:gd name="connsiteX1" fmla="*/ 0 w 161340"/>
                  <a:gd name="connsiteY1" fmla="*/ 39660 h 39659"/>
                </a:gdLst>
                <a:ahLst/>
                <a:cxnLst>
                  <a:cxn ang="0">
                    <a:pos x="connsiteX0" y="connsiteY0"/>
                  </a:cxn>
                  <a:cxn ang="0">
                    <a:pos x="connsiteX1" y="connsiteY1"/>
                  </a:cxn>
                </a:cxnLst>
                <a:rect l="l" t="t" r="r" b="b"/>
                <a:pathLst>
                  <a:path w="161340" h="39659">
                    <a:moveTo>
                      <a:pt x="161341" y="0"/>
                    </a:moveTo>
                    <a:lnTo>
                      <a:pt x="0" y="3966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73" name="Freeform: Shape 1872">
                <a:extLst>
                  <a:ext uri="{FF2B5EF4-FFF2-40B4-BE49-F238E27FC236}">
                    <a16:creationId xmlns:a16="http://schemas.microsoft.com/office/drawing/2014/main" id="{38B22628-86BE-B0F4-BE52-8FB6653E91B2}"/>
                  </a:ext>
                </a:extLst>
              </p:cNvPr>
              <p:cNvSpPr/>
              <p:nvPr/>
            </p:nvSpPr>
            <p:spPr>
              <a:xfrm>
                <a:off x="5158085" y="2075716"/>
                <a:ext cx="177748" cy="51032"/>
              </a:xfrm>
              <a:custGeom>
                <a:avLst/>
                <a:gdLst>
                  <a:gd name="connsiteX0" fmla="*/ 177748 w 177748"/>
                  <a:gd name="connsiteY0" fmla="*/ 0 h 51032"/>
                  <a:gd name="connsiteX1" fmla="*/ 0 w 177748"/>
                  <a:gd name="connsiteY1" fmla="*/ 51032 h 51032"/>
                </a:gdLst>
                <a:ahLst/>
                <a:cxnLst>
                  <a:cxn ang="0">
                    <a:pos x="connsiteX0" y="connsiteY0"/>
                  </a:cxn>
                  <a:cxn ang="0">
                    <a:pos x="connsiteX1" y="connsiteY1"/>
                  </a:cxn>
                </a:cxnLst>
                <a:rect l="l" t="t" r="r" b="b"/>
                <a:pathLst>
                  <a:path w="177748" h="51032">
                    <a:moveTo>
                      <a:pt x="177748" y="0"/>
                    </a:moveTo>
                    <a:lnTo>
                      <a:pt x="0" y="5103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74" name="Freeform: Shape 1873">
                <a:extLst>
                  <a:ext uri="{FF2B5EF4-FFF2-40B4-BE49-F238E27FC236}">
                    <a16:creationId xmlns:a16="http://schemas.microsoft.com/office/drawing/2014/main" id="{464DF6D0-E34E-898F-A842-BEACF641AA1A}"/>
                  </a:ext>
                </a:extLst>
              </p:cNvPr>
              <p:cNvSpPr/>
              <p:nvPr/>
            </p:nvSpPr>
            <p:spPr>
              <a:xfrm>
                <a:off x="5158085" y="2180793"/>
                <a:ext cx="190796" cy="62044"/>
              </a:xfrm>
              <a:custGeom>
                <a:avLst/>
                <a:gdLst>
                  <a:gd name="connsiteX0" fmla="*/ 190797 w 190796"/>
                  <a:gd name="connsiteY0" fmla="*/ 0 h 62044"/>
                  <a:gd name="connsiteX1" fmla="*/ 0 w 190796"/>
                  <a:gd name="connsiteY1" fmla="*/ 62045 h 62044"/>
                </a:gdLst>
                <a:ahLst/>
                <a:cxnLst>
                  <a:cxn ang="0">
                    <a:pos x="connsiteX0" y="connsiteY0"/>
                  </a:cxn>
                  <a:cxn ang="0">
                    <a:pos x="connsiteX1" y="connsiteY1"/>
                  </a:cxn>
                </a:cxnLst>
                <a:rect l="l" t="t" r="r" b="b"/>
                <a:pathLst>
                  <a:path w="190796" h="62044">
                    <a:moveTo>
                      <a:pt x="190797" y="0"/>
                    </a:moveTo>
                    <a:lnTo>
                      <a:pt x="0" y="6204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75" name="Freeform: Shape 1874">
                <a:extLst>
                  <a:ext uri="{FF2B5EF4-FFF2-40B4-BE49-F238E27FC236}">
                    <a16:creationId xmlns:a16="http://schemas.microsoft.com/office/drawing/2014/main" id="{69A7E8AB-056D-6686-C86A-F38267D58DB2}"/>
                  </a:ext>
                </a:extLst>
              </p:cNvPr>
              <p:cNvSpPr/>
              <p:nvPr/>
            </p:nvSpPr>
            <p:spPr>
              <a:xfrm>
                <a:off x="5158085" y="2286538"/>
                <a:ext cx="200058" cy="72388"/>
              </a:xfrm>
              <a:custGeom>
                <a:avLst/>
                <a:gdLst>
                  <a:gd name="connsiteX0" fmla="*/ 200059 w 200058"/>
                  <a:gd name="connsiteY0" fmla="*/ 0 h 72388"/>
                  <a:gd name="connsiteX1" fmla="*/ 0 w 200058"/>
                  <a:gd name="connsiteY1" fmla="*/ 72388 h 72388"/>
                </a:gdLst>
                <a:ahLst/>
                <a:cxnLst>
                  <a:cxn ang="0">
                    <a:pos x="connsiteX0" y="connsiteY0"/>
                  </a:cxn>
                  <a:cxn ang="0">
                    <a:pos x="connsiteX1" y="connsiteY1"/>
                  </a:cxn>
                </a:cxnLst>
                <a:rect l="l" t="t" r="r" b="b"/>
                <a:pathLst>
                  <a:path w="200058" h="72388">
                    <a:moveTo>
                      <a:pt x="200059" y="0"/>
                    </a:moveTo>
                    <a:lnTo>
                      <a:pt x="0" y="72388"/>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76" name="Freeform: Shape 1875">
                <a:extLst>
                  <a:ext uri="{FF2B5EF4-FFF2-40B4-BE49-F238E27FC236}">
                    <a16:creationId xmlns:a16="http://schemas.microsoft.com/office/drawing/2014/main" id="{AE865719-83C6-8DA6-BEC2-EBEC74BDC8A9}"/>
                  </a:ext>
                </a:extLst>
              </p:cNvPr>
              <p:cNvSpPr/>
              <p:nvPr/>
            </p:nvSpPr>
            <p:spPr>
              <a:xfrm>
                <a:off x="5274171" y="501500"/>
                <a:ext cx="0" cy="3"/>
              </a:xfrm>
              <a:custGeom>
                <a:avLst/>
                <a:gdLst>
                  <a:gd name="connsiteX0" fmla="*/ 1 w 0"/>
                  <a:gd name="connsiteY0" fmla="*/ 0 h 3"/>
                  <a:gd name="connsiteX1" fmla="*/ 0 w 0"/>
                  <a:gd name="connsiteY1" fmla="*/ 4 h 3"/>
                </a:gdLst>
                <a:ahLst/>
                <a:cxnLst>
                  <a:cxn ang="0">
                    <a:pos x="connsiteX0" y="connsiteY0"/>
                  </a:cxn>
                  <a:cxn ang="0">
                    <a:pos x="connsiteX1" y="connsiteY1"/>
                  </a:cxn>
                </a:cxnLst>
                <a:rect l="l" t="t" r="r" b="b"/>
                <a:pathLst>
                  <a:path h="3">
                    <a:moveTo>
                      <a:pt x="1" y="0"/>
                    </a:moveTo>
                    <a:lnTo>
                      <a:pt x="0" y="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77" name="Freeform: Shape 1876">
                <a:extLst>
                  <a:ext uri="{FF2B5EF4-FFF2-40B4-BE49-F238E27FC236}">
                    <a16:creationId xmlns:a16="http://schemas.microsoft.com/office/drawing/2014/main" id="{8C4C3962-E306-F029-CAA8-F014C9CEF857}"/>
                  </a:ext>
                </a:extLst>
              </p:cNvPr>
              <p:cNvSpPr/>
              <p:nvPr/>
            </p:nvSpPr>
            <p:spPr>
              <a:xfrm>
                <a:off x="5159690" y="614094"/>
                <a:ext cx="114481" cy="3498"/>
              </a:xfrm>
              <a:custGeom>
                <a:avLst/>
                <a:gdLst>
                  <a:gd name="connsiteX0" fmla="*/ 0 w 114481"/>
                  <a:gd name="connsiteY0" fmla="*/ 0 h 3498"/>
                  <a:gd name="connsiteX1" fmla="*/ 114481 w 114481"/>
                  <a:gd name="connsiteY1" fmla="*/ 3499 h 3498"/>
                </a:gdLst>
                <a:ahLst/>
                <a:cxnLst>
                  <a:cxn ang="0">
                    <a:pos x="connsiteX0" y="connsiteY0"/>
                  </a:cxn>
                  <a:cxn ang="0">
                    <a:pos x="connsiteX1" y="connsiteY1"/>
                  </a:cxn>
                </a:cxnLst>
                <a:rect l="l" t="t" r="r" b="b"/>
                <a:pathLst>
                  <a:path w="114481" h="3498">
                    <a:moveTo>
                      <a:pt x="0" y="0"/>
                    </a:moveTo>
                    <a:lnTo>
                      <a:pt x="114481" y="3499"/>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78" name="Freeform: Shape 1877">
                <a:extLst>
                  <a:ext uri="{FF2B5EF4-FFF2-40B4-BE49-F238E27FC236}">
                    <a16:creationId xmlns:a16="http://schemas.microsoft.com/office/drawing/2014/main" id="{8EE623E6-4E98-400E-83CC-424EF18D92AB}"/>
                  </a:ext>
                </a:extLst>
              </p:cNvPr>
              <p:cNvSpPr/>
              <p:nvPr/>
            </p:nvSpPr>
            <p:spPr>
              <a:xfrm>
                <a:off x="5162783" y="732915"/>
                <a:ext cx="111387" cy="766"/>
              </a:xfrm>
              <a:custGeom>
                <a:avLst/>
                <a:gdLst>
                  <a:gd name="connsiteX0" fmla="*/ 0 w 111387"/>
                  <a:gd name="connsiteY0" fmla="*/ 0 h 766"/>
                  <a:gd name="connsiteX1" fmla="*/ 111388 w 111387"/>
                  <a:gd name="connsiteY1" fmla="*/ 766 h 766"/>
                </a:gdLst>
                <a:ahLst/>
                <a:cxnLst>
                  <a:cxn ang="0">
                    <a:pos x="connsiteX0" y="connsiteY0"/>
                  </a:cxn>
                  <a:cxn ang="0">
                    <a:pos x="connsiteX1" y="connsiteY1"/>
                  </a:cxn>
                </a:cxnLst>
                <a:rect l="l" t="t" r="r" b="b"/>
                <a:pathLst>
                  <a:path w="111387" h="766">
                    <a:moveTo>
                      <a:pt x="0" y="0"/>
                    </a:moveTo>
                    <a:lnTo>
                      <a:pt x="111388" y="766"/>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79" name="Freeform: Shape 1878">
                <a:extLst>
                  <a:ext uri="{FF2B5EF4-FFF2-40B4-BE49-F238E27FC236}">
                    <a16:creationId xmlns:a16="http://schemas.microsoft.com/office/drawing/2014/main" id="{36C24291-4742-2BFA-5BA5-5B05C60FFCB9}"/>
                  </a:ext>
                </a:extLst>
              </p:cNvPr>
              <p:cNvSpPr/>
              <p:nvPr/>
            </p:nvSpPr>
            <p:spPr>
              <a:xfrm>
                <a:off x="5175411" y="849771"/>
                <a:ext cx="98759" cy="2557"/>
              </a:xfrm>
              <a:custGeom>
                <a:avLst/>
                <a:gdLst>
                  <a:gd name="connsiteX0" fmla="*/ 0 w 98759"/>
                  <a:gd name="connsiteY0" fmla="*/ 2558 h 2557"/>
                  <a:gd name="connsiteX1" fmla="*/ 98759 w 98759"/>
                  <a:gd name="connsiteY1" fmla="*/ 0 h 2557"/>
                </a:gdLst>
                <a:ahLst/>
                <a:cxnLst>
                  <a:cxn ang="0">
                    <a:pos x="connsiteX0" y="connsiteY0"/>
                  </a:cxn>
                  <a:cxn ang="0">
                    <a:pos x="connsiteX1" y="connsiteY1"/>
                  </a:cxn>
                </a:cxnLst>
                <a:rect l="l" t="t" r="r" b="b"/>
                <a:pathLst>
                  <a:path w="98759" h="2557">
                    <a:moveTo>
                      <a:pt x="0" y="2558"/>
                    </a:moveTo>
                    <a:lnTo>
                      <a:pt x="98759"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80" name="Freeform: Shape 1879">
                <a:extLst>
                  <a:ext uri="{FF2B5EF4-FFF2-40B4-BE49-F238E27FC236}">
                    <a16:creationId xmlns:a16="http://schemas.microsoft.com/office/drawing/2014/main" id="{DB7C637C-3168-953B-F5F9-005D7DFFBC52}"/>
                  </a:ext>
                </a:extLst>
              </p:cNvPr>
              <p:cNvSpPr/>
              <p:nvPr/>
            </p:nvSpPr>
            <p:spPr>
              <a:xfrm>
                <a:off x="5195153" y="965859"/>
                <a:ext cx="79017" cy="5141"/>
              </a:xfrm>
              <a:custGeom>
                <a:avLst/>
                <a:gdLst>
                  <a:gd name="connsiteX0" fmla="*/ 0 w 79017"/>
                  <a:gd name="connsiteY0" fmla="*/ 5141 h 5141"/>
                  <a:gd name="connsiteX1" fmla="*/ 79017 w 79017"/>
                  <a:gd name="connsiteY1" fmla="*/ 0 h 5141"/>
                </a:gdLst>
                <a:ahLst/>
                <a:cxnLst>
                  <a:cxn ang="0">
                    <a:pos x="connsiteX0" y="connsiteY0"/>
                  </a:cxn>
                  <a:cxn ang="0">
                    <a:pos x="connsiteX1" y="connsiteY1"/>
                  </a:cxn>
                </a:cxnLst>
                <a:rect l="l" t="t" r="r" b="b"/>
                <a:pathLst>
                  <a:path w="79017" h="5141">
                    <a:moveTo>
                      <a:pt x="0" y="5141"/>
                    </a:moveTo>
                    <a:lnTo>
                      <a:pt x="79017"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81" name="Freeform: Shape 1880">
                <a:extLst>
                  <a:ext uri="{FF2B5EF4-FFF2-40B4-BE49-F238E27FC236}">
                    <a16:creationId xmlns:a16="http://schemas.microsoft.com/office/drawing/2014/main" id="{AD1F9B76-18BF-5013-A753-1A44DEDE66CE}"/>
                  </a:ext>
                </a:extLst>
              </p:cNvPr>
              <p:cNvSpPr/>
              <p:nvPr/>
            </p:nvSpPr>
            <p:spPr>
              <a:xfrm>
                <a:off x="5220018" y="1081948"/>
                <a:ext cx="54153" cy="6184"/>
              </a:xfrm>
              <a:custGeom>
                <a:avLst/>
                <a:gdLst>
                  <a:gd name="connsiteX0" fmla="*/ 0 w 54153"/>
                  <a:gd name="connsiteY0" fmla="*/ 6184 h 6184"/>
                  <a:gd name="connsiteX1" fmla="*/ 54153 w 54153"/>
                  <a:gd name="connsiteY1" fmla="*/ 0 h 6184"/>
                </a:gdLst>
                <a:ahLst/>
                <a:cxnLst>
                  <a:cxn ang="0">
                    <a:pos x="connsiteX0" y="connsiteY0"/>
                  </a:cxn>
                  <a:cxn ang="0">
                    <a:pos x="connsiteX1" y="connsiteY1"/>
                  </a:cxn>
                </a:cxnLst>
                <a:rect l="l" t="t" r="r" b="b"/>
                <a:pathLst>
                  <a:path w="54153" h="6184">
                    <a:moveTo>
                      <a:pt x="0" y="6184"/>
                    </a:moveTo>
                    <a:lnTo>
                      <a:pt x="54153"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82" name="Freeform: Shape 1881">
                <a:extLst>
                  <a:ext uri="{FF2B5EF4-FFF2-40B4-BE49-F238E27FC236}">
                    <a16:creationId xmlns:a16="http://schemas.microsoft.com/office/drawing/2014/main" id="{2E80C047-BE00-085C-D8BF-B65EFE640737}"/>
                  </a:ext>
                </a:extLst>
              </p:cNvPr>
              <p:cNvSpPr/>
              <p:nvPr/>
            </p:nvSpPr>
            <p:spPr>
              <a:xfrm>
                <a:off x="5248300" y="1198037"/>
                <a:ext cx="25870" cy="5389"/>
              </a:xfrm>
              <a:custGeom>
                <a:avLst/>
                <a:gdLst>
                  <a:gd name="connsiteX0" fmla="*/ 0 w 25870"/>
                  <a:gd name="connsiteY0" fmla="*/ 5390 h 5389"/>
                  <a:gd name="connsiteX1" fmla="*/ 25870 w 25870"/>
                  <a:gd name="connsiteY1" fmla="*/ 0 h 5389"/>
                </a:gdLst>
                <a:ahLst/>
                <a:cxnLst>
                  <a:cxn ang="0">
                    <a:pos x="connsiteX0" y="connsiteY0"/>
                  </a:cxn>
                  <a:cxn ang="0">
                    <a:pos x="connsiteX1" y="connsiteY1"/>
                  </a:cxn>
                </a:cxnLst>
                <a:rect l="l" t="t" r="r" b="b"/>
                <a:pathLst>
                  <a:path w="25870" h="5389">
                    <a:moveTo>
                      <a:pt x="0" y="5390"/>
                    </a:moveTo>
                    <a:lnTo>
                      <a:pt x="2587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83" name="Freeform: Shape 1882">
                <a:extLst>
                  <a:ext uri="{FF2B5EF4-FFF2-40B4-BE49-F238E27FC236}">
                    <a16:creationId xmlns:a16="http://schemas.microsoft.com/office/drawing/2014/main" id="{4548BA8D-1A37-1447-5F39-59515B2D29CC}"/>
                  </a:ext>
                </a:extLst>
              </p:cNvPr>
              <p:cNvSpPr/>
              <p:nvPr/>
            </p:nvSpPr>
            <p:spPr>
              <a:xfrm>
                <a:off x="5274171" y="1314126"/>
                <a:ext cx="4335" cy="2761"/>
              </a:xfrm>
              <a:custGeom>
                <a:avLst/>
                <a:gdLst>
                  <a:gd name="connsiteX0" fmla="*/ 4336 w 4335"/>
                  <a:gd name="connsiteY0" fmla="*/ 2761 h 2761"/>
                  <a:gd name="connsiteX1" fmla="*/ 0 w 4335"/>
                  <a:gd name="connsiteY1" fmla="*/ 0 h 2761"/>
                </a:gdLst>
                <a:ahLst/>
                <a:cxnLst>
                  <a:cxn ang="0">
                    <a:pos x="connsiteX0" y="connsiteY0"/>
                  </a:cxn>
                  <a:cxn ang="0">
                    <a:pos x="connsiteX1" y="connsiteY1"/>
                  </a:cxn>
                </a:cxnLst>
                <a:rect l="l" t="t" r="r" b="b"/>
                <a:pathLst>
                  <a:path w="4335" h="2761">
                    <a:moveTo>
                      <a:pt x="4336" y="2761"/>
                    </a:moveTo>
                    <a:lnTo>
                      <a:pt x="0" y="0"/>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84" name="Freeform: Shape 1883">
                <a:extLst>
                  <a:ext uri="{FF2B5EF4-FFF2-40B4-BE49-F238E27FC236}">
                    <a16:creationId xmlns:a16="http://schemas.microsoft.com/office/drawing/2014/main" id="{4D8F2AD5-55D2-3889-BEE6-A3A9D58171D2}"/>
                  </a:ext>
                </a:extLst>
              </p:cNvPr>
              <p:cNvSpPr/>
              <p:nvPr/>
            </p:nvSpPr>
            <p:spPr>
              <a:xfrm>
                <a:off x="5274171" y="1428651"/>
                <a:ext cx="35316" cy="1563"/>
              </a:xfrm>
              <a:custGeom>
                <a:avLst/>
                <a:gdLst>
                  <a:gd name="connsiteX0" fmla="*/ 35317 w 35316"/>
                  <a:gd name="connsiteY0" fmla="*/ 0 h 1563"/>
                  <a:gd name="connsiteX1" fmla="*/ 0 w 35316"/>
                  <a:gd name="connsiteY1" fmla="*/ 1564 h 1563"/>
                </a:gdLst>
                <a:ahLst/>
                <a:cxnLst>
                  <a:cxn ang="0">
                    <a:pos x="connsiteX0" y="connsiteY0"/>
                  </a:cxn>
                  <a:cxn ang="0">
                    <a:pos x="connsiteX1" y="connsiteY1"/>
                  </a:cxn>
                </a:cxnLst>
                <a:rect l="l" t="t" r="r" b="b"/>
                <a:pathLst>
                  <a:path w="35316" h="1563">
                    <a:moveTo>
                      <a:pt x="35317" y="0"/>
                    </a:moveTo>
                    <a:lnTo>
                      <a:pt x="0" y="156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85" name="Freeform: Shape 1884">
                <a:extLst>
                  <a:ext uri="{FF2B5EF4-FFF2-40B4-BE49-F238E27FC236}">
                    <a16:creationId xmlns:a16="http://schemas.microsoft.com/office/drawing/2014/main" id="{F91B08AB-14EA-4260-66F9-7199F6B3CF3B}"/>
                  </a:ext>
                </a:extLst>
              </p:cNvPr>
              <p:cNvSpPr/>
              <p:nvPr/>
            </p:nvSpPr>
            <p:spPr>
              <a:xfrm>
                <a:off x="5274171" y="1538883"/>
                <a:ext cx="66285" cy="7421"/>
              </a:xfrm>
              <a:custGeom>
                <a:avLst/>
                <a:gdLst>
                  <a:gd name="connsiteX0" fmla="*/ 66285 w 66285"/>
                  <a:gd name="connsiteY0" fmla="*/ 0 h 7421"/>
                  <a:gd name="connsiteX1" fmla="*/ 0 w 66285"/>
                  <a:gd name="connsiteY1" fmla="*/ 7421 h 7421"/>
                </a:gdLst>
                <a:ahLst/>
                <a:cxnLst>
                  <a:cxn ang="0">
                    <a:pos x="connsiteX0" y="connsiteY0"/>
                  </a:cxn>
                  <a:cxn ang="0">
                    <a:pos x="connsiteX1" y="connsiteY1"/>
                  </a:cxn>
                </a:cxnLst>
                <a:rect l="l" t="t" r="r" b="b"/>
                <a:pathLst>
                  <a:path w="66285" h="7421">
                    <a:moveTo>
                      <a:pt x="66285" y="0"/>
                    </a:moveTo>
                    <a:lnTo>
                      <a:pt x="0" y="742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86" name="Freeform: Shape 1885">
                <a:extLst>
                  <a:ext uri="{FF2B5EF4-FFF2-40B4-BE49-F238E27FC236}">
                    <a16:creationId xmlns:a16="http://schemas.microsoft.com/office/drawing/2014/main" id="{B7FE8ABF-A654-30FB-519A-D5B3A4D48F4C}"/>
                  </a:ext>
                </a:extLst>
              </p:cNvPr>
              <p:cNvSpPr/>
              <p:nvPr/>
            </p:nvSpPr>
            <p:spPr>
              <a:xfrm>
                <a:off x="5274171" y="1647669"/>
                <a:ext cx="94974" cy="14723"/>
              </a:xfrm>
              <a:custGeom>
                <a:avLst/>
                <a:gdLst>
                  <a:gd name="connsiteX0" fmla="*/ 94975 w 94974"/>
                  <a:gd name="connsiteY0" fmla="*/ 0 h 14723"/>
                  <a:gd name="connsiteX1" fmla="*/ 0 w 94974"/>
                  <a:gd name="connsiteY1" fmla="*/ 14724 h 14723"/>
                </a:gdLst>
                <a:ahLst/>
                <a:cxnLst>
                  <a:cxn ang="0">
                    <a:pos x="connsiteX0" y="connsiteY0"/>
                  </a:cxn>
                  <a:cxn ang="0">
                    <a:pos x="connsiteX1" y="connsiteY1"/>
                  </a:cxn>
                </a:cxnLst>
                <a:rect l="l" t="t" r="r" b="b"/>
                <a:pathLst>
                  <a:path w="94974" h="14723">
                    <a:moveTo>
                      <a:pt x="94975" y="0"/>
                    </a:moveTo>
                    <a:lnTo>
                      <a:pt x="0" y="14724"/>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87" name="Freeform: Shape 1886">
                <a:extLst>
                  <a:ext uri="{FF2B5EF4-FFF2-40B4-BE49-F238E27FC236}">
                    <a16:creationId xmlns:a16="http://schemas.microsoft.com/office/drawing/2014/main" id="{A0729B66-2D85-8653-0A0B-6FD0C24B1053}"/>
                  </a:ext>
                </a:extLst>
              </p:cNvPr>
              <p:cNvSpPr/>
              <p:nvPr/>
            </p:nvSpPr>
            <p:spPr>
              <a:xfrm>
                <a:off x="5274171" y="1754645"/>
                <a:ext cx="102145" cy="23837"/>
              </a:xfrm>
              <a:custGeom>
                <a:avLst/>
                <a:gdLst>
                  <a:gd name="connsiteX0" fmla="*/ 102146 w 102145"/>
                  <a:gd name="connsiteY0" fmla="*/ 0 h 23837"/>
                  <a:gd name="connsiteX1" fmla="*/ 0 w 102145"/>
                  <a:gd name="connsiteY1" fmla="*/ 23837 h 23837"/>
                </a:gdLst>
                <a:ahLst/>
                <a:cxnLst>
                  <a:cxn ang="0">
                    <a:pos x="connsiteX0" y="connsiteY0"/>
                  </a:cxn>
                  <a:cxn ang="0">
                    <a:pos x="connsiteX1" y="connsiteY1"/>
                  </a:cxn>
                </a:cxnLst>
                <a:rect l="l" t="t" r="r" b="b"/>
                <a:pathLst>
                  <a:path w="102145" h="23837">
                    <a:moveTo>
                      <a:pt x="102146" y="0"/>
                    </a:moveTo>
                    <a:lnTo>
                      <a:pt x="0" y="23837"/>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88" name="Freeform: Shape 1887">
                <a:extLst>
                  <a:ext uri="{FF2B5EF4-FFF2-40B4-BE49-F238E27FC236}">
                    <a16:creationId xmlns:a16="http://schemas.microsoft.com/office/drawing/2014/main" id="{5115828C-B38A-95B1-DFD3-CCFB7B6995B9}"/>
                  </a:ext>
                </a:extLst>
              </p:cNvPr>
              <p:cNvSpPr/>
              <p:nvPr/>
            </p:nvSpPr>
            <p:spPr>
              <a:xfrm>
                <a:off x="5274171" y="1862520"/>
                <a:ext cx="102201" cy="32050"/>
              </a:xfrm>
              <a:custGeom>
                <a:avLst/>
                <a:gdLst>
                  <a:gd name="connsiteX0" fmla="*/ 102202 w 102201"/>
                  <a:gd name="connsiteY0" fmla="*/ 0 h 32050"/>
                  <a:gd name="connsiteX1" fmla="*/ 0 w 102201"/>
                  <a:gd name="connsiteY1" fmla="*/ 32051 h 32050"/>
                </a:gdLst>
                <a:ahLst/>
                <a:cxnLst>
                  <a:cxn ang="0">
                    <a:pos x="connsiteX0" y="connsiteY0"/>
                  </a:cxn>
                  <a:cxn ang="0">
                    <a:pos x="connsiteX1" y="connsiteY1"/>
                  </a:cxn>
                </a:cxnLst>
                <a:rect l="l" t="t" r="r" b="b"/>
                <a:pathLst>
                  <a:path w="102201" h="32050">
                    <a:moveTo>
                      <a:pt x="102202" y="0"/>
                    </a:moveTo>
                    <a:lnTo>
                      <a:pt x="0" y="3205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89" name="Freeform: Shape 1888">
                <a:extLst>
                  <a:ext uri="{FF2B5EF4-FFF2-40B4-BE49-F238E27FC236}">
                    <a16:creationId xmlns:a16="http://schemas.microsoft.com/office/drawing/2014/main" id="{21AA0D96-8B34-363E-AD75-B044E921C7D9}"/>
                  </a:ext>
                </a:extLst>
              </p:cNvPr>
              <p:cNvSpPr/>
              <p:nvPr/>
            </p:nvSpPr>
            <p:spPr>
              <a:xfrm>
                <a:off x="5274171" y="1974385"/>
                <a:ext cx="102186" cy="36274"/>
              </a:xfrm>
              <a:custGeom>
                <a:avLst/>
                <a:gdLst>
                  <a:gd name="connsiteX0" fmla="*/ 102187 w 102186"/>
                  <a:gd name="connsiteY0" fmla="*/ 0 h 36274"/>
                  <a:gd name="connsiteX1" fmla="*/ 0 w 102186"/>
                  <a:gd name="connsiteY1" fmla="*/ 36275 h 36274"/>
                </a:gdLst>
                <a:ahLst/>
                <a:cxnLst>
                  <a:cxn ang="0">
                    <a:pos x="connsiteX0" y="connsiteY0"/>
                  </a:cxn>
                  <a:cxn ang="0">
                    <a:pos x="connsiteX1" y="connsiteY1"/>
                  </a:cxn>
                </a:cxnLst>
                <a:rect l="l" t="t" r="r" b="b"/>
                <a:pathLst>
                  <a:path w="102186" h="36274">
                    <a:moveTo>
                      <a:pt x="102187" y="0"/>
                    </a:moveTo>
                    <a:lnTo>
                      <a:pt x="0" y="36275"/>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90" name="Freeform: Shape 1889">
                <a:extLst>
                  <a:ext uri="{FF2B5EF4-FFF2-40B4-BE49-F238E27FC236}">
                    <a16:creationId xmlns:a16="http://schemas.microsoft.com/office/drawing/2014/main" id="{3BAB8C81-42CF-65AC-79CF-714CBB92FA96}"/>
                  </a:ext>
                </a:extLst>
              </p:cNvPr>
              <p:cNvSpPr/>
              <p:nvPr/>
            </p:nvSpPr>
            <p:spPr>
              <a:xfrm>
                <a:off x="5274171" y="2083396"/>
                <a:ext cx="102189" cy="43352"/>
              </a:xfrm>
              <a:custGeom>
                <a:avLst/>
                <a:gdLst>
                  <a:gd name="connsiteX0" fmla="*/ 102190 w 102189"/>
                  <a:gd name="connsiteY0" fmla="*/ 0 h 43352"/>
                  <a:gd name="connsiteX1" fmla="*/ 0 w 102189"/>
                  <a:gd name="connsiteY1" fmla="*/ 43352 h 43352"/>
                </a:gdLst>
                <a:ahLst/>
                <a:cxnLst>
                  <a:cxn ang="0">
                    <a:pos x="connsiteX0" y="connsiteY0"/>
                  </a:cxn>
                  <a:cxn ang="0">
                    <a:pos x="connsiteX1" y="connsiteY1"/>
                  </a:cxn>
                </a:cxnLst>
                <a:rect l="l" t="t" r="r" b="b"/>
                <a:pathLst>
                  <a:path w="102189" h="43352">
                    <a:moveTo>
                      <a:pt x="102190" y="0"/>
                    </a:moveTo>
                    <a:lnTo>
                      <a:pt x="0" y="43352"/>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91" name="Freeform: Shape 1890">
                <a:extLst>
                  <a:ext uri="{FF2B5EF4-FFF2-40B4-BE49-F238E27FC236}">
                    <a16:creationId xmlns:a16="http://schemas.microsoft.com/office/drawing/2014/main" id="{6A9F63A7-9204-E0E5-21D1-E4AD3DDDAFB1}"/>
                  </a:ext>
                </a:extLst>
              </p:cNvPr>
              <p:cNvSpPr/>
              <p:nvPr/>
            </p:nvSpPr>
            <p:spPr>
              <a:xfrm>
                <a:off x="5274171" y="2192851"/>
                <a:ext cx="102182" cy="49986"/>
              </a:xfrm>
              <a:custGeom>
                <a:avLst/>
                <a:gdLst>
                  <a:gd name="connsiteX0" fmla="*/ 102182 w 102182"/>
                  <a:gd name="connsiteY0" fmla="*/ 0 h 49986"/>
                  <a:gd name="connsiteX1" fmla="*/ 0 w 102182"/>
                  <a:gd name="connsiteY1" fmla="*/ 49987 h 49986"/>
                </a:gdLst>
                <a:ahLst/>
                <a:cxnLst>
                  <a:cxn ang="0">
                    <a:pos x="connsiteX0" y="connsiteY0"/>
                  </a:cxn>
                  <a:cxn ang="0">
                    <a:pos x="connsiteX1" y="connsiteY1"/>
                  </a:cxn>
                </a:cxnLst>
                <a:rect l="l" t="t" r="r" b="b"/>
                <a:pathLst>
                  <a:path w="102182" h="49986">
                    <a:moveTo>
                      <a:pt x="102182" y="0"/>
                    </a:moveTo>
                    <a:lnTo>
                      <a:pt x="0" y="49987"/>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92" name="Freeform: Shape 1891">
                <a:extLst>
                  <a:ext uri="{FF2B5EF4-FFF2-40B4-BE49-F238E27FC236}">
                    <a16:creationId xmlns:a16="http://schemas.microsoft.com/office/drawing/2014/main" id="{415C408D-A7B8-C62C-A491-D6CD95C0B07B}"/>
                  </a:ext>
                </a:extLst>
              </p:cNvPr>
              <p:cNvSpPr/>
              <p:nvPr/>
            </p:nvSpPr>
            <p:spPr>
              <a:xfrm>
                <a:off x="5274171" y="2304005"/>
                <a:ext cx="102171" cy="54921"/>
              </a:xfrm>
              <a:custGeom>
                <a:avLst/>
                <a:gdLst>
                  <a:gd name="connsiteX0" fmla="*/ 102171 w 102171"/>
                  <a:gd name="connsiteY0" fmla="*/ 0 h 54921"/>
                  <a:gd name="connsiteX1" fmla="*/ 0 w 102171"/>
                  <a:gd name="connsiteY1" fmla="*/ 54921 h 54921"/>
                </a:gdLst>
                <a:ahLst/>
                <a:cxnLst>
                  <a:cxn ang="0">
                    <a:pos x="connsiteX0" y="connsiteY0"/>
                  </a:cxn>
                  <a:cxn ang="0">
                    <a:pos x="connsiteX1" y="connsiteY1"/>
                  </a:cxn>
                </a:cxnLst>
                <a:rect l="l" t="t" r="r" b="b"/>
                <a:pathLst>
                  <a:path w="102171" h="54921">
                    <a:moveTo>
                      <a:pt x="102171" y="0"/>
                    </a:moveTo>
                    <a:lnTo>
                      <a:pt x="0" y="54921"/>
                    </a:lnTo>
                  </a:path>
                </a:pathLst>
              </a:custGeom>
              <a:ln w="1548" cap="flat">
                <a:solidFill>
                  <a:srgbClr val="0000FF"/>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Results of IDIR</a:t>
            </a:r>
          </a:p>
          <a:p>
            <a:pPr lvl="0" algn="ctr">
              <a:spcBef>
                <a:spcPct val="0"/>
              </a:spcBef>
              <a:defRPr/>
            </a:pPr>
            <a:r>
              <a:rPr lang="en-US" sz="3600" b="1" spc="150" dirty="0">
                <a:ln w="11430"/>
                <a:solidFill>
                  <a:srgbClr val="66FF33"/>
                </a:solidFill>
              </a:rPr>
              <a:t>2D X-Ray Registration</a:t>
            </a:r>
          </a:p>
        </p:txBody>
      </p:sp>
      <p:graphicFrame>
        <p:nvGraphicFramePr>
          <p:cNvPr id="701" name="Table 701">
            <a:extLst>
              <a:ext uri="{FF2B5EF4-FFF2-40B4-BE49-F238E27FC236}">
                <a16:creationId xmlns:a16="http://schemas.microsoft.com/office/drawing/2014/main" id="{9318CBB3-2D5F-20FD-2D07-ECB0B25A222A}"/>
              </a:ext>
            </a:extLst>
          </p:cNvPr>
          <p:cNvGraphicFramePr>
            <a:graphicFrameLocks noGrp="1"/>
          </p:cNvGraphicFramePr>
          <p:nvPr>
            <p:extLst>
              <p:ext uri="{D42A27DB-BD31-4B8C-83A1-F6EECF244321}">
                <p14:modId xmlns:p14="http://schemas.microsoft.com/office/powerpoint/2010/main" val="937550432"/>
              </p:ext>
            </p:extLst>
          </p:nvPr>
        </p:nvGraphicFramePr>
        <p:xfrm>
          <a:off x="609600" y="1284608"/>
          <a:ext cx="10972800" cy="3708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531788823"/>
                    </a:ext>
                  </a:extLst>
                </a:gridCol>
                <a:gridCol w="2743200">
                  <a:extLst>
                    <a:ext uri="{9D8B030D-6E8A-4147-A177-3AD203B41FA5}">
                      <a16:colId xmlns:a16="http://schemas.microsoft.com/office/drawing/2014/main" val="2907889609"/>
                    </a:ext>
                  </a:extLst>
                </a:gridCol>
                <a:gridCol w="2743200">
                  <a:extLst>
                    <a:ext uri="{9D8B030D-6E8A-4147-A177-3AD203B41FA5}">
                      <a16:colId xmlns:a16="http://schemas.microsoft.com/office/drawing/2014/main" val="2452603308"/>
                    </a:ext>
                  </a:extLst>
                </a:gridCol>
                <a:gridCol w="2743200">
                  <a:extLst>
                    <a:ext uri="{9D8B030D-6E8A-4147-A177-3AD203B41FA5}">
                      <a16:colId xmlns:a16="http://schemas.microsoft.com/office/drawing/2014/main" val="1935231737"/>
                    </a:ext>
                  </a:extLst>
                </a:gridCol>
              </a:tblGrid>
              <a:tr h="370840">
                <a:tc>
                  <a:txBody>
                    <a:bodyPr/>
                    <a:lstStyle/>
                    <a:p>
                      <a:pPr marL="0" marR="0" algn="ctr">
                        <a:spcBef>
                          <a:spcPts val="0"/>
                        </a:spcBef>
                        <a:spcAft>
                          <a:spcPts val="0"/>
                        </a:spcAft>
                      </a:pPr>
                      <a:r>
                        <a:rPr lang="en-US" sz="2000" b="0" i="0" dirty="0">
                          <a:solidFill>
                            <a:srgbClr val="00B0F0"/>
                          </a:solidFill>
                          <a:effectLst/>
                          <a:latin typeface="Calibri" panose="020F0502020204030204" pitchFamily="34" charset="0"/>
                          <a:ea typeface="Times New Roman" panose="02020603050405020304" pitchFamily="18" charset="0"/>
                        </a:rPr>
                        <a:t>Original</a:t>
                      </a:r>
                      <a:endParaRPr lang="en-US" sz="3600" b="0" i="0" dirty="0">
                        <a:solidFill>
                          <a:srgbClr val="00B0F0"/>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000" b="0" i="0" dirty="0">
                          <a:solidFill>
                            <a:srgbClr val="00B0F0"/>
                          </a:solidFill>
                          <a:effectLst/>
                          <a:latin typeface="Calibri" panose="020F0502020204030204" pitchFamily="34" charset="0"/>
                          <a:ea typeface="Times New Roman" panose="02020603050405020304" pitchFamily="18" charset="0"/>
                        </a:rPr>
                        <a:t>Iteration 1</a:t>
                      </a:r>
                      <a:endParaRPr lang="en-US" sz="3600" b="0" i="0" dirty="0">
                        <a:solidFill>
                          <a:srgbClr val="00B0F0"/>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000" b="0" i="0" dirty="0">
                          <a:solidFill>
                            <a:srgbClr val="00B0F0"/>
                          </a:solidFill>
                          <a:effectLst/>
                          <a:latin typeface="Calibri" panose="020F0502020204030204" pitchFamily="34" charset="0"/>
                          <a:ea typeface="Times New Roman" panose="02020603050405020304" pitchFamily="18" charset="0"/>
                        </a:rPr>
                        <a:t>Iteration 2</a:t>
                      </a:r>
                      <a:endParaRPr lang="en-US" sz="3600" b="0" i="0" dirty="0">
                        <a:solidFill>
                          <a:srgbClr val="00B0F0"/>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000" b="0" i="0" dirty="0">
                          <a:solidFill>
                            <a:srgbClr val="00B0F0"/>
                          </a:solidFill>
                          <a:effectLst/>
                          <a:latin typeface="Calibri" panose="020F0502020204030204" pitchFamily="34" charset="0"/>
                          <a:ea typeface="Times New Roman" panose="02020603050405020304" pitchFamily="18" charset="0"/>
                        </a:rPr>
                        <a:t>Iteration 20</a:t>
                      </a:r>
                      <a:endParaRPr lang="en-US" sz="3600" b="0" i="0" dirty="0">
                        <a:solidFill>
                          <a:srgbClr val="00B0F0"/>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8581959"/>
                  </a:ext>
                </a:extLst>
              </a:tr>
            </a:tbl>
          </a:graphicData>
        </a:graphic>
      </p:graphicFrame>
      <p:sp>
        <p:nvSpPr>
          <p:cNvPr id="1893" name="Subtitle 2">
            <a:extLst>
              <a:ext uri="{FF2B5EF4-FFF2-40B4-BE49-F238E27FC236}">
                <a16:creationId xmlns:a16="http://schemas.microsoft.com/office/drawing/2014/main" id="{AD55964B-633F-FB89-639D-B83AAF9CFF4E}"/>
              </a:ext>
            </a:extLst>
          </p:cNvPr>
          <p:cNvSpPr txBox="1">
            <a:spLocks/>
          </p:cNvSpPr>
          <p:nvPr/>
        </p:nvSpPr>
        <p:spPr>
          <a:xfrm>
            <a:off x="0" y="6581004"/>
            <a:ext cx="12192000" cy="276999"/>
          </a:xfrm>
          <a:prstGeom prst="rect">
            <a:avLst/>
          </a:prstGeom>
        </p:spPr>
        <p:txBody>
          <a:bodyPr vert="horz" wrap="square" lIns="91440" tIns="45720" rIns="91440" bIns="45720" numCol="1" rtlCol="0" anchor="b" anchorCtr="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200" dirty="0">
                <a:solidFill>
                  <a:schemeClr val="accent4"/>
                </a:solidFill>
              </a:rPr>
              <a:t>Data source:  </a:t>
            </a:r>
            <a:r>
              <a:rPr lang="da-DK" sz="1200" dirty="0">
                <a:solidFill>
                  <a:schemeClr val="accent4"/>
                </a:solidFill>
                <a:hlinkClick r:id="rId4"/>
              </a:rPr>
              <a:t>https://www.chelwest.nhs.uk/your-visit/patient-leaflets/surgery-services/midfoot-problems</a:t>
            </a:r>
            <a:endParaRPr lang="en-US" sz="1200" dirty="0">
              <a:solidFill>
                <a:schemeClr val="accent4"/>
              </a:solidFill>
            </a:endParaRPr>
          </a:p>
        </p:txBody>
      </p:sp>
      <p:sp>
        <p:nvSpPr>
          <p:cNvPr id="6" name="TextBox 5">
            <a:extLst>
              <a:ext uri="{FF2B5EF4-FFF2-40B4-BE49-F238E27FC236}">
                <a16:creationId xmlns:a16="http://schemas.microsoft.com/office/drawing/2014/main" id="{EFC19E6C-C1D2-F049-40CE-4FB38A4467CF}"/>
              </a:ext>
            </a:extLst>
          </p:cNvPr>
          <p:cNvSpPr txBox="1"/>
          <p:nvPr/>
        </p:nvSpPr>
        <p:spPr>
          <a:xfrm>
            <a:off x="0" y="6310981"/>
            <a:ext cx="12192000" cy="369332"/>
          </a:xfrm>
          <a:prstGeom prst="rect">
            <a:avLst/>
          </a:prstGeom>
          <a:noFill/>
        </p:spPr>
        <p:txBody>
          <a:bodyPr wrap="square">
            <a:spAutoFit/>
          </a:bodyPr>
          <a:lstStyle/>
          <a:p>
            <a:pPr algn="ctr"/>
            <a:r>
              <a:rPr lang="en-US" sz="1800" b="0" i="0" dirty="0">
                <a:solidFill>
                  <a:srgbClr val="66FF33"/>
                </a:solidFill>
                <a:effectLst/>
                <a:latin typeface="Calibri" panose="020F0502020204030204" pitchFamily="34" charset="0"/>
                <a:ea typeface="Times New Roman" panose="02020603050405020304" pitchFamily="18" charset="0"/>
              </a:rPr>
              <a:t>Before</a:t>
            </a:r>
            <a:r>
              <a:rPr lang="en-US" sz="1800" b="0" i="0" dirty="0">
                <a:solidFill>
                  <a:srgbClr val="00B0F0"/>
                </a:solidFill>
                <a:effectLst/>
                <a:latin typeface="Calibri" panose="020F0502020204030204" pitchFamily="34" charset="0"/>
                <a:ea typeface="Times New Roman" panose="02020603050405020304" pitchFamily="18" charset="0"/>
              </a:rPr>
              <a:t>/</a:t>
            </a:r>
            <a:r>
              <a:rPr lang="en-US" sz="1800" b="0" i="0" dirty="0">
                <a:solidFill>
                  <a:srgbClr val="FF0000"/>
                </a:solidFill>
                <a:effectLst/>
                <a:latin typeface="Calibri" panose="020F0502020204030204" pitchFamily="34" charset="0"/>
                <a:ea typeface="Times New Roman" panose="02020603050405020304" pitchFamily="18" charset="0"/>
              </a:rPr>
              <a:t>After</a:t>
            </a:r>
            <a:r>
              <a:rPr lang="en-US" sz="1800" b="0" i="0" dirty="0">
                <a:solidFill>
                  <a:srgbClr val="00B0F0"/>
                </a:solidFill>
                <a:effectLst/>
                <a:latin typeface="Calibri" panose="020F0502020204030204" pitchFamily="34" charset="0"/>
                <a:ea typeface="Times New Roman" panose="02020603050405020304" pitchFamily="18" charset="0"/>
              </a:rPr>
              <a:t> Surgery</a:t>
            </a:r>
            <a:endParaRPr lang="en-US" dirty="0"/>
          </a:p>
        </p:txBody>
      </p:sp>
    </p:spTree>
    <p:extLst>
      <p:ext uri="{BB962C8B-B14F-4D97-AF65-F5344CB8AC3E}">
        <p14:creationId xmlns:p14="http://schemas.microsoft.com/office/powerpoint/2010/main" val="33966617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93"/>
                                        </p:tgtEl>
                                        <p:attrNameLst>
                                          <p:attrName>style.visibility</p:attrName>
                                        </p:attrNameLst>
                                      </p:cBhvr>
                                      <p:to>
                                        <p:strVal val="visible"/>
                                      </p:to>
                                    </p:set>
                                    <p:animEffect transition="in" filter="wipe(left)">
                                      <p:cBhvr>
                                        <p:cTn id="11" dur="500"/>
                                        <p:tgtEl>
                                          <p:spTgt spid="1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1A7639D-D229-154C-D6AD-23596955E21D}"/>
              </a:ext>
            </a:extLst>
          </p:cNvPr>
          <p:cNvGrpSpPr>
            <a:grpSpLocks noChangeAspect="1"/>
          </p:cNvGrpSpPr>
          <p:nvPr/>
        </p:nvGrpSpPr>
        <p:grpSpPr>
          <a:xfrm>
            <a:off x="1292794" y="1655448"/>
            <a:ext cx="9606413" cy="5029200"/>
            <a:chOff x="609600" y="930364"/>
            <a:chExt cx="10972800" cy="5744538"/>
          </a:xfrm>
        </p:grpSpPr>
        <p:pic>
          <p:nvPicPr>
            <p:cNvPr id="10" name="Picture 9">
              <a:extLst>
                <a:ext uri="{FF2B5EF4-FFF2-40B4-BE49-F238E27FC236}">
                  <a16:creationId xmlns:a16="http://schemas.microsoft.com/office/drawing/2014/main" id="{B13CA0AA-9D5C-1080-90CD-E7AB1790E063}"/>
                </a:ext>
              </a:extLst>
            </p:cNvPr>
            <p:cNvPicPr>
              <a:picLocks noChangeAspect="1"/>
            </p:cNvPicPr>
            <p:nvPr/>
          </p:nvPicPr>
          <p:blipFill rotWithShape="1">
            <a:blip r:embed="rId3">
              <a:extLst>
                <a:ext uri="{28A0092B-C50C-407E-A947-70E740481C1C}">
                  <a14:useLocalDpi xmlns:a14="http://schemas.microsoft.com/office/drawing/2010/main" val="0"/>
                </a:ext>
              </a:extLst>
            </a:blip>
            <a:srcRect t="3109" b="18120"/>
            <a:stretch/>
          </p:blipFill>
          <p:spPr>
            <a:xfrm>
              <a:off x="609600" y="930364"/>
              <a:ext cx="10972800" cy="1785809"/>
            </a:xfrm>
            <a:prstGeom prst="rect">
              <a:avLst/>
            </a:prstGeom>
          </p:spPr>
        </p:pic>
        <p:pic>
          <p:nvPicPr>
            <p:cNvPr id="6" name="Picture 5" descr="A picture containing light, green, lit, blur&#10;&#10;Description automatically generated">
              <a:extLst>
                <a:ext uri="{FF2B5EF4-FFF2-40B4-BE49-F238E27FC236}">
                  <a16:creationId xmlns:a16="http://schemas.microsoft.com/office/drawing/2014/main" id="{9B2BB9AF-5D92-4A0D-4C05-CE5E18106965}"/>
                </a:ext>
              </a:extLst>
            </p:cNvPr>
            <p:cNvPicPr>
              <a:picLocks noChangeAspect="1"/>
            </p:cNvPicPr>
            <p:nvPr/>
          </p:nvPicPr>
          <p:blipFill rotWithShape="1">
            <a:blip r:embed="rId4">
              <a:extLst>
                <a:ext uri="{28A0092B-C50C-407E-A947-70E740481C1C}">
                  <a14:useLocalDpi xmlns:a14="http://schemas.microsoft.com/office/drawing/2010/main" val="0"/>
                </a:ext>
              </a:extLst>
            </a:blip>
            <a:srcRect t="4995" b="6967"/>
            <a:stretch/>
          </p:blipFill>
          <p:spPr>
            <a:xfrm>
              <a:off x="609600" y="2716173"/>
              <a:ext cx="10972800" cy="2315279"/>
            </a:xfrm>
            <a:prstGeom prst="rect">
              <a:avLst/>
            </a:prstGeom>
          </p:spPr>
        </p:pic>
        <p:pic>
          <p:nvPicPr>
            <p:cNvPr id="8" name="Picture 7">
              <a:extLst>
                <a:ext uri="{FF2B5EF4-FFF2-40B4-BE49-F238E27FC236}">
                  <a16:creationId xmlns:a16="http://schemas.microsoft.com/office/drawing/2014/main" id="{6B06D42F-0006-6C4C-A5AC-C452C298C301}"/>
                </a:ext>
              </a:extLst>
            </p:cNvPr>
            <p:cNvPicPr>
              <a:picLocks noChangeAspect="1"/>
            </p:cNvPicPr>
            <p:nvPr/>
          </p:nvPicPr>
          <p:blipFill rotWithShape="1">
            <a:blip r:embed="rId5">
              <a:extLst>
                <a:ext uri="{28A0092B-C50C-407E-A947-70E740481C1C}">
                  <a14:useLocalDpi xmlns:a14="http://schemas.microsoft.com/office/drawing/2010/main" val="0"/>
                </a:ext>
              </a:extLst>
            </a:blip>
            <a:srcRect b="12882"/>
            <a:stretch/>
          </p:blipFill>
          <p:spPr>
            <a:xfrm>
              <a:off x="609600" y="5026749"/>
              <a:ext cx="10972800" cy="1648153"/>
            </a:xfrm>
            <a:prstGeom prst="rect">
              <a:avLst/>
            </a:prstGeom>
          </p:spPr>
        </p:pic>
      </p:grpSp>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Results of IDIR</a:t>
            </a:r>
          </a:p>
          <a:p>
            <a:pPr lvl="0" algn="ctr">
              <a:spcBef>
                <a:spcPct val="0"/>
              </a:spcBef>
              <a:defRPr/>
            </a:pPr>
            <a:r>
              <a:rPr lang="en-US" sz="3600" b="1" spc="150" dirty="0">
                <a:ln w="11430"/>
                <a:solidFill>
                  <a:srgbClr val="66FF33"/>
                </a:solidFill>
              </a:rPr>
              <a:t>3D Fetal MRI Registration</a:t>
            </a:r>
          </a:p>
        </p:txBody>
      </p:sp>
      <p:graphicFrame>
        <p:nvGraphicFramePr>
          <p:cNvPr id="701" name="Table 701">
            <a:extLst>
              <a:ext uri="{FF2B5EF4-FFF2-40B4-BE49-F238E27FC236}">
                <a16:creationId xmlns:a16="http://schemas.microsoft.com/office/drawing/2014/main" id="{9318CBB3-2D5F-20FD-2D07-ECB0B25A222A}"/>
              </a:ext>
            </a:extLst>
          </p:cNvPr>
          <p:cNvGraphicFramePr>
            <a:graphicFrameLocks noGrp="1"/>
          </p:cNvGraphicFramePr>
          <p:nvPr>
            <p:extLst>
              <p:ext uri="{D42A27DB-BD31-4B8C-83A1-F6EECF244321}">
                <p14:modId xmlns:p14="http://schemas.microsoft.com/office/powerpoint/2010/main" val="3909375924"/>
              </p:ext>
            </p:extLst>
          </p:nvPr>
        </p:nvGraphicFramePr>
        <p:xfrm>
          <a:off x="1290828" y="1284608"/>
          <a:ext cx="9610345" cy="370840"/>
        </p:xfrm>
        <a:graphic>
          <a:graphicData uri="http://schemas.openxmlformats.org/drawingml/2006/table">
            <a:tbl>
              <a:tblPr firstRow="1" bandRow="1">
                <a:tableStyleId>{5C22544A-7EE6-4342-B048-85BDC9FD1C3A}</a:tableStyleId>
              </a:tblPr>
              <a:tblGrid>
                <a:gridCol w="1922069">
                  <a:extLst>
                    <a:ext uri="{9D8B030D-6E8A-4147-A177-3AD203B41FA5}">
                      <a16:colId xmlns:a16="http://schemas.microsoft.com/office/drawing/2014/main" val="1531788823"/>
                    </a:ext>
                  </a:extLst>
                </a:gridCol>
                <a:gridCol w="1922069">
                  <a:extLst>
                    <a:ext uri="{9D8B030D-6E8A-4147-A177-3AD203B41FA5}">
                      <a16:colId xmlns:a16="http://schemas.microsoft.com/office/drawing/2014/main" val="2907889609"/>
                    </a:ext>
                  </a:extLst>
                </a:gridCol>
                <a:gridCol w="1922069">
                  <a:extLst>
                    <a:ext uri="{9D8B030D-6E8A-4147-A177-3AD203B41FA5}">
                      <a16:colId xmlns:a16="http://schemas.microsoft.com/office/drawing/2014/main" val="2452603308"/>
                    </a:ext>
                  </a:extLst>
                </a:gridCol>
                <a:gridCol w="1922069">
                  <a:extLst>
                    <a:ext uri="{9D8B030D-6E8A-4147-A177-3AD203B41FA5}">
                      <a16:colId xmlns:a16="http://schemas.microsoft.com/office/drawing/2014/main" val="1935231737"/>
                    </a:ext>
                  </a:extLst>
                </a:gridCol>
                <a:gridCol w="1922069">
                  <a:extLst>
                    <a:ext uri="{9D8B030D-6E8A-4147-A177-3AD203B41FA5}">
                      <a16:colId xmlns:a16="http://schemas.microsoft.com/office/drawing/2014/main" val="3056135786"/>
                    </a:ext>
                  </a:extLst>
                </a:gridCol>
              </a:tblGrid>
              <a:tr h="370840">
                <a:tc>
                  <a:txBody>
                    <a:bodyPr/>
                    <a:lstStyle/>
                    <a:p>
                      <a:pPr marL="0" marR="0" algn="ctr">
                        <a:spcBef>
                          <a:spcPts val="0"/>
                        </a:spcBef>
                        <a:spcAft>
                          <a:spcPts val="0"/>
                        </a:spcAft>
                      </a:pPr>
                      <a:r>
                        <a:rPr lang="en-US" sz="2000" b="0" i="0" dirty="0">
                          <a:solidFill>
                            <a:srgbClr val="00B0F0"/>
                          </a:solidFill>
                          <a:effectLst/>
                          <a:latin typeface="Calibri" panose="020F0502020204030204" pitchFamily="34" charset="0"/>
                          <a:ea typeface="Times New Roman" panose="02020603050405020304" pitchFamily="18" charset="0"/>
                        </a:rPr>
                        <a:t>Original</a:t>
                      </a:r>
                      <a:endParaRPr lang="en-US" sz="3600" b="0" i="0" dirty="0">
                        <a:solidFill>
                          <a:srgbClr val="00B0F0"/>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000" b="0" i="0" dirty="0">
                          <a:solidFill>
                            <a:srgbClr val="00B0F0"/>
                          </a:solidFill>
                          <a:effectLst/>
                          <a:latin typeface="Calibri" panose="020F0502020204030204" pitchFamily="34" charset="0"/>
                          <a:ea typeface="Times New Roman" panose="02020603050405020304" pitchFamily="18" charset="0"/>
                        </a:rPr>
                        <a:t>Iteration 1</a:t>
                      </a:r>
                      <a:endParaRPr lang="en-US" sz="3600" b="0" i="0" dirty="0">
                        <a:solidFill>
                          <a:srgbClr val="00B0F0"/>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000" b="0" i="0" dirty="0">
                          <a:solidFill>
                            <a:srgbClr val="00B0F0"/>
                          </a:solidFill>
                          <a:effectLst/>
                          <a:latin typeface="Calibri" panose="020F0502020204030204" pitchFamily="34" charset="0"/>
                          <a:ea typeface="Times New Roman" panose="02020603050405020304" pitchFamily="18" charset="0"/>
                        </a:rPr>
                        <a:t>Iteration 2</a:t>
                      </a:r>
                      <a:endParaRPr lang="en-US" sz="3600" b="0" i="0" dirty="0">
                        <a:solidFill>
                          <a:srgbClr val="00B0F0"/>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000" b="0" i="0" dirty="0">
                          <a:solidFill>
                            <a:srgbClr val="00B0F0"/>
                          </a:solidFill>
                          <a:effectLst/>
                          <a:latin typeface="Calibri" panose="020F0502020204030204" pitchFamily="34" charset="0"/>
                          <a:ea typeface="Times New Roman" panose="02020603050405020304" pitchFamily="18" charset="0"/>
                        </a:rPr>
                        <a:t>Iteration 3</a:t>
                      </a:r>
                      <a:endParaRPr lang="en-US" sz="3600" b="0" i="0" dirty="0">
                        <a:solidFill>
                          <a:srgbClr val="00B0F0"/>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F0"/>
                          </a:solidFill>
                          <a:effectLst/>
                          <a:uLnTx/>
                          <a:uFillTx/>
                          <a:latin typeface="Calibri" panose="020F0502020204030204" pitchFamily="34" charset="0"/>
                          <a:ea typeface="Times New Roman" panose="02020603050405020304" pitchFamily="18" charset="0"/>
                          <a:cs typeface="+mn-cs"/>
                        </a:rPr>
                        <a:t>Iteration 50</a:t>
                      </a:r>
                      <a:endParaRPr kumimoji="0" lang="en-US" sz="3600" b="0"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mn-cs"/>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8581959"/>
                  </a:ext>
                </a:extLst>
              </a:tr>
            </a:tbl>
          </a:graphicData>
        </a:graphic>
      </p:graphicFrame>
      <p:sp>
        <p:nvSpPr>
          <p:cNvPr id="14" name="Subtitle 2">
            <a:extLst>
              <a:ext uri="{FF2B5EF4-FFF2-40B4-BE49-F238E27FC236}">
                <a16:creationId xmlns:a16="http://schemas.microsoft.com/office/drawing/2014/main" id="{3F316DE9-3A21-0D41-F1D5-518757652099}"/>
              </a:ext>
            </a:extLst>
          </p:cNvPr>
          <p:cNvSpPr txBox="1">
            <a:spLocks/>
          </p:cNvSpPr>
          <p:nvPr/>
        </p:nvSpPr>
        <p:spPr>
          <a:xfrm>
            <a:off x="0" y="6581004"/>
            <a:ext cx="12192000" cy="276999"/>
          </a:xfrm>
          <a:prstGeom prst="rect">
            <a:avLst/>
          </a:prstGeom>
        </p:spPr>
        <p:txBody>
          <a:bodyPr vert="horz" wrap="square" lIns="91440" tIns="45720" rIns="91440" bIns="45720" numCol="1" rtlCol="0" anchor="b" anchorCtr="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200" dirty="0">
                <a:solidFill>
                  <a:schemeClr val="accent4"/>
                </a:solidFill>
              </a:rPr>
              <a:t>Data source:  </a:t>
            </a:r>
            <a:r>
              <a:rPr lang="da-DK" sz="1200" dirty="0">
                <a:solidFill>
                  <a:srgbClr val="0070C0"/>
                </a:solidFill>
              </a:rPr>
              <a:t>Gholipour </a:t>
            </a:r>
            <a:r>
              <a:rPr lang="da-DK" sz="1200" i="1" dirty="0">
                <a:solidFill>
                  <a:srgbClr val="0070C0"/>
                </a:solidFill>
              </a:rPr>
              <a:t>et al, </a:t>
            </a:r>
            <a:r>
              <a:rPr lang="da-DK" sz="1200" dirty="0">
                <a:solidFill>
                  <a:srgbClr val="0070C0"/>
                </a:solidFill>
              </a:rPr>
              <a:t>“</a:t>
            </a:r>
            <a:r>
              <a:rPr lang="da-DK" sz="1200" dirty="0">
                <a:solidFill>
                  <a:schemeClr val="tx2">
                    <a:lumMod val="60000"/>
                    <a:lumOff val="40000"/>
                  </a:schemeClr>
                </a:solidFill>
              </a:rPr>
              <a:t>A normative spatiotemporal MRI atlas of the fetal brain for automatic segmentation and analysis of early brain growth</a:t>
            </a:r>
            <a:r>
              <a:rPr lang="da-DK" sz="1200" dirty="0">
                <a:solidFill>
                  <a:srgbClr val="0070C0"/>
                </a:solidFill>
              </a:rPr>
              <a:t>,” </a:t>
            </a:r>
            <a:r>
              <a:rPr lang="da-DK" sz="1200" i="1" dirty="0">
                <a:solidFill>
                  <a:srgbClr val="0070C0"/>
                </a:solidFill>
              </a:rPr>
              <a:t>Scientific Reports</a:t>
            </a:r>
            <a:r>
              <a:rPr lang="da-DK" sz="1200" dirty="0">
                <a:solidFill>
                  <a:srgbClr val="0070C0"/>
                </a:solidFill>
              </a:rPr>
              <a:t>, 2017.</a:t>
            </a:r>
            <a:endParaRPr lang="en-US" sz="1200" dirty="0">
              <a:solidFill>
                <a:srgbClr val="0070C0"/>
              </a:solidFill>
            </a:endParaRPr>
          </a:p>
        </p:txBody>
      </p:sp>
      <p:sp>
        <p:nvSpPr>
          <p:cNvPr id="2" name="TextBox 1">
            <a:extLst>
              <a:ext uri="{FF2B5EF4-FFF2-40B4-BE49-F238E27FC236}">
                <a16:creationId xmlns:a16="http://schemas.microsoft.com/office/drawing/2014/main" id="{AC0CE9F5-CB1E-FCD7-CA56-8F4F19B54B13}"/>
              </a:ext>
            </a:extLst>
          </p:cNvPr>
          <p:cNvSpPr txBox="1"/>
          <p:nvPr/>
        </p:nvSpPr>
        <p:spPr>
          <a:xfrm>
            <a:off x="0" y="3906575"/>
            <a:ext cx="1290828" cy="646331"/>
          </a:xfrm>
          <a:prstGeom prst="rect">
            <a:avLst/>
          </a:prstGeom>
          <a:noFill/>
        </p:spPr>
        <p:txBody>
          <a:bodyPr wrap="square">
            <a:spAutoFit/>
          </a:bodyPr>
          <a:lstStyle/>
          <a:p>
            <a:r>
              <a:rPr lang="en-US" sz="1800" b="0" i="0" dirty="0">
                <a:solidFill>
                  <a:srgbClr val="66FF33"/>
                </a:solidFill>
                <a:effectLst/>
                <a:latin typeface="Calibri" panose="020F0502020204030204" pitchFamily="34" charset="0"/>
                <a:ea typeface="Times New Roman" panose="02020603050405020304" pitchFamily="18" charset="0"/>
              </a:rPr>
              <a:t>Week 21</a:t>
            </a:r>
          </a:p>
          <a:p>
            <a:r>
              <a:rPr lang="en-US" sz="1800" b="0" i="0" dirty="0">
                <a:solidFill>
                  <a:srgbClr val="FF0000"/>
                </a:solidFill>
                <a:effectLst/>
                <a:latin typeface="Calibri" panose="020F0502020204030204" pitchFamily="34" charset="0"/>
                <a:ea typeface="Times New Roman" panose="02020603050405020304" pitchFamily="18" charset="0"/>
              </a:rPr>
              <a:t>Week 38</a:t>
            </a:r>
            <a:endParaRPr lang="en-US" dirty="0"/>
          </a:p>
        </p:txBody>
      </p:sp>
    </p:spTree>
    <p:extLst>
      <p:ext uri="{BB962C8B-B14F-4D97-AF65-F5344CB8AC3E}">
        <p14:creationId xmlns:p14="http://schemas.microsoft.com/office/powerpoint/2010/main" val="174197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701"/>
                                        </p:tgtEl>
                                        <p:attrNameLst>
                                          <p:attrName>style.visibility</p:attrName>
                                        </p:attrNameLst>
                                      </p:cBhvr>
                                      <p:to>
                                        <p:strVal val="visible"/>
                                      </p:to>
                                    </p:set>
                                    <p:animEffect transition="in" filter="wipe(left)">
                                      <p:cBhvr>
                                        <p:cTn id="14" dur="500"/>
                                        <p:tgtEl>
                                          <p:spTgt spid="701"/>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Results of IDIR</a:t>
            </a:r>
          </a:p>
          <a:p>
            <a:pPr lvl="0" algn="ctr">
              <a:spcBef>
                <a:spcPct val="0"/>
              </a:spcBef>
              <a:defRPr/>
            </a:pPr>
            <a:r>
              <a:rPr lang="en-US" sz="3600" b="1" spc="150" dirty="0">
                <a:ln w="11430"/>
                <a:solidFill>
                  <a:srgbClr val="66FF33"/>
                </a:solidFill>
              </a:rPr>
              <a:t>3D Fetal MRI Registration</a:t>
            </a:r>
          </a:p>
        </p:txBody>
      </p:sp>
      <p:sp>
        <p:nvSpPr>
          <p:cNvPr id="14" name="Subtitle 2">
            <a:extLst>
              <a:ext uri="{FF2B5EF4-FFF2-40B4-BE49-F238E27FC236}">
                <a16:creationId xmlns:a16="http://schemas.microsoft.com/office/drawing/2014/main" id="{3F316DE9-3A21-0D41-F1D5-518757652099}"/>
              </a:ext>
            </a:extLst>
          </p:cNvPr>
          <p:cNvSpPr txBox="1">
            <a:spLocks/>
          </p:cNvSpPr>
          <p:nvPr/>
        </p:nvSpPr>
        <p:spPr>
          <a:xfrm>
            <a:off x="0" y="6581004"/>
            <a:ext cx="12192000" cy="276999"/>
          </a:xfrm>
          <a:prstGeom prst="rect">
            <a:avLst/>
          </a:prstGeom>
        </p:spPr>
        <p:txBody>
          <a:bodyPr vert="horz" wrap="square" lIns="91440" tIns="45720" rIns="91440" bIns="45720" numCol="1" rtlCol="0" anchor="b" anchorCtr="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200" dirty="0">
                <a:solidFill>
                  <a:schemeClr val="accent4"/>
                </a:solidFill>
              </a:rPr>
              <a:t>Data source:  </a:t>
            </a:r>
            <a:r>
              <a:rPr lang="da-DK" sz="1200" dirty="0">
                <a:solidFill>
                  <a:srgbClr val="0070C0"/>
                </a:solidFill>
              </a:rPr>
              <a:t>Gholipour </a:t>
            </a:r>
            <a:r>
              <a:rPr lang="da-DK" sz="1200" i="1" dirty="0">
                <a:solidFill>
                  <a:srgbClr val="0070C0"/>
                </a:solidFill>
              </a:rPr>
              <a:t>et al, </a:t>
            </a:r>
            <a:r>
              <a:rPr lang="da-DK" sz="1200" dirty="0">
                <a:solidFill>
                  <a:srgbClr val="0070C0"/>
                </a:solidFill>
              </a:rPr>
              <a:t>“</a:t>
            </a:r>
            <a:r>
              <a:rPr lang="da-DK" sz="1200" dirty="0">
                <a:solidFill>
                  <a:schemeClr val="tx2">
                    <a:lumMod val="60000"/>
                    <a:lumOff val="40000"/>
                  </a:schemeClr>
                </a:solidFill>
              </a:rPr>
              <a:t>A normative spatiotemporal MRI atlas of the fetal brain for automatic segmentation and analysis of early brain growth</a:t>
            </a:r>
            <a:r>
              <a:rPr lang="da-DK" sz="1200" dirty="0">
                <a:solidFill>
                  <a:srgbClr val="0070C0"/>
                </a:solidFill>
              </a:rPr>
              <a:t>,” </a:t>
            </a:r>
            <a:r>
              <a:rPr lang="da-DK" sz="1200" i="1" dirty="0">
                <a:solidFill>
                  <a:srgbClr val="0070C0"/>
                </a:solidFill>
              </a:rPr>
              <a:t>Scientific Reports</a:t>
            </a:r>
            <a:r>
              <a:rPr lang="da-DK" sz="1200" dirty="0">
                <a:solidFill>
                  <a:srgbClr val="0070C0"/>
                </a:solidFill>
              </a:rPr>
              <a:t>, 2017.</a:t>
            </a:r>
            <a:endParaRPr lang="en-US" sz="1200" dirty="0">
              <a:solidFill>
                <a:srgbClr val="0070C0"/>
              </a:solidFill>
            </a:endParaRPr>
          </a:p>
        </p:txBody>
      </p:sp>
      <p:pic>
        <p:nvPicPr>
          <p:cNvPr id="2" name="Picture 1">
            <a:extLst>
              <a:ext uri="{FF2B5EF4-FFF2-40B4-BE49-F238E27FC236}">
                <a16:creationId xmlns:a16="http://schemas.microsoft.com/office/drawing/2014/main" id="{042E8A2E-E8AE-516A-CBCF-4EAB7D3F95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1947" y="1465634"/>
            <a:ext cx="5708106" cy="4164322"/>
          </a:xfrm>
          <a:prstGeom prst="roundRect">
            <a:avLst>
              <a:gd name="adj" fmla="val 8594"/>
            </a:avLst>
          </a:prstGeom>
          <a:solidFill>
            <a:srgbClr val="FFFFFF">
              <a:shade val="85000"/>
            </a:srgbClr>
          </a:solidFill>
          <a:ln>
            <a:noFill/>
          </a:ln>
          <a:effectLst>
            <a:reflection blurRad="12700" stA="20000" endPos="28000" dist="5000" dir="5400000" sy="-100000" algn="bl" rotWithShape="0"/>
          </a:effectLst>
        </p:spPr>
      </p:pic>
      <p:sp>
        <p:nvSpPr>
          <p:cNvPr id="7" name="Title 1">
            <a:extLst>
              <a:ext uri="{FF2B5EF4-FFF2-40B4-BE49-F238E27FC236}">
                <a16:creationId xmlns:a16="http://schemas.microsoft.com/office/drawing/2014/main" id="{EE660D42-5E4F-F358-22B1-9CE94976A41B}"/>
              </a:ext>
            </a:extLst>
          </p:cNvPr>
          <p:cNvSpPr txBox="1">
            <a:spLocks/>
          </p:cNvSpPr>
          <p:nvPr/>
        </p:nvSpPr>
        <p:spPr>
          <a:xfrm>
            <a:off x="-1" y="2549600"/>
            <a:ext cx="3241947" cy="1758799"/>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algn="ctr">
              <a:lnSpc>
                <a:spcPct val="150000"/>
              </a:lnSpc>
              <a:spcBef>
                <a:spcPct val="0"/>
              </a:spcBef>
              <a:defRPr/>
            </a:pPr>
            <a:r>
              <a:rPr lang="en-US" sz="2400" b="1" spc="150" dirty="0">
                <a:ln w="11430"/>
                <a:solidFill>
                  <a:srgbClr val="FFFF00"/>
                </a:solidFill>
              </a:rPr>
              <a:t>Overlap of 116 labels</a:t>
            </a:r>
          </a:p>
        </p:txBody>
      </p:sp>
      <p:sp>
        <p:nvSpPr>
          <p:cNvPr id="9" name="Subtitle 2">
            <a:extLst>
              <a:ext uri="{FF2B5EF4-FFF2-40B4-BE49-F238E27FC236}">
                <a16:creationId xmlns:a16="http://schemas.microsoft.com/office/drawing/2014/main" id="{C19C5EB4-9F66-2D2E-721B-250624B3F44A}"/>
              </a:ext>
            </a:extLst>
          </p:cNvPr>
          <p:cNvSpPr txBox="1">
            <a:spLocks/>
          </p:cNvSpPr>
          <p:nvPr/>
        </p:nvSpPr>
        <p:spPr>
          <a:xfrm>
            <a:off x="8950053" y="2729285"/>
            <a:ext cx="3241946" cy="95223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rgbClr val="00B09F"/>
                </a:solidFill>
              </a:rPr>
              <a:t>Diffeomorphic demons with three resolution levels:</a:t>
            </a:r>
          </a:p>
          <a:p>
            <a:pPr marL="0" indent="0" algn="ctr">
              <a:buNone/>
            </a:pPr>
            <a:r>
              <a:rPr lang="en-US" sz="1800" b="1" dirty="0">
                <a:solidFill>
                  <a:srgbClr val="FC0A94"/>
                </a:solidFill>
              </a:rPr>
              <a:t>0.76</a:t>
            </a:r>
          </a:p>
        </p:txBody>
      </p:sp>
      <p:sp>
        <p:nvSpPr>
          <p:cNvPr id="12" name="Subtitle 2">
            <a:extLst>
              <a:ext uri="{FF2B5EF4-FFF2-40B4-BE49-F238E27FC236}">
                <a16:creationId xmlns:a16="http://schemas.microsoft.com/office/drawing/2014/main" id="{407D8D7A-E955-00A2-E899-CE7A5C6010C6}"/>
              </a:ext>
            </a:extLst>
          </p:cNvPr>
          <p:cNvSpPr txBox="1">
            <a:spLocks/>
          </p:cNvSpPr>
          <p:nvPr/>
        </p:nvSpPr>
        <p:spPr>
          <a:xfrm>
            <a:off x="8950052" y="3680334"/>
            <a:ext cx="3241946" cy="6903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rgbClr val="00B09F"/>
                </a:solidFill>
              </a:rPr>
              <a:t>After initialization with IDIR:</a:t>
            </a:r>
          </a:p>
          <a:p>
            <a:pPr marL="0" indent="0" algn="ctr">
              <a:buNone/>
            </a:pPr>
            <a:r>
              <a:rPr lang="en-US" sz="1800" b="1" dirty="0">
                <a:solidFill>
                  <a:srgbClr val="FC0A94"/>
                </a:solidFill>
              </a:rPr>
              <a:t>0.80</a:t>
            </a:r>
          </a:p>
        </p:txBody>
      </p:sp>
    </p:spTree>
    <p:extLst>
      <p:ext uri="{BB962C8B-B14F-4D97-AF65-F5344CB8AC3E}">
        <p14:creationId xmlns:p14="http://schemas.microsoft.com/office/powerpoint/2010/main" val="165940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0" y="3"/>
            <a:ext cx="12192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Intermediate Deformable Image Registration (IDIR)</a:t>
            </a:r>
          </a:p>
        </p:txBody>
      </p:sp>
      <p:sp>
        <p:nvSpPr>
          <p:cNvPr id="17" name="Title 1">
            <a:extLst>
              <a:ext uri="{FF2B5EF4-FFF2-40B4-BE49-F238E27FC236}">
                <a16:creationId xmlns:a16="http://schemas.microsoft.com/office/drawing/2014/main" id="{52443BE5-8423-425C-A0F3-C835F2624FD0}"/>
              </a:ext>
            </a:extLst>
          </p:cNvPr>
          <p:cNvSpPr txBox="1">
            <a:spLocks/>
          </p:cNvSpPr>
          <p:nvPr/>
        </p:nvSpPr>
        <p:spPr>
          <a:xfrm>
            <a:off x="1059080" y="1470028"/>
            <a:ext cx="10073840" cy="433414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marL="1028700" lvl="1" indent="-571500">
              <a:lnSpc>
                <a:spcPct val="150000"/>
              </a:lnSpc>
              <a:spcBef>
                <a:spcPct val="0"/>
              </a:spcBef>
              <a:buFont typeface="Arial" panose="020B0604020202020204" pitchFamily="34" charset="0"/>
              <a:buChar char="•"/>
              <a:defRPr/>
            </a:pPr>
            <a:r>
              <a:rPr lang="en-US" sz="2400" b="1" spc="150" dirty="0">
                <a:ln w="11430"/>
                <a:solidFill>
                  <a:srgbClr val="66FF33"/>
                </a:solidFill>
              </a:rPr>
              <a:t>Suitable for initializing deformable registration:</a:t>
            </a:r>
          </a:p>
          <a:p>
            <a:pPr marL="1485900" lvl="2" indent="-571500">
              <a:lnSpc>
                <a:spcPct val="150000"/>
              </a:lnSpc>
              <a:spcBef>
                <a:spcPct val="0"/>
              </a:spcBef>
              <a:buFont typeface="Arial" panose="020B0604020202020204" pitchFamily="34" charset="0"/>
              <a:buChar char="•"/>
              <a:defRPr/>
            </a:pPr>
            <a:r>
              <a:rPr lang="en-US" sz="2400" spc="150" dirty="0">
                <a:ln w="11430"/>
                <a:solidFill>
                  <a:srgbClr val="FFFF00"/>
                </a:solidFill>
              </a:rPr>
              <a:t>More flexible than affine registration</a:t>
            </a:r>
          </a:p>
          <a:p>
            <a:pPr marL="1485900" lvl="2" indent="-571500">
              <a:lnSpc>
                <a:spcPct val="150000"/>
              </a:lnSpc>
              <a:spcBef>
                <a:spcPct val="0"/>
              </a:spcBef>
              <a:buFont typeface="Arial" panose="020B0604020202020204" pitchFamily="34" charset="0"/>
              <a:buChar char="•"/>
              <a:defRPr/>
            </a:pPr>
            <a:r>
              <a:rPr lang="en-US" sz="2400" spc="150" dirty="0">
                <a:ln w="11430"/>
                <a:solidFill>
                  <a:srgbClr val="FFFF00"/>
                </a:solidFill>
              </a:rPr>
              <a:t>Less flexible than standard deformable registration</a:t>
            </a:r>
          </a:p>
          <a:p>
            <a:pPr marL="1028700" lvl="1" indent="-571500">
              <a:lnSpc>
                <a:spcPct val="150000"/>
              </a:lnSpc>
              <a:spcBef>
                <a:spcPct val="0"/>
              </a:spcBef>
              <a:buFont typeface="Arial" panose="020B0604020202020204" pitchFamily="34" charset="0"/>
              <a:buChar char="•"/>
              <a:defRPr/>
            </a:pPr>
            <a:r>
              <a:rPr lang="en-US" sz="2400" b="1" spc="150" dirty="0">
                <a:ln w="11430"/>
                <a:solidFill>
                  <a:srgbClr val="66FF33"/>
                </a:solidFill>
              </a:rPr>
              <a:t>Computationally efficient:</a:t>
            </a:r>
          </a:p>
          <a:p>
            <a:pPr marL="1485900" lvl="2" indent="-571500">
              <a:lnSpc>
                <a:spcPct val="150000"/>
              </a:lnSpc>
              <a:spcBef>
                <a:spcPct val="0"/>
              </a:spcBef>
              <a:buFont typeface="Arial" panose="020B0604020202020204" pitchFamily="34" charset="0"/>
              <a:buChar char="•"/>
              <a:defRPr/>
            </a:pPr>
            <a:r>
              <a:rPr lang="en-US" sz="2400" spc="150" dirty="0">
                <a:ln w="11430"/>
                <a:solidFill>
                  <a:srgbClr val="FFFF00"/>
                </a:solidFill>
              </a:rPr>
              <a:t>Moderately low computational complexity</a:t>
            </a:r>
          </a:p>
          <a:p>
            <a:pPr marL="1485900" lvl="2" indent="-571500">
              <a:lnSpc>
                <a:spcPct val="150000"/>
              </a:lnSpc>
              <a:spcBef>
                <a:spcPct val="0"/>
              </a:spcBef>
              <a:buFont typeface="Arial" panose="020B0604020202020204" pitchFamily="34" charset="0"/>
              <a:buChar char="•"/>
              <a:defRPr/>
            </a:pPr>
            <a:r>
              <a:rPr lang="en-US" sz="2400" spc="150" dirty="0">
                <a:ln w="11430"/>
                <a:solidFill>
                  <a:srgbClr val="FFFF00"/>
                </a:solidFill>
              </a:rPr>
              <a:t>Alignment of the bulk of deformation within a few iterations</a:t>
            </a:r>
          </a:p>
        </p:txBody>
      </p:sp>
    </p:spTree>
    <p:extLst>
      <p:ext uri="{BB962C8B-B14F-4D97-AF65-F5344CB8AC3E}">
        <p14:creationId xmlns:p14="http://schemas.microsoft.com/office/powerpoint/2010/main" val="179943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964439" y="3"/>
            <a:ext cx="2263122" cy="1521667"/>
          </a:xfrm>
          <a:prstGeom prst="rect">
            <a:avLst/>
          </a:prstGeom>
        </p:spPr>
      </p:pic>
      <p:sp>
        <p:nvSpPr>
          <p:cNvPr id="6" name="Subtitle 2"/>
          <p:cNvSpPr txBox="1">
            <a:spLocks/>
          </p:cNvSpPr>
          <p:nvPr/>
        </p:nvSpPr>
        <p:spPr>
          <a:xfrm>
            <a:off x="2528051" y="2967335"/>
            <a:ext cx="7135898" cy="923330"/>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5400" b="1" dirty="0">
                <a:solidFill>
                  <a:srgbClr val="66FF33"/>
                </a:solidFill>
              </a:rPr>
              <a:t>Thank You!</a:t>
            </a:r>
          </a:p>
        </p:txBody>
      </p:sp>
      <p:sp>
        <p:nvSpPr>
          <p:cNvPr id="4" name="TextBox 3">
            <a:extLst>
              <a:ext uri="{FF2B5EF4-FFF2-40B4-BE49-F238E27FC236}">
                <a16:creationId xmlns:a16="http://schemas.microsoft.com/office/drawing/2014/main" id="{B4ACB477-8B4F-49C1-A9E2-EF5B33BD754A}"/>
              </a:ext>
            </a:extLst>
          </p:cNvPr>
          <p:cNvSpPr txBox="1"/>
          <p:nvPr/>
        </p:nvSpPr>
        <p:spPr>
          <a:xfrm>
            <a:off x="1524003" y="5487945"/>
            <a:ext cx="9143999" cy="276999"/>
          </a:xfrm>
          <a:prstGeom prst="rect">
            <a:avLst/>
          </a:prstGeom>
          <a:noFill/>
          <a:ln w="12700">
            <a:noFill/>
          </a:ln>
        </p:spPr>
        <p:txBody>
          <a:bodyPr wrap="square" lIns="0" tIns="0" rIns="0" bIns="0" rtlCol="0">
            <a:spAutoFit/>
          </a:bodyPr>
          <a:lstStyle/>
          <a:p>
            <a:pPr algn="ctr" defTabSz="346075"/>
            <a:r>
              <a:rPr lang="en-US" dirty="0">
                <a:solidFill>
                  <a:schemeClr val="accent5">
                    <a:lumMod val="75000"/>
                  </a:schemeClr>
                </a:solidFill>
              </a:rPr>
              <a:t>http://</a:t>
            </a:r>
            <a:r>
              <a:rPr lang="en-US" dirty="0">
                <a:solidFill>
                  <a:srgbClr val="00B0F0"/>
                </a:solidFill>
              </a:rPr>
              <a:t>iman</a:t>
            </a:r>
            <a:r>
              <a:rPr lang="en-US" dirty="0">
                <a:solidFill>
                  <a:schemeClr val="accent5">
                    <a:lumMod val="75000"/>
                  </a:schemeClr>
                </a:solidFill>
              </a:rPr>
              <a:t>.</a:t>
            </a:r>
            <a:r>
              <a:rPr lang="en-US" dirty="0">
                <a:solidFill>
                  <a:srgbClr val="00B0F0"/>
                </a:solidFill>
              </a:rPr>
              <a:t>mgh</a:t>
            </a:r>
            <a:r>
              <a:rPr lang="en-US" dirty="0">
                <a:solidFill>
                  <a:schemeClr val="accent5">
                    <a:lumMod val="75000"/>
                  </a:schemeClr>
                </a:solidFill>
              </a:rPr>
              <a:t>.</a:t>
            </a:r>
            <a:r>
              <a:rPr lang="en-US" dirty="0">
                <a:solidFill>
                  <a:srgbClr val="00B0F0"/>
                </a:solidFill>
              </a:rPr>
              <a:t>harvard.edu</a:t>
            </a:r>
            <a:endParaRPr lang="en-US" i="1" dirty="0">
              <a:solidFill>
                <a:srgbClr val="00B0F0"/>
              </a:solidFill>
            </a:endParaRPr>
          </a:p>
        </p:txBody>
      </p:sp>
      <p:sp>
        <p:nvSpPr>
          <p:cNvPr id="2" name="TextBox 1">
            <a:extLst>
              <a:ext uri="{FF2B5EF4-FFF2-40B4-BE49-F238E27FC236}">
                <a16:creationId xmlns:a16="http://schemas.microsoft.com/office/drawing/2014/main" id="{9C9D3E82-8A20-330F-D29F-765BFF6A2BC7}"/>
              </a:ext>
            </a:extLst>
          </p:cNvPr>
          <p:cNvSpPr txBox="1"/>
          <p:nvPr/>
        </p:nvSpPr>
        <p:spPr>
          <a:xfrm>
            <a:off x="1524000" y="4550805"/>
            <a:ext cx="9143999" cy="276999"/>
          </a:xfrm>
          <a:prstGeom prst="rect">
            <a:avLst/>
          </a:prstGeom>
          <a:noFill/>
          <a:ln w="12700">
            <a:noFill/>
          </a:ln>
        </p:spPr>
        <p:txBody>
          <a:bodyPr wrap="square" lIns="0" tIns="0" rIns="0" bIns="0" rtlCol="0">
            <a:spAutoFit/>
          </a:bodyPr>
          <a:lstStyle/>
          <a:p>
            <a:pPr algn="ctr" defTabSz="346075"/>
            <a:r>
              <a:rPr lang="en-US" dirty="0">
                <a:solidFill>
                  <a:schemeClr val="accent5">
                    <a:lumMod val="75000"/>
                  </a:schemeClr>
                </a:solidFill>
              </a:rPr>
              <a:t>Code:  </a:t>
            </a:r>
            <a:r>
              <a:rPr lang="en-US" dirty="0">
                <a:solidFill>
                  <a:srgbClr val="00B0F0"/>
                </a:solidFill>
              </a:rPr>
              <a:t>www.nitrc.org/projects/msi-register </a:t>
            </a:r>
            <a:endParaRPr lang="en-US" i="1" dirty="0">
              <a:solidFill>
                <a:srgbClr val="00B0F0"/>
              </a:solidFill>
            </a:endParaRPr>
          </a:p>
        </p:txBody>
      </p:sp>
      <p:pic>
        <p:nvPicPr>
          <p:cNvPr id="8" name="Picture 7" descr="Qr code">
            <a:extLst>
              <a:ext uri="{FF2B5EF4-FFF2-40B4-BE49-F238E27FC236}">
                <a16:creationId xmlns:a16="http://schemas.microsoft.com/office/drawing/2014/main" id="{2742A65C-40F5-A715-8D52-ED8E04F38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975" y="4956051"/>
            <a:ext cx="1617785" cy="1617785"/>
          </a:xfrm>
          <a:prstGeom prst="rect">
            <a:avLst/>
          </a:prstGeom>
          <a:ln>
            <a:noFill/>
          </a:ln>
          <a:effectLst>
            <a:softEdge rad="112500"/>
          </a:effectLst>
        </p:spPr>
      </p:pic>
    </p:spTree>
    <p:extLst>
      <p:ext uri="{BB962C8B-B14F-4D97-AF65-F5344CB8AC3E}">
        <p14:creationId xmlns:p14="http://schemas.microsoft.com/office/powerpoint/2010/main" val="105464785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Initialization of Deformable Registration</a:t>
            </a:r>
          </a:p>
        </p:txBody>
      </p:sp>
      <p:sp>
        <p:nvSpPr>
          <p:cNvPr id="17" name="Title 1">
            <a:extLst>
              <a:ext uri="{FF2B5EF4-FFF2-40B4-BE49-F238E27FC236}">
                <a16:creationId xmlns:a16="http://schemas.microsoft.com/office/drawing/2014/main" id="{52443BE5-8423-425C-A0F3-C835F2624FD0}"/>
              </a:ext>
            </a:extLst>
          </p:cNvPr>
          <p:cNvSpPr txBox="1">
            <a:spLocks/>
          </p:cNvSpPr>
          <p:nvPr/>
        </p:nvSpPr>
        <p:spPr>
          <a:xfrm>
            <a:off x="612291" y="1545021"/>
            <a:ext cx="10967419" cy="4909832"/>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marL="571500" indent="-571500">
              <a:lnSpc>
                <a:spcPct val="150000"/>
              </a:lnSpc>
              <a:spcBef>
                <a:spcPct val="0"/>
              </a:spcBef>
              <a:buFont typeface="Arial" panose="020B0604020202020204" pitchFamily="34" charset="0"/>
              <a:buChar char="•"/>
              <a:defRPr/>
            </a:pPr>
            <a:r>
              <a:rPr lang="en-US" sz="2400" b="1" spc="150" dirty="0">
                <a:ln w="11430"/>
                <a:solidFill>
                  <a:srgbClr val="FF0000"/>
                </a:solidFill>
              </a:rPr>
              <a:t>Problem:</a:t>
            </a:r>
          </a:p>
          <a:p>
            <a:pPr marL="1028700" lvl="1" indent="-571500">
              <a:lnSpc>
                <a:spcPct val="150000"/>
              </a:lnSpc>
              <a:spcBef>
                <a:spcPct val="0"/>
              </a:spcBef>
              <a:buFont typeface="Arial" panose="020B0604020202020204" pitchFamily="34" charset="0"/>
              <a:buChar char="•"/>
              <a:defRPr/>
            </a:pPr>
            <a:r>
              <a:rPr lang="en-US" sz="2400" b="1" spc="150" dirty="0">
                <a:ln w="11430"/>
                <a:solidFill>
                  <a:srgbClr val="FFFF00"/>
                </a:solidFill>
              </a:rPr>
              <a:t>Deformable registration may miss the global optimum.</a:t>
            </a:r>
          </a:p>
          <a:p>
            <a:pPr marL="571500" indent="-571500">
              <a:lnSpc>
                <a:spcPct val="150000"/>
              </a:lnSpc>
              <a:spcBef>
                <a:spcPct val="0"/>
              </a:spcBef>
              <a:buFont typeface="Arial" panose="020B0604020202020204" pitchFamily="34" charset="0"/>
              <a:buChar char="•"/>
              <a:defRPr/>
            </a:pPr>
            <a:r>
              <a:rPr lang="en-US" sz="2400" b="1" spc="150" dirty="0">
                <a:ln w="11430"/>
                <a:solidFill>
                  <a:srgbClr val="66FF33"/>
                </a:solidFill>
              </a:rPr>
              <a:t>A solution:</a:t>
            </a:r>
          </a:p>
          <a:p>
            <a:pPr marL="1028700" lvl="1" indent="-571500">
              <a:lnSpc>
                <a:spcPct val="150000"/>
              </a:lnSpc>
              <a:spcBef>
                <a:spcPct val="0"/>
              </a:spcBef>
              <a:buFont typeface="Arial" panose="020B0604020202020204" pitchFamily="34" charset="0"/>
              <a:buChar char="•"/>
              <a:defRPr/>
            </a:pPr>
            <a:r>
              <a:rPr lang="en-US" sz="2400" b="1" spc="150" dirty="0">
                <a:ln w="11430"/>
                <a:solidFill>
                  <a:srgbClr val="FFFF00"/>
                </a:solidFill>
              </a:rPr>
              <a:t>Initialize with the results of affine (linear) registration.</a:t>
            </a:r>
          </a:p>
          <a:p>
            <a:pPr marL="571500" indent="-571500">
              <a:lnSpc>
                <a:spcPct val="150000"/>
              </a:lnSpc>
              <a:spcBef>
                <a:spcPct val="0"/>
              </a:spcBef>
              <a:buFont typeface="Arial" panose="020B0604020202020204" pitchFamily="34" charset="0"/>
              <a:buChar char="•"/>
              <a:defRPr/>
            </a:pPr>
            <a:r>
              <a:rPr lang="en-US" sz="2400" b="1" spc="150" dirty="0">
                <a:ln w="11430"/>
                <a:solidFill>
                  <a:schemeClr val="accent6">
                    <a:lumMod val="75000"/>
                  </a:schemeClr>
                </a:solidFill>
              </a:rPr>
              <a:t>Drawback:</a:t>
            </a:r>
          </a:p>
          <a:p>
            <a:pPr marL="1028700" lvl="1" indent="-571500">
              <a:lnSpc>
                <a:spcPct val="150000"/>
              </a:lnSpc>
              <a:spcBef>
                <a:spcPct val="0"/>
              </a:spcBef>
              <a:buFont typeface="Arial" panose="020B0604020202020204" pitchFamily="34" charset="0"/>
              <a:buChar char="•"/>
              <a:defRPr/>
            </a:pPr>
            <a:r>
              <a:rPr lang="en-US" sz="2400" b="1" spc="150" dirty="0">
                <a:ln w="11430"/>
                <a:solidFill>
                  <a:srgbClr val="FFFF00"/>
                </a:solidFill>
              </a:rPr>
              <a:t>Affine is too simple and does not account for anatomical variation.</a:t>
            </a:r>
          </a:p>
          <a:p>
            <a:pPr marL="571500" indent="-571500">
              <a:lnSpc>
                <a:spcPct val="150000"/>
              </a:lnSpc>
              <a:spcBef>
                <a:spcPct val="0"/>
              </a:spcBef>
              <a:buFont typeface="Arial" panose="020B0604020202020204" pitchFamily="34" charset="0"/>
              <a:buChar char="•"/>
              <a:defRPr/>
            </a:pPr>
            <a:r>
              <a:rPr lang="en-US" sz="2400" b="1" spc="150" dirty="0">
                <a:ln w="11430"/>
                <a:solidFill>
                  <a:srgbClr val="66FF33"/>
                </a:solidFill>
              </a:rPr>
              <a:t>Proposed solution:</a:t>
            </a:r>
          </a:p>
          <a:p>
            <a:pPr marL="1028700" lvl="1" indent="-571500">
              <a:lnSpc>
                <a:spcPct val="150000"/>
              </a:lnSpc>
              <a:spcBef>
                <a:spcPct val="0"/>
              </a:spcBef>
              <a:buFont typeface="Arial" panose="020B0604020202020204" pitchFamily="34" charset="0"/>
              <a:buChar char="•"/>
              <a:defRPr/>
            </a:pPr>
            <a:r>
              <a:rPr lang="en-US" sz="2400" b="1" spc="150" dirty="0">
                <a:ln w="11430"/>
                <a:solidFill>
                  <a:srgbClr val="FFFF00"/>
                </a:solidFill>
              </a:rPr>
              <a:t>Initialize with </a:t>
            </a:r>
            <a:r>
              <a:rPr lang="en-US" sz="2400" b="1" i="1" spc="150" dirty="0">
                <a:ln w="11430"/>
                <a:solidFill>
                  <a:srgbClr val="FFFF00"/>
                </a:solidFill>
              </a:rPr>
              <a:t>Intermediate Deformable Image Registration (IDIR)</a:t>
            </a:r>
            <a:r>
              <a:rPr lang="en-US" sz="2400" b="1" spc="150" dirty="0">
                <a:ln w="11430"/>
                <a:solidFill>
                  <a:srgbClr val="FFFF00"/>
                </a:solidFill>
              </a:rPr>
              <a:t>.</a:t>
            </a:r>
          </a:p>
          <a:p>
            <a:pPr marL="1028700" lvl="1" indent="-571500">
              <a:lnSpc>
                <a:spcPct val="150000"/>
              </a:lnSpc>
              <a:spcBef>
                <a:spcPct val="0"/>
              </a:spcBef>
              <a:buFont typeface="Arial" panose="020B0604020202020204" pitchFamily="34" charset="0"/>
              <a:buChar char="•"/>
              <a:defRPr/>
            </a:pPr>
            <a:endParaRPr lang="en-US" sz="2400" b="1" spc="150" dirty="0">
              <a:ln w="11430"/>
              <a:solidFill>
                <a:srgbClr val="FFFF00"/>
              </a:solidFill>
            </a:endParaRPr>
          </a:p>
        </p:txBody>
      </p:sp>
    </p:spTree>
    <p:extLst>
      <p:ext uri="{BB962C8B-B14F-4D97-AF65-F5344CB8AC3E}">
        <p14:creationId xmlns:p14="http://schemas.microsoft.com/office/powerpoint/2010/main" val="324978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fade">
                                      <p:cBhvr>
                                        <p:cTn id="11" dur="500"/>
                                        <p:tgtEl>
                                          <p:spTgt spid="1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animEffect transition="in" filter="fade">
                                      <p:cBhvr>
                                        <p:cTn id="16" dur="500"/>
                                        <p:tgtEl>
                                          <p:spTgt spid="17">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
                                            <p:txEl>
                                              <p:pRg st="3" end="3"/>
                                            </p:txEl>
                                          </p:spTgt>
                                        </p:tgtEl>
                                        <p:attrNameLst>
                                          <p:attrName>style.visibility</p:attrName>
                                        </p:attrNameLst>
                                      </p:cBhvr>
                                      <p:to>
                                        <p:strVal val="visible"/>
                                      </p:to>
                                    </p:set>
                                    <p:animEffect transition="in" filter="fade">
                                      <p:cBhvr>
                                        <p:cTn id="20" dur="500"/>
                                        <p:tgtEl>
                                          <p:spTgt spid="1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Effect transition="in" filter="fade">
                                      <p:cBhvr>
                                        <p:cTn id="25" dur="500"/>
                                        <p:tgtEl>
                                          <p:spTgt spid="17">
                                            <p:txEl>
                                              <p:pRg st="4" end="4"/>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7">
                                            <p:txEl>
                                              <p:pRg st="5" end="5"/>
                                            </p:txEl>
                                          </p:spTgt>
                                        </p:tgtEl>
                                        <p:attrNameLst>
                                          <p:attrName>style.visibility</p:attrName>
                                        </p:attrNameLst>
                                      </p:cBhvr>
                                      <p:to>
                                        <p:strVal val="visible"/>
                                      </p:to>
                                    </p:set>
                                    <p:animEffect transition="in" filter="fade">
                                      <p:cBhvr>
                                        <p:cTn id="29" dur="500"/>
                                        <p:tgtEl>
                                          <p:spTgt spid="17">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xEl>
                                              <p:pRg st="6" end="6"/>
                                            </p:txEl>
                                          </p:spTgt>
                                        </p:tgtEl>
                                        <p:attrNameLst>
                                          <p:attrName>style.visibility</p:attrName>
                                        </p:attrNameLst>
                                      </p:cBhvr>
                                      <p:to>
                                        <p:strVal val="visible"/>
                                      </p:to>
                                    </p:set>
                                    <p:animEffect transition="in" filter="fade">
                                      <p:cBhvr>
                                        <p:cTn id="34" dur="500"/>
                                        <p:tgtEl>
                                          <p:spTgt spid="17">
                                            <p:txEl>
                                              <p:pRg st="6" end="6"/>
                                            </p:txEl>
                                          </p:spTgt>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7">
                                            <p:txEl>
                                              <p:pRg st="7" end="7"/>
                                            </p:txEl>
                                          </p:spTgt>
                                        </p:tgtEl>
                                        <p:attrNameLst>
                                          <p:attrName>style.visibility</p:attrName>
                                        </p:attrNameLst>
                                      </p:cBhvr>
                                      <p:to>
                                        <p:strVal val="visible"/>
                                      </p:to>
                                    </p:set>
                                    <p:animEffect transition="in" filter="fade">
                                      <p:cBhvr>
                                        <p:cTn id="38" dur="500"/>
                                        <p:tgtEl>
                                          <p:spTgt spid="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112A0C7-6C59-4610-AEAF-359BC2788EF3}"/>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Cross-Correlation of Phase Images</a:t>
            </a:r>
          </a:p>
        </p:txBody>
      </p:sp>
      <p:pic>
        <p:nvPicPr>
          <p:cNvPr id="2" name="CC_video">
            <a:hlinkClick r:id="" action="ppaction://media"/>
            <a:extLst>
              <a:ext uri="{FF2B5EF4-FFF2-40B4-BE49-F238E27FC236}">
                <a16:creationId xmlns:a16="http://schemas.microsoft.com/office/drawing/2014/main" id="{298C44DC-4BE3-4472-AC35-3C05B14F55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6423" y="1221544"/>
            <a:ext cx="10059155" cy="4662837"/>
          </a:xfrm>
          <a:prstGeom prst="rect">
            <a:avLst/>
          </a:prstGeom>
        </p:spPr>
      </p:pic>
      <p:sp>
        <p:nvSpPr>
          <p:cNvPr id="8" name="TextBox 7">
            <a:extLst>
              <a:ext uri="{FF2B5EF4-FFF2-40B4-BE49-F238E27FC236}">
                <a16:creationId xmlns:a16="http://schemas.microsoft.com/office/drawing/2014/main" id="{17C1CC31-9874-4FFB-AA9E-129944C329F2}"/>
              </a:ext>
            </a:extLst>
          </p:cNvPr>
          <p:cNvSpPr txBox="1"/>
          <p:nvPr/>
        </p:nvSpPr>
        <p:spPr>
          <a:xfrm>
            <a:off x="0" y="5884382"/>
            <a:ext cx="12192000" cy="553998"/>
          </a:xfrm>
          <a:prstGeom prst="rect">
            <a:avLst/>
          </a:prstGeom>
          <a:noFill/>
          <a:ln w="12700">
            <a:noFill/>
          </a:ln>
        </p:spPr>
        <p:txBody>
          <a:bodyPr wrap="square" lIns="0" tIns="0" rIns="0" bIns="0" rtlCol="0">
            <a:spAutoFit/>
          </a:bodyPr>
          <a:lstStyle/>
          <a:p>
            <a:pPr algn="ctr" defTabSz="346075"/>
            <a:r>
              <a:rPr lang="en-US" dirty="0">
                <a:solidFill>
                  <a:srgbClr val="00B0F0"/>
                </a:solidFill>
              </a:rPr>
              <a:t>Cross-correlation of the </a:t>
            </a:r>
            <a:r>
              <a:rPr lang="en-US" i="1" dirty="0">
                <a:solidFill>
                  <a:srgbClr val="00B0F0"/>
                </a:solidFill>
              </a:rPr>
              <a:t>images</a:t>
            </a:r>
          </a:p>
          <a:p>
            <a:pPr algn="ctr" defTabSz="346075"/>
            <a:r>
              <a:rPr lang="en-US" dirty="0">
                <a:solidFill>
                  <a:srgbClr val="FFFF00"/>
                </a:solidFill>
              </a:rPr>
              <a:t>Cross-correlation of the </a:t>
            </a:r>
            <a:r>
              <a:rPr lang="en-US" i="1" dirty="0">
                <a:solidFill>
                  <a:srgbClr val="FFFF00"/>
                </a:solidFill>
              </a:rPr>
              <a:t>phase images</a:t>
            </a:r>
          </a:p>
        </p:txBody>
      </p:sp>
      <p:sp>
        <p:nvSpPr>
          <p:cNvPr id="9" name="Subtitle 2">
            <a:extLst>
              <a:ext uri="{FF2B5EF4-FFF2-40B4-BE49-F238E27FC236}">
                <a16:creationId xmlns:a16="http://schemas.microsoft.com/office/drawing/2014/main" id="{1A458358-AC06-49AE-B5EB-FFB9ED8ADB29}"/>
              </a:ext>
            </a:extLst>
          </p:cNvPr>
          <p:cNvSpPr txBox="1">
            <a:spLocks/>
          </p:cNvSpPr>
          <p:nvPr/>
        </p:nvSpPr>
        <p:spPr>
          <a:xfrm>
            <a:off x="1524000" y="6581004"/>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a-DK" sz="1200" dirty="0">
                <a:solidFill>
                  <a:schemeClr val="accent4"/>
                </a:solidFill>
              </a:rPr>
              <a:t>(Kuglin and Hines, ICCS’75; Pearson </a:t>
            </a:r>
            <a:r>
              <a:rPr lang="da-DK" sz="1200" i="1" dirty="0">
                <a:solidFill>
                  <a:schemeClr val="accent4"/>
                </a:solidFill>
              </a:rPr>
              <a:t>et al</a:t>
            </a:r>
            <a:r>
              <a:rPr lang="da-DK" sz="1200" dirty="0">
                <a:solidFill>
                  <a:schemeClr val="accent4"/>
                </a:solidFill>
              </a:rPr>
              <a:t>, ATS’77)</a:t>
            </a:r>
            <a:endParaRPr lang="en-US" sz="1200" dirty="0">
              <a:solidFill>
                <a:schemeClr val="accent4"/>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0C09CCB-2355-593A-9133-6BF44F6ABFC5}"/>
                  </a:ext>
                </a:extLst>
              </p:cNvPr>
              <p:cNvSpPr txBox="1"/>
              <p:nvPr/>
            </p:nvSpPr>
            <p:spPr>
              <a:xfrm>
                <a:off x="17497" y="2849246"/>
                <a:ext cx="6078503" cy="369332"/>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2400" b="0" i="1" smtClean="0">
                          <a:solidFill>
                            <a:schemeClr val="bg1"/>
                          </a:solidFill>
                          <a:latin typeface="Cambria Math" panose="02040503050406030204" pitchFamily="18" charset="0"/>
                        </a:rPr>
                        <m:t>𝒪</m:t>
                      </m:r>
                      <m:d>
                        <m:dPr>
                          <m:ctrlPr>
                            <a:rPr lang="en-US" sz="2400" b="0" i="1" smtClean="0">
                              <a:solidFill>
                                <a:schemeClr val="bg1"/>
                              </a:solidFill>
                              <a:latin typeface="Cambria Math" panose="02040503050406030204" pitchFamily="18" charset="0"/>
                            </a:rPr>
                          </m:ctrlPr>
                        </m:dPr>
                        <m:e>
                          <m:r>
                            <a:rPr lang="en-US" sz="2400" b="0" i="1" smtClean="0">
                              <a:solidFill>
                                <a:srgbClr val="00B0F0"/>
                              </a:solidFill>
                              <a:latin typeface="Cambria Math" panose="02040503050406030204" pitchFamily="18" charset="0"/>
                            </a:rPr>
                            <m:t>𝑁</m:t>
                          </m:r>
                          <m:func>
                            <m:funcPr>
                              <m:ctrlPr>
                                <a:rPr lang="en-US" sz="2400" b="0" i="1" smtClean="0">
                                  <a:solidFill>
                                    <a:schemeClr val="bg1"/>
                                  </a:solidFill>
                                  <a:latin typeface="Cambria Math" panose="02040503050406030204" pitchFamily="18" charset="0"/>
                                </a:rPr>
                              </m:ctrlPr>
                            </m:funcPr>
                            <m:fName>
                              <m:r>
                                <m:rPr>
                                  <m:sty m:val="p"/>
                                </m:rPr>
                                <a:rPr lang="en-US" sz="2400" b="0" i="0" smtClean="0">
                                  <a:solidFill>
                                    <a:schemeClr val="bg1"/>
                                  </a:solidFill>
                                  <a:latin typeface="Cambria Math" panose="02040503050406030204" pitchFamily="18" charset="0"/>
                                </a:rPr>
                                <m:t>log</m:t>
                              </m:r>
                            </m:fName>
                            <m:e>
                              <m:r>
                                <a:rPr lang="en-US" sz="2400" b="0" i="1" smtClean="0">
                                  <a:solidFill>
                                    <a:srgbClr val="00B0F0"/>
                                  </a:solidFill>
                                  <a:latin typeface="Cambria Math" panose="02040503050406030204" pitchFamily="18" charset="0"/>
                                </a:rPr>
                                <m:t>𝑁</m:t>
                              </m:r>
                            </m:e>
                          </m:func>
                        </m:e>
                      </m:d>
                    </m:oMath>
                  </m:oMathPara>
                </a14:m>
                <a:endParaRPr lang="en-US" sz="2400" dirty="0">
                  <a:solidFill>
                    <a:schemeClr val="bg1"/>
                  </a:solidFill>
                </a:endParaRPr>
              </a:p>
            </p:txBody>
          </p:sp>
        </mc:Choice>
        <mc:Fallback xmlns="">
          <p:sp>
            <p:nvSpPr>
              <p:cNvPr id="3" name="TextBox 2">
                <a:extLst>
                  <a:ext uri="{FF2B5EF4-FFF2-40B4-BE49-F238E27FC236}">
                    <a16:creationId xmlns:a16="http://schemas.microsoft.com/office/drawing/2014/main" id="{50C09CCB-2355-593A-9133-6BF44F6ABFC5}"/>
                  </a:ext>
                </a:extLst>
              </p:cNvPr>
              <p:cNvSpPr txBox="1">
                <a:spLocks noRot="1" noChangeAspect="1" noMove="1" noResize="1" noEditPoints="1" noAdjustHandles="1" noChangeArrowheads="1" noChangeShapeType="1" noTextEdit="1"/>
              </p:cNvSpPr>
              <p:nvPr/>
            </p:nvSpPr>
            <p:spPr>
              <a:xfrm>
                <a:off x="17497" y="2849246"/>
                <a:ext cx="6078503" cy="369332"/>
              </a:xfrm>
              <a:prstGeom prst="rect">
                <a:avLst/>
              </a:prstGeom>
              <a:blipFill>
                <a:blip r:embed="rId6"/>
                <a:stretch>
                  <a:fillRect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50CFA133-7AD4-2990-EAA2-CE29F806D532}"/>
                  </a:ext>
                </a:extLst>
              </p:cNvPr>
              <p:cNvGraphicFramePr>
                <a:graphicFrameLocks noGrp="1"/>
              </p:cNvGraphicFramePr>
              <p:nvPr>
                <p:extLst>
                  <p:ext uri="{D42A27DB-BD31-4B8C-83A1-F6EECF244321}">
                    <p14:modId xmlns:p14="http://schemas.microsoft.com/office/powerpoint/2010/main" val="1262179452"/>
                  </p:ext>
                </p:extLst>
              </p:nvPr>
            </p:nvGraphicFramePr>
            <p:xfrm>
              <a:off x="0" y="6035040"/>
              <a:ext cx="2446774" cy="822960"/>
            </p:xfrm>
            <a:graphic>
              <a:graphicData uri="http://schemas.openxmlformats.org/drawingml/2006/table">
                <a:tbl>
                  <a:tblPr firstRow="1" bandRow="1">
                    <a:tableStyleId>{5C22544A-7EE6-4342-B048-85BDC9FD1C3A}</a:tableStyleId>
                  </a:tblPr>
                  <a:tblGrid>
                    <a:gridCol w="468385">
                      <a:extLst>
                        <a:ext uri="{9D8B030D-6E8A-4147-A177-3AD203B41FA5}">
                          <a16:colId xmlns:a16="http://schemas.microsoft.com/office/drawing/2014/main" val="1067801014"/>
                        </a:ext>
                      </a:extLst>
                    </a:gridCol>
                    <a:gridCol w="1978389">
                      <a:extLst>
                        <a:ext uri="{9D8B030D-6E8A-4147-A177-3AD203B41FA5}">
                          <a16:colId xmlns:a16="http://schemas.microsoft.com/office/drawing/2014/main" val="4285197207"/>
                        </a:ext>
                      </a:extLst>
                    </a:gridCol>
                  </a:tblGrid>
                  <a:tr h="0">
                    <a:tc>
                      <a:txBody>
                        <a:bodyPr/>
                        <a:lstStyle/>
                        <a:p>
                          <a:pPr defTabSz="346075"/>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endParaRP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rgbClr val="00B0F0"/>
                                  </a:solidFill>
                                  <a:latin typeface="Cambria Math" panose="02040503050406030204" pitchFamily="18" charset="0"/>
                                </a:rPr>
                                <m:t>𝑵</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Number of pixels</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4" name="Table 3">
                <a:extLst>
                  <a:ext uri="{FF2B5EF4-FFF2-40B4-BE49-F238E27FC236}">
                    <a16:creationId xmlns:a16="http://schemas.microsoft.com/office/drawing/2014/main" id="{50CFA133-7AD4-2990-EAA2-CE29F806D532}"/>
                  </a:ext>
                </a:extLst>
              </p:cNvPr>
              <p:cNvGraphicFramePr>
                <a:graphicFrameLocks noGrp="1"/>
              </p:cNvGraphicFramePr>
              <p:nvPr>
                <p:extLst>
                  <p:ext uri="{D42A27DB-BD31-4B8C-83A1-F6EECF244321}">
                    <p14:modId xmlns:p14="http://schemas.microsoft.com/office/powerpoint/2010/main" val="1262179452"/>
                  </p:ext>
                </p:extLst>
              </p:nvPr>
            </p:nvGraphicFramePr>
            <p:xfrm>
              <a:off x="0" y="6035040"/>
              <a:ext cx="2446774" cy="822960"/>
            </p:xfrm>
            <a:graphic>
              <a:graphicData uri="http://schemas.openxmlformats.org/drawingml/2006/table">
                <a:tbl>
                  <a:tblPr firstRow="1" bandRow="1">
                    <a:tableStyleId>{5C22544A-7EE6-4342-B048-85BDC9FD1C3A}</a:tableStyleId>
                  </a:tblPr>
                  <a:tblGrid>
                    <a:gridCol w="468385">
                      <a:extLst>
                        <a:ext uri="{9D8B030D-6E8A-4147-A177-3AD203B41FA5}">
                          <a16:colId xmlns:a16="http://schemas.microsoft.com/office/drawing/2014/main" val="1067801014"/>
                        </a:ext>
                      </a:extLst>
                    </a:gridCol>
                    <a:gridCol w="1978389">
                      <a:extLst>
                        <a:ext uri="{9D8B030D-6E8A-4147-A177-3AD203B41FA5}">
                          <a16:colId xmlns:a16="http://schemas.microsoft.com/office/drawing/2014/main" val="4285197207"/>
                        </a:ext>
                      </a:extLst>
                    </a:gridCol>
                  </a:tblGrid>
                  <a:tr h="274320">
                    <a:tc>
                      <a:txBody>
                        <a:bodyPr/>
                        <a:lstStyle/>
                        <a:p>
                          <a:pPr defTabSz="346075"/>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endParaRP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200000" r="-422078" b="-51111"/>
                          </a:stretch>
                        </a:blipFill>
                      </a:tcPr>
                    </a:tc>
                    <a:tc>
                      <a:txBody>
                        <a:bodyPr/>
                        <a:lstStyle/>
                        <a:p>
                          <a:r>
                            <a:rPr lang="en-US" b="0" dirty="0">
                              <a:solidFill>
                                <a:srgbClr val="FFFF00"/>
                              </a:solidFill>
                            </a:rPr>
                            <a:t>Number of pixels</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p:spTree>
    <p:extLst>
      <p:ext uri="{BB962C8B-B14F-4D97-AF65-F5344CB8AC3E}">
        <p14:creationId xmlns:p14="http://schemas.microsoft.com/office/powerpoint/2010/main" val="399732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9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after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DIR_wOnly_noPlot_video">
            <a:hlinkClick r:id="" action="ppaction://media"/>
            <a:extLst>
              <a:ext uri="{FF2B5EF4-FFF2-40B4-BE49-F238E27FC236}">
                <a16:creationId xmlns:a16="http://schemas.microsoft.com/office/drawing/2014/main" id="{A889CE3F-621C-20DF-7A36-C05A53997C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91975" y="1470028"/>
            <a:ext cx="4408050" cy="4408050"/>
          </a:xfrm>
          <a:prstGeom prst="rect">
            <a:avLst/>
          </a:prstGeom>
        </p:spPr>
      </p:pic>
      <p:sp>
        <p:nvSpPr>
          <p:cNvPr id="12" name="Title 1">
            <a:extLst>
              <a:ext uri="{FF2B5EF4-FFF2-40B4-BE49-F238E27FC236}">
                <a16:creationId xmlns:a16="http://schemas.microsoft.com/office/drawing/2014/main" id="{C112A0C7-6C59-4610-AEAF-359BC2788EF3}"/>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Moving Window Function</a:t>
            </a:r>
          </a:p>
        </p:txBody>
      </p:sp>
    </p:spTree>
    <p:extLst>
      <p:ext uri="{BB962C8B-B14F-4D97-AF65-F5344CB8AC3E}">
        <p14:creationId xmlns:p14="http://schemas.microsoft.com/office/powerpoint/2010/main" val="142898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DIR_w_noPlot_video">
            <a:hlinkClick r:id="" action="ppaction://media"/>
            <a:extLst>
              <a:ext uri="{FF2B5EF4-FFF2-40B4-BE49-F238E27FC236}">
                <a16:creationId xmlns:a16="http://schemas.microsoft.com/office/drawing/2014/main" id="{F4AD1129-F250-748E-3BAB-BDA753BEAC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91975" y="1470028"/>
            <a:ext cx="4408050" cy="4408050"/>
          </a:xfrm>
          <a:prstGeom prst="rect">
            <a:avLst/>
          </a:prstGeom>
        </p:spPr>
      </p:pic>
      <p:sp>
        <p:nvSpPr>
          <p:cNvPr id="12" name="Title 1">
            <a:extLst>
              <a:ext uri="{FF2B5EF4-FFF2-40B4-BE49-F238E27FC236}">
                <a16:creationId xmlns:a16="http://schemas.microsoft.com/office/drawing/2014/main" id="{C112A0C7-6C59-4610-AEAF-359BC2788EF3}"/>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Windowed Cross-Correlation</a:t>
            </a:r>
          </a:p>
        </p:txBody>
      </p:sp>
    </p:spTree>
    <p:extLst>
      <p:ext uri="{BB962C8B-B14F-4D97-AF65-F5344CB8AC3E}">
        <p14:creationId xmlns:p14="http://schemas.microsoft.com/office/powerpoint/2010/main" val="5908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DIR_w_noPlot_video">
            <a:hlinkClick r:id="" action="ppaction://media"/>
            <a:extLst>
              <a:ext uri="{FF2B5EF4-FFF2-40B4-BE49-F238E27FC236}">
                <a16:creationId xmlns:a16="http://schemas.microsoft.com/office/drawing/2014/main" id="{F4AD1129-F250-748E-3BAB-BDA753BEAC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1470028"/>
            <a:ext cx="4408050" cy="4408050"/>
          </a:xfrm>
          <a:prstGeom prst="rect">
            <a:avLst/>
          </a:prstGeom>
        </p:spPr>
      </p:pic>
      <p:sp>
        <p:nvSpPr>
          <p:cNvPr id="12" name="Title 1">
            <a:extLst>
              <a:ext uri="{FF2B5EF4-FFF2-40B4-BE49-F238E27FC236}">
                <a16:creationId xmlns:a16="http://schemas.microsoft.com/office/drawing/2014/main" id="{C112A0C7-6C59-4610-AEAF-359BC2788EF3}"/>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Computational Complexity</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151855F-A396-DDC5-5126-43E177D5B958}"/>
                  </a:ext>
                </a:extLst>
              </p:cNvPr>
              <p:cNvSpPr txBox="1"/>
              <p:nvPr/>
            </p:nvSpPr>
            <p:spPr>
              <a:xfrm>
                <a:off x="1223387" y="3489387"/>
                <a:ext cx="4872613" cy="369332"/>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2400" b="0" i="1" smtClean="0">
                          <a:solidFill>
                            <a:schemeClr val="bg1"/>
                          </a:solidFill>
                          <a:latin typeface="Cambria Math" panose="02040503050406030204" pitchFamily="18" charset="0"/>
                        </a:rPr>
                        <m:t>𝒪</m:t>
                      </m:r>
                      <m:d>
                        <m:dPr>
                          <m:ctrlPr>
                            <a:rPr lang="en-US" sz="2400" b="0" i="1" smtClean="0">
                              <a:solidFill>
                                <a:schemeClr val="bg1"/>
                              </a:solidFill>
                              <a:latin typeface="Cambria Math" panose="02040503050406030204" pitchFamily="18" charset="0"/>
                            </a:rPr>
                          </m:ctrlPr>
                        </m:dPr>
                        <m:e>
                          <m:r>
                            <a:rPr lang="en-US" sz="2400" b="0" i="1" smtClean="0">
                              <a:solidFill>
                                <a:srgbClr val="00B0F0"/>
                              </a:solidFill>
                              <a:latin typeface="Cambria Math" panose="02040503050406030204" pitchFamily="18" charset="0"/>
                            </a:rPr>
                            <m:t>𝑁</m:t>
                          </m:r>
                          <m:func>
                            <m:funcPr>
                              <m:ctrlPr>
                                <a:rPr lang="en-US" sz="2400" b="0" i="1" smtClean="0">
                                  <a:solidFill>
                                    <a:schemeClr val="bg1"/>
                                  </a:solidFill>
                                  <a:latin typeface="Cambria Math" panose="02040503050406030204" pitchFamily="18" charset="0"/>
                                </a:rPr>
                              </m:ctrlPr>
                            </m:funcPr>
                            <m:fName>
                              <m:r>
                                <m:rPr>
                                  <m:sty m:val="p"/>
                                </m:rPr>
                                <a:rPr lang="en-US" sz="2400" b="0" i="0" smtClean="0">
                                  <a:solidFill>
                                    <a:schemeClr val="bg1"/>
                                  </a:solidFill>
                                  <a:latin typeface="Cambria Math" panose="02040503050406030204" pitchFamily="18" charset="0"/>
                                </a:rPr>
                                <m:t>log</m:t>
                              </m:r>
                            </m:fName>
                            <m:e>
                              <m:r>
                                <a:rPr lang="en-US" sz="2400" b="0" i="1" smtClean="0">
                                  <a:solidFill>
                                    <a:srgbClr val="00B0F0"/>
                                  </a:solidFill>
                                  <a:latin typeface="Cambria Math" panose="02040503050406030204" pitchFamily="18" charset="0"/>
                                </a:rPr>
                                <m:t>𝑁</m:t>
                              </m:r>
                            </m:e>
                          </m:func>
                        </m:e>
                      </m:d>
                    </m:oMath>
                  </m:oMathPara>
                </a14:m>
                <a:endParaRPr lang="en-US" sz="2400" dirty="0">
                  <a:solidFill>
                    <a:schemeClr val="bg1"/>
                  </a:solidFill>
                </a:endParaRPr>
              </a:p>
            </p:txBody>
          </p:sp>
        </mc:Choice>
        <mc:Fallback xmlns="">
          <p:sp>
            <p:nvSpPr>
              <p:cNvPr id="3" name="TextBox 2">
                <a:extLst>
                  <a:ext uri="{FF2B5EF4-FFF2-40B4-BE49-F238E27FC236}">
                    <a16:creationId xmlns:a16="http://schemas.microsoft.com/office/drawing/2014/main" id="{5151855F-A396-DDC5-5126-43E177D5B958}"/>
                  </a:ext>
                </a:extLst>
              </p:cNvPr>
              <p:cNvSpPr txBox="1">
                <a:spLocks noRot="1" noChangeAspect="1" noMove="1" noResize="1" noEditPoints="1" noAdjustHandles="1" noChangeArrowheads="1" noChangeShapeType="1" noTextEdit="1"/>
              </p:cNvSpPr>
              <p:nvPr/>
            </p:nvSpPr>
            <p:spPr>
              <a:xfrm>
                <a:off x="1223387" y="3489387"/>
                <a:ext cx="4872613" cy="369332"/>
              </a:xfrm>
              <a:prstGeom prst="rect">
                <a:avLst/>
              </a:prstGeom>
              <a:blipFill>
                <a:blip r:embed="rId6"/>
                <a:stretch>
                  <a:fillRect l="-2253"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9BB79E86-3DD3-0516-972F-E9E290A9BC87}"/>
                  </a:ext>
                </a:extLst>
              </p:cNvPr>
              <p:cNvGraphicFramePr>
                <a:graphicFrameLocks noGrp="1"/>
              </p:cNvGraphicFramePr>
              <p:nvPr>
                <p:extLst>
                  <p:ext uri="{D42A27DB-BD31-4B8C-83A1-F6EECF244321}">
                    <p14:modId xmlns:p14="http://schemas.microsoft.com/office/powerpoint/2010/main" val="2270595643"/>
                  </p:ext>
                </p:extLst>
              </p:nvPr>
            </p:nvGraphicFramePr>
            <p:xfrm>
              <a:off x="0" y="6035040"/>
              <a:ext cx="2446774" cy="822960"/>
            </p:xfrm>
            <a:graphic>
              <a:graphicData uri="http://schemas.openxmlformats.org/drawingml/2006/table">
                <a:tbl>
                  <a:tblPr firstRow="1" bandRow="1">
                    <a:tableStyleId>{5C22544A-7EE6-4342-B048-85BDC9FD1C3A}</a:tableStyleId>
                  </a:tblPr>
                  <a:tblGrid>
                    <a:gridCol w="468385">
                      <a:extLst>
                        <a:ext uri="{9D8B030D-6E8A-4147-A177-3AD203B41FA5}">
                          <a16:colId xmlns:a16="http://schemas.microsoft.com/office/drawing/2014/main" val="1067801014"/>
                        </a:ext>
                      </a:extLst>
                    </a:gridCol>
                    <a:gridCol w="1978389">
                      <a:extLst>
                        <a:ext uri="{9D8B030D-6E8A-4147-A177-3AD203B41FA5}">
                          <a16:colId xmlns:a16="http://schemas.microsoft.com/office/drawing/2014/main" val="4285197207"/>
                        </a:ext>
                      </a:extLst>
                    </a:gridCol>
                  </a:tblGrid>
                  <a:tr h="0">
                    <a:tc>
                      <a:txBody>
                        <a:bodyPr/>
                        <a:lstStyle/>
                        <a:p>
                          <a:pPr defTabSz="346075"/>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endParaRP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rgbClr val="00B0F0"/>
                                  </a:solidFill>
                                  <a:latin typeface="Cambria Math" panose="02040503050406030204" pitchFamily="18" charset="0"/>
                                </a:rPr>
                                <m:t>𝑵</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Number of pixels</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4" name="Table 3">
                <a:extLst>
                  <a:ext uri="{FF2B5EF4-FFF2-40B4-BE49-F238E27FC236}">
                    <a16:creationId xmlns:a16="http://schemas.microsoft.com/office/drawing/2014/main" id="{9BB79E86-3DD3-0516-972F-E9E290A9BC87}"/>
                  </a:ext>
                </a:extLst>
              </p:cNvPr>
              <p:cNvGraphicFramePr>
                <a:graphicFrameLocks noGrp="1"/>
              </p:cNvGraphicFramePr>
              <p:nvPr>
                <p:extLst>
                  <p:ext uri="{D42A27DB-BD31-4B8C-83A1-F6EECF244321}">
                    <p14:modId xmlns:p14="http://schemas.microsoft.com/office/powerpoint/2010/main" val="2270595643"/>
                  </p:ext>
                </p:extLst>
              </p:nvPr>
            </p:nvGraphicFramePr>
            <p:xfrm>
              <a:off x="0" y="6035040"/>
              <a:ext cx="2446774" cy="822960"/>
            </p:xfrm>
            <a:graphic>
              <a:graphicData uri="http://schemas.openxmlformats.org/drawingml/2006/table">
                <a:tbl>
                  <a:tblPr firstRow="1" bandRow="1">
                    <a:tableStyleId>{5C22544A-7EE6-4342-B048-85BDC9FD1C3A}</a:tableStyleId>
                  </a:tblPr>
                  <a:tblGrid>
                    <a:gridCol w="468385">
                      <a:extLst>
                        <a:ext uri="{9D8B030D-6E8A-4147-A177-3AD203B41FA5}">
                          <a16:colId xmlns:a16="http://schemas.microsoft.com/office/drawing/2014/main" val="1067801014"/>
                        </a:ext>
                      </a:extLst>
                    </a:gridCol>
                    <a:gridCol w="1978389">
                      <a:extLst>
                        <a:ext uri="{9D8B030D-6E8A-4147-A177-3AD203B41FA5}">
                          <a16:colId xmlns:a16="http://schemas.microsoft.com/office/drawing/2014/main" val="4285197207"/>
                        </a:ext>
                      </a:extLst>
                    </a:gridCol>
                  </a:tblGrid>
                  <a:tr h="274320">
                    <a:tc>
                      <a:txBody>
                        <a:bodyPr/>
                        <a:lstStyle/>
                        <a:p>
                          <a:pPr defTabSz="346075"/>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endParaRP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200000" r="-422078" b="-51111"/>
                          </a:stretch>
                        </a:blipFill>
                      </a:tcPr>
                    </a:tc>
                    <a:tc>
                      <a:txBody>
                        <a:bodyPr/>
                        <a:lstStyle/>
                        <a:p>
                          <a:r>
                            <a:rPr lang="en-US" b="0" dirty="0">
                              <a:solidFill>
                                <a:srgbClr val="FFFF00"/>
                              </a:solidFill>
                            </a:rPr>
                            <a:t>Number of pixels</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F851427-BF4C-B44A-5090-D9EB40FE860C}"/>
                  </a:ext>
                </a:extLst>
              </p:cNvPr>
              <p:cNvSpPr txBox="1"/>
              <p:nvPr/>
            </p:nvSpPr>
            <p:spPr>
              <a:xfrm>
                <a:off x="2713839" y="3489387"/>
                <a:ext cx="3382161" cy="369332"/>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2400" b="0" i="1" smtClean="0">
                          <a:solidFill>
                            <a:schemeClr val="bg1"/>
                          </a:solidFill>
                          <a:latin typeface="Cambria Math" panose="02040503050406030204" pitchFamily="18" charset="0"/>
                        </a:rPr>
                        <m:t>×</m:t>
                      </m:r>
                      <m:r>
                        <a:rPr lang="en-US" sz="2400" i="1">
                          <a:solidFill>
                            <a:srgbClr val="00B0F0"/>
                          </a:solidFill>
                          <a:latin typeface="Cambria Math" panose="02040503050406030204" pitchFamily="18" charset="0"/>
                        </a:rPr>
                        <m:t>𝑁</m:t>
                      </m:r>
                    </m:oMath>
                  </m:oMathPara>
                </a14:m>
                <a:endParaRPr lang="en-US" sz="2400" dirty="0">
                  <a:solidFill>
                    <a:schemeClr val="bg1"/>
                  </a:solidFill>
                </a:endParaRPr>
              </a:p>
            </p:txBody>
          </p:sp>
        </mc:Choice>
        <mc:Fallback xmlns="">
          <p:sp>
            <p:nvSpPr>
              <p:cNvPr id="5" name="TextBox 4">
                <a:extLst>
                  <a:ext uri="{FF2B5EF4-FFF2-40B4-BE49-F238E27FC236}">
                    <a16:creationId xmlns:a16="http://schemas.microsoft.com/office/drawing/2014/main" id="{5F851427-BF4C-B44A-5090-D9EB40FE860C}"/>
                  </a:ext>
                </a:extLst>
              </p:cNvPr>
              <p:cNvSpPr txBox="1">
                <a:spLocks noRot="1" noChangeAspect="1" noMove="1" noResize="1" noEditPoints="1" noAdjustHandles="1" noChangeArrowheads="1" noChangeShapeType="1" noTextEdit="1"/>
              </p:cNvSpPr>
              <p:nvPr/>
            </p:nvSpPr>
            <p:spPr>
              <a:xfrm>
                <a:off x="2713839" y="3489387"/>
                <a:ext cx="3382161" cy="369332"/>
              </a:xfrm>
              <a:prstGeom prst="rect">
                <a:avLst/>
              </a:prstGeom>
              <a:blipFill>
                <a:blip r:embed="rId8"/>
                <a:stretch>
                  <a:fillRect l="-2523"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2E1806-7C32-F2A3-5194-7C0C5FCD1BBB}"/>
                  </a:ext>
                </a:extLst>
              </p:cNvPr>
              <p:cNvSpPr txBox="1"/>
              <p:nvPr/>
            </p:nvSpPr>
            <p:spPr>
              <a:xfrm>
                <a:off x="3305262" y="3489387"/>
                <a:ext cx="2790738" cy="369332"/>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2400" b="0" i="1" smtClean="0">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𝒪</m:t>
                      </m:r>
                      <m:d>
                        <m:dPr>
                          <m:ctrlPr>
                            <a:rPr lang="en-US" sz="2400" i="1">
                              <a:solidFill>
                                <a:schemeClr val="bg1"/>
                              </a:solidFill>
                              <a:latin typeface="Cambria Math" panose="02040503050406030204" pitchFamily="18" charset="0"/>
                            </a:rPr>
                          </m:ctrlPr>
                        </m:dPr>
                        <m:e>
                          <m:sSup>
                            <m:sSupPr>
                              <m:ctrlPr>
                                <a:rPr lang="en-US" sz="2400" i="1">
                                  <a:solidFill>
                                    <a:schemeClr val="bg1"/>
                                  </a:solidFill>
                                  <a:latin typeface="Cambria Math" panose="02040503050406030204" pitchFamily="18" charset="0"/>
                                </a:rPr>
                              </m:ctrlPr>
                            </m:sSupPr>
                            <m:e>
                              <m:r>
                                <a:rPr lang="en-US" sz="2400" i="1">
                                  <a:solidFill>
                                    <a:srgbClr val="00B0F0"/>
                                  </a:solidFill>
                                  <a:latin typeface="Cambria Math" panose="02040503050406030204" pitchFamily="18" charset="0"/>
                                </a:rPr>
                                <m:t>𝑁</m:t>
                              </m:r>
                            </m:e>
                            <m:sup>
                              <m:r>
                                <a:rPr lang="en-US" sz="2400" i="1">
                                  <a:solidFill>
                                    <a:schemeClr val="bg1"/>
                                  </a:solidFill>
                                  <a:latin typeface="Cambria Math" panose="02040503050406030204" pitchFamily="18" charset="0"/>
                                </a:rPr>
                                <m:t>2</m:t>
                              </m:r>
                            </m:sup>
                          </m:sSup>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log</m:t>
                              </m:r>
                            </m:fName>
                            <m:e>
                              <m:r>
                                <a:rPr lang="en-US" sz="2400" i="1">
                                  <a:solidFill>
                                    <a:srgbClr val="00B0F0"/>
                                  </a:solidFill>
                                  <a:latin typeface="Cambria Math" panose="02040503050406030204" pitchFamily="18" charset="0"/>
                                </a:rPr>
                                <m:t>𝑁</m:t>
                              </m:r>
                            </m:e>
                          </m:func>
                        </m:e>
                      </m:d>
                    </m:oMath>
                  </m:oMathPara>
                </a14:m>
                <a:endParaRPr lang="en-US" sz="2400" dirty="0">
                  <a:solidFill>
                    <a:schemeClr val="bg1"/>
                  </a:solidFill>
                </a:endParaRPr>
              </a:p>
            </p:txBody>
          </p:sp>
        </mc:Choice>
        <mc:Fallback xmlns="">
          <p:sp>
            <p:nvSpPr>
              <p:cNvPr id="6" name="TextBox 5">
                <a:extLst>
                  <a:ext uri="{FF2B5EF4-FFF2-40B4-BE49-F238E27FC236}">
                    <a16:creationId xmlns:a16="http://schemas.microsoft.com/office/drawing/2014/main" id="{802E1806-7C32-F2A3-5194-7C0C5FCD1BBB}"/>
                  </a:ext>
                </a:extLst>
              </p:cNvPr>
              <p:cNvSpPr txBox="1">
                <a:spLocks noRot="1" noChangeAspect="1" noMove="1" noResize="1" noEditPoints="1" noAdjustHandles="1" noChangeArrowheads="1" noChangeShapeType="1" noTextEdit="1"/>
              </p:cNvSpPr>
              <p:nvPr/>
            </p:nvSpPr>
            <p:spPr>
              <a:xfrm>
                <a:off x="3305262" y="3489387"/>
                <a:ext cx="2790738" cy="369332"/>
              </a:xfrm>
              <a:prstGeom prst="rect">
                <a:avLst/>
              </a:prstGeom>
              <a:blipFill>
                <a:blip r:embed="rId9"/>
                <a:stretch>
                  <a:fillRect l="-2402" b="-34426"/>
                </a:stretch>
              </a:blipFill>
            </p:spPr>
            <p:txBody>
              <a:bodyPr/>
              <a:lstStyle/>
              <a:p>
                <a:r>
                  <a:rPr lang="en-US">
                    <a:noFill/>
                  </a:rPr>
                  <a:t> </a:t>
                </a:r>
              </a:p>
            </p:txBody>
          </p:sp>
        </mc:Fallback>
      </mc:AlternateContent>
    </p:spTree>
    <p:extLst>
      <p:ext uri="{BB962C8B-B14F-4D97-AF65-F5344CB8AC3E}">
        <p14:creationId xmlns:p14="http://schemas.microsoft.com/office/powerpoint/2010/main" val="1039315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childTnLst>
              </p:cTn>
              <p:nextCondLst>
                <p:cond evt="onClick" delay="0">
                  <p:tgtEl>
                    <p:spTgt spid="2"/>
                  </p:tgtEl>
                </p:cond>
              </p:nextCondLst>
            </p:seq>
            <p:video>
              <p:cMediaNode vol="80000">
                <p:cTn id="27" fill="hold" display="0">
                  <p:stCondLst>
                    <p:cond delay="indefinite"/>
                  </p:stCondLst>
                </p:cTn>
                <p:tgtEl>
                  <p:spTgt spid="2"/>
                </p:tgtEl>
              </p:cMediaNode>
            </p:video>
          </p:childTnLst>
        </p:cTn>
      </p:par>
    </p:tnLst>
    <p:bldLst>
      <p:bldP spid="3"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p:cNvSpPr txBox="1"/>
              <p:nvPr/>
            </p:nvSpPr>
            <p:spPr>
              <a:xfrm>
                <a:off x="260059" y="1470028"/>
                <a:ext cx="1698670"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sz="2400" b="0" i="1" smtClean="0">
                              <a:solidFill>
                                <a:srgbClr val="66FF33"/>
                              </a:solidFill>
                              <a:latin typeface="Cambria Math" panose="02040503050406030204" pitchFamily="18" charset="0"/>
                            </a:rPr>
                          </m:ctrlPr>
                        </m:sSubPr>
                        <m:e>
                          <m:r>
                            <a:rPr lang="en-US" sz="2400" b="0" i="1" smtClean="0">
                              <a:solidFill>
                                <a:srgbClr val="66FF33"/>
                              </a:solidFill>
                              <a:latin typeface="Cambria Math" panose="02040503050406030204" pitchFamily="18" charset="0"/>
                            </a:rPr>
                            <m:t>𝐼</m:t>
                          </m:r>
                        </m:e>
                        <m:sub>
                          <m:r>
                            <a:rPr lang="en-US" sz="2400" b="0" i="1" smtClean="0">
                              <a:solidFill>
                                <a:srgbClr val="66FF33"/>
                              </a:solidFill>
                              <a:latin typeface="Cambria Math" panose="02040503050406030204" pitchFamily="18" charset="0"/>
                            </a:rPr>
                            <m:t>1</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r>
                        <a:rPr lang="en-US" sz="2400" b="0" i="1" smtClean="0">
                          <a:solidFill>
                            <a:schemeClr val="bg1"/>
                          </a:solidFill>
                          <a:latin typeface="Cambria Math" panose="02040503050406030204" pitchFamily="18" charset="0"/>
                          <a:ea typeface="Cambria Math" panose="02040503050406030204" pitchFamily="18" charset="0"/>
                        </a:rPr>
                        <m:t>⋆</m:t>
                      </m:r>
                      <m:sSub>
                        <m:sSubPr>
                          <m:ctrlPr>
                            <a:rPr lang="en-US" sz="2400" b="0" i="1" smtClean="0">
                              <a:solidFill>
                                <a:srgbClr val="66FF33"/>
                              </a:solidFill>
                              <a:latin typeface="Cambria Math" panose="02040503050406030204" pitchFamily="18" charset="0"/>
                              <a:ea typeface="Cambria Math" panose="02040503050406030204" pitchFamily="18" charset="0"/>
                            </a:rPr>
                          </m:ctrlPr>
                        </m:sSubPr>
                        <m:e>
                          <m:r>
                            <a:rPr lang="en-US" sz="2400" b="0" i="1" smtClean="0">
                              <a:solidFill>
                                <a:srgbClr val="66FF33"/>
                              </a:solidFill>
                              <a:latin typeface="Cambria Math" panose="02040503050406030204" pitchFamily="18" charset="0"/>
                              <a:ea typeface="Cambria Math" panose="02040503050406030204" pitchFamily="18" charset="0"/>
                            </a:rPr>
                            <m:t>𝐼</m:t>
                          </m:r>
                        </m:e>
                        <m:sub>
                          <m:r>
                            <a:rPr lang="en-US" sz="2400" b="0" i="1" smtClean="0">
                              <a:solidFill>
                                <a:srgbClr val="66FF33"/>
                              </a:solidFill>
                              <a:latin typeface="Cambria Math" panose="02040503050406030204" pitchFamily="18" charset="0"/>
                              <a:ea typeface="Cambria Math" panose="02040503050406030204" pitchFamily="18" charset="0"/>
                            </a:rPr>
                            <m:t>2</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oMath>
                  </m:oMathPara>
                </a14:m>
                <a:endParaRPr lang="en-US" sz="2400"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60059" y="1470028"/>
                <a:ext cx="1698670" cy="369332"/>
              </a:xfrm>
              <a:prstGeom prst="rect">
                <a:avLst/>
              </a:prstGeom>
              <a:blipFill>
                <a:blip r:embed="rId5"/>
                <a:stretch>
                  <a:fillRect l="-3957" b="-13115"/>
                </a:stretch>
              </a:blipFill>
            </p:spPr>
            <p:txBody>
              <a:bodyPr/>
              <a:lstStyle/>
              <a:p>
                <a:r>
                  <a:rPr lang="en-US">
                    <a:noFill/>
                  </a:rPr>
                  <a:t> </a:t>
                </a:r>
              </a:p>
            </p:txBody>
          </p:sp>
        </mc:Fallback>
      </mc:AlternateContent>
      <p:sp>
        <p:nvSpPr>
          <p:cNvPr id="12" name="Title 1">
            <a:extLst>
              <a:ext uri="{FF2B5EF4-FFF2-40B4-BE49-F238E27FC236}">
                <a16:creationId xmlns:a16="http://schemas.microsoft.com/office/drawing/2014/main" id="{C112A0C7-6C59-4610-AEAF-359BC2788EF3}"/>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Computational Complexity Reduction</a:t>
            </a:r>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ext uri="{D42A27DB-BD31-4B8C-83A1-F6EECF244321}">
                    <p14:modId xmlns:p14="http://schemas.microsoft.com/office/powerpoint/2010/main" val="2934211109"/>
                  </p:ext>
                </p:extLst>
              </p:nvPr>
            </p:nvGraphicFramePr>
            <p:xfrm>
              <a:off x="0" y="6035040"/>
              <a:ext cx="2638338" cy="822960"/>
            </p:xfrm>
            <a:graphic>
              <a:graphicData uri="http://schemas.openxmlformats.org/drawingml/2006/table">
                <a:tbl>
                  <a:tblPr firstRow="1" bandRow="1">
                    <a:tableStyleId>{5C22544A-7EE6-4342-B048-85BDC9FD1C3A}</a:tableStyleId>
                  </a:tblPr>
                  <a:tblGrid>
                    <a:gridCol w="814122">
                      <a:extLst>
                        <a:ext uri="{9D8B030D-6E8A-4147-A177-3AD203B41FA5}">
                          <a16:colId xmlns:a16="http://schemas.microsoft.com/office/drawing/2014/main" val="1067801014"/>
                        </a:ext>
                      </a:extLst>
                    </a:gridCol>
                    <a:gridCol w="1824216">
                      <a:extLst>
                        <a:ext uri="{9D8B030D-6E8A-4147-A177-3AD203B41FA5}">
                          <a16:colId xmlns:a16="http://schemas.microsoft.com/office/drawing/2014/main" val="4285197207"/>
                        </a:ext>
                      </a:extLst>
                    </a:gridCol>
                  </a:tblGrid>
                  <a:tr h="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defTabSz="346075"/>
                          <a14:m>
                            <m:oMath xmlns:m="http://schemas.openxmlformats.org/officeDocument/2006/math">
                              <m:sSub>
                                <m:sSubPr>
                                  <m:ctrlPr>
                                    <a:rPr lang="en-US" b="0" i="1" smtClean="0">
                                      <a:solidFill>
                                        <a:srgbClr val="66FF33"/>
                                      </a:solidFill>
                                      <a:latin typeface="Cambria Math" panose="02040503050406030204" pitchFamily="18" charset="0"/>
                                    </a:rPr>
                                  </m:ctrlPr>
                                </m:sSubPr>
                                <m:e>
                                  <m:r>
                                    <a:rPr lang="en-US" b="0" i="1" smtClean="0">
                                      <a:solidFill>
                                        <a:srgbClr val="66FF33"/>
                                      </a:solidFill>
                                      <a:latin typeface="Cambria Math" panose="02040503050406030204" pitchFamily="18" charset="0"/>
                                    </a:rPr>
                                    <m:t>𝐼</m:t>
                                  </m:r>
                                </m:e>
                                <m:sub>
                                  <m:r>
                                    <a:rPr lang="en-US" b="0" i="1" smtClean="0">
                                      <a:solidFill>
                                        <a:srgbClr val="66FF33"/>
                                      </a:solidFill>
                                      <a:latin typeface="Cambria Math" panose="02040503050406030204" pitchFamily="18" charset="0"/>
                                    </a:rPr>
                                    <m:t>1</m:t>
                                  </m:r>
                                </m:sub>
                              </m:sSub>
                              <m:r>
                                <a:rPr lang="en-US" b="0" i="1" smtClean="0">
                                  <a:solidFill>
                                    <a:schemeClr val="bg1"/>
                                  </a:solidFill>
                                  <a:latin typeface="Cambria Math" panose="02040503050406030204" pitchFamily="18" charset="0"/>
                                </a:rPr>
                                <m:t>,</m:t>
                              </m:r>
                              <m:sSub>
                                <m:sSubPr>
                                  <m:ctrlPr>
                                    <a:rPr lang="en-US" b="0" i="1" smtClean="0">
                                      <a:solidFill>
                                        <a:srgbClr val="66FF33"/>
                                      </a:solidFill>
                                      <a:latin typeface="Cambria Math" panose="02040503050406030204" pitchFamily="18" charset="0"/>
                                    </a:rPr>
                                  </m:ctrlPr>
                                </m:sSubPr>
                                <m:e>
                                  <m:r>
                                    <a:rPr lang="en-US" b="0" i="1" smtClean="0">
                                      <a:solidFill>
                                        <a:srgbClr val="66FF33"/>
                                      </a:solidFill>
                                      <a:latin typeface="Cambria Math" panose="02040503050406030204" pitchFamily="18" charset="0"/>
                                    </a:rPr>
                                    <m:t>𝐼</m:t>
                                  </m:r>
                                </m:e>
                                <m:sub>
                                  <m:r>
                                    <a:rPr lang="en-US" b="0" i="1" smtClean="0">
                                      <a:solidFill>
                                        <a:srgbClr val="66FF33"/>
                                      </a:solidFill>
                                      <a:latin typeface="Cambria Math" panose="02040503050406030204" pitchFamily="18" charset="0"/>
                                    </a:rPr>
                                    <m:t>2</m:t>
                                  </m:r>
                                </m:sub>
                              </m:sSub>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Images</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ext uri="{D42A27DB-BD31-4B8C-83A1-F6EECF244321}">
                    <p14:modId xmlns:p14="http://schemas.microsoft.com/office/powerpoint/2010/main" val="2934211109"/>
                  </p:ext>
                </p:extLst>
              </p:nvPr>
            </p:nvGraphicFramePr>
            <p:xfrm>
              <a:off x="0" y="6035040"/>
              <a:ext cx="2638338" cy="822960"/>
            </p:xfrm>
            <a:graphic>
              <a:graphicData uri="http://schemas.openxmlformats.org/drawingml/2006/table">
                <a:tbl>
                  <a:tblPr firstRow="1" bandRow="1">
                    <a:tableStyleId>{5C22544A-7EE6-4342-B048-85BDC9FD1C3A}</a:tableStyleId>
                  </a:tblPr>
                  <a:tblGrid>
                    <a:gridCol w="814122">
                      <a:extLst>
                        <a:ext uri="{9D8B030D-6E8A-4147-A177-3AD203B41FA5}">
                          <a16:colId xmlns:a16="http://schemas.microsoft.com/office/drawing/2014/main" val="1067801014"/>
                        </a:ext>
                      </a:extLst>
                    </a:gridCol>
                    <a:gridCol w="1824216">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6"/>
                          <a:stretch>
                            <a:fillRect t="-200000" r="-223134" b="-51111"/>
                          </a:stretch>
                        </a:blipFill>
                      </a:tcPr>
                    </a:tc>
                    <a:tc>
                      <a:txBody>
                        <a:bodyPr/>
                        <a:lstStyle/>
                        <a:p>
                          <a:r>
                            <a:rPr lang="en-US" b="0" dirty="0">
                              <a:solidFill>
                                <a:srgbClr val="FFFF00"/>
                              </a:solidFill>
                            </a:rPr>
                            <a:t>Images</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ext uri="{D42A27DB-BD31-4B8C-83A1-F6EECF244321}">
                    <p14:modId xmlns:p14="http://schemas.microsoft.com/office/powerpoint/2010/main" val="2019359363"/>
                  </p:ext>
                </p:extLst>
              </p:nvPr>
            </p:nvGraphicFramePr>
            <p:xfrm>
              <a:off x="4923379" y="6309360"/>
              <a:ext cx="2345242" cy="548640"/>
            </p:xfrm>
            <a:graphic>
              <a:graphicData uri="http://schemas.openxmlformats.org/drawingml/2006/table">
                <a:tbl>
                  <a:tblPr firstRow="1" bandRow="1">
                    <a:tableStyleId>{5C22544A-7EE6-4342-B048-85BDC9FD1C3A}</a:tableStyleId>
                  </a:tblPr>
                  <a:tblGrid>
                    <a:gridCol w="510657">
                      <a:extLst>
                        <a:ext uri="{9D8B030D-6E8A-4147-A177-3AD203B41FA5}">
                          <a16:colId xmlns:a16="http://schemas.microsoft.com/office/drawing/2014/main" val="1067801014"/>
                        </a:ext>
                      </a:extLst>
                    </a:gridCol>
                    <a:gridCol w="1834585">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C000"/>
                                  </a:solidFill>
                                  <a:latin typeface="Cambria Math" panose="02040503050406030204" pitchFamily="18" charset="0"/>
                                </a:rPr>
                                <m:t>𝑤</m:t>
                              </m:r>
                            </m:oMath>
                          </a14:m>
                          <a:r>
                            <a:rPr lang="en-US" b="0" dirty="0">
                              <a:solidFill>
                                <a:schemeClr val="bg1"/>
                              </a:solidFill>
                            </a:rPr>
                            <a:t>:</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Window function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Choice>
        <mc:Fallback xmlns="">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ext uri="{D42A27DB-BD31-4B8C-83A1-F6EECF244321}">
                    <p14:modId xmlns:p14="http://schemas.microsoft.com/office/powerpoint/2010/main" val="2019359363"/>
                  </p:ext>
                </p:extLst>
              </p:nvPr>
            </p:nvGraphicFramePr>
            <p:xfrm>
              <a:off x="4923379" y="6309360"/>
              <a:ext cx="2345242" cy="548640"/>
            </p:xfrm>
            <a:graphic>
              <a:graphicData uri="http://schemas.openxmlformats.org/drawingml/2006/table">
                <a:tbl>
                  <a:tblPr firstRow="1" bandRow="1">
                    <a:tableStyleId>{5C22544A-7EE6-4342-B048-85BDC9FD1C3A}</a:tableStyleId>
                  </a:tblPr>
                  <a:tblGrid>
                    <a:gridCol w="510657">
                      <a:extLst>
                        <a:ext uri="{9D8B030D-6E8A-4147-A177-3AD203B41FA5}">
                          <a16:colId xmlns:a16="http://schemas.microsoft.com/office/drawing/2014/main" val="1067801014"/>
                        </a:ext>
                      </a:extLst>
                    </a:gridCol>
                    <a:gridCol w="1834585">
                      <a:extLst>
                        <a:ext uri="{9D8B030D-6E8A-4147-A177-3AD203B41FA5}">
                          <a16:colId xmlns:a16="http://schemas.microsoft.com/office/drawing/2014/main" val="4285197207"/>
                        </a:ext>
                      </a:extLst>
                    </a:gridCol>
                  </a:tblGrid>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100000" r="-359524" b="-51111"/>
                          </a:stretch>
                        </a:blipFill>
                      </a:tcPr>
                    </a:tc>
                    <a:tc>
                      <a:txBody>
                        <a:bodyPr/>
                        <a:lstStyle/>
                        <a:p>
                          <a:r>
                            <a:rPr lang="en-US" b="0" dirty="0">
                              <a:solidFill>
                                <a:srgbClr val="FFFF00"/>
                              </a:solidFill>
                            </a:rPr>
                            <a:t>Window function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ext uri="{D42A27DB-BD31-4B8C-83A1-F6EECF244321}">
                    <p14:modId xmlns:p14="http://schemas.microsoft.com/office/powerpoint/2010/main" val="2240026785"/>
                  </p:ext>
                </p:extLst>
              </p:nvPr>
            </p:nvGraphicFramePr>
            <p:xfrm>
              <a:off x="9423994" y="6305550"/>
              <a:ext cx="2767487" cy="548640"/>
            </p:xfrm>
            <a:graphic>
              <a:graphicData uri="http://schemas.openxmlformats.org/drawingml/2006/table">
                <a:tbl>
                  <a:tblPr firstRow="1" bandRow="1">
                    <a:tableStyleId>{5C22544A-7EE6-4342-B048-85BDC9FD1C3A}</a:tableStyleId>
                  </a:tblPr>
                  <a:tblGrid>
                    <a:gridCol w="481487">
                      <a:extLst>
                        <a:ext uri="{9D8B030D-6E8A-4147-A177-3AD203B41FA5}">
                          <a16:colId xmlns:a16="http://schemas.microsoft.com/office/drawing/2014/main" val="1067801014"/>
                        </a:ext>
                      </a:extLst>
                    </a:gridCol>
                    <a:gridCol w="2286000">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1" i="1" smtClean="0">
                                  <a:solidFill>
                                    <a:srgbClr val="FF0000"/>
                                  </a:solidFill>
                                  <a:latin typeface="Cambria Math" panose="02040503050406030204" pitchFamily="18" charset="0"/>
                                </a:rPr>
                                <m:t>𝜹</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Center of the window</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Choice>
        <mc:Fallback xmlns="">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ext uri="{D42A27DB-BD31-4B8C-83A1-F6EECF244321}">
                    <p14:modId xmlns:p14="http://schemas.microsoft.com/office/powerpoint/2010/main" val="2240026785"/>
                  </p:ext>
                </p:extLst>
              </p:nvPr>
            </p:nvGraphicFramePr>
            <p:xfrm>
              <a:off x="9423994" y="6305550"/>
              <a:ext cx="2767487" cy="548640"/>
            </p:xfrm>
            <a:graphic>
              <a:graphicData uri="http://schemas.openxmlformats.org/drawingml/2006/table">
                <a:tbl>
                  <a:tblPr firstRow="1" bandRow="1">
                    <a:tableStyleId>{5C22544A-7EE6-4342-B048-85BDC9FD1C3A}</a:tableStyleId>
                  </a:tblPr>
                  <a:tblGrid>
                    <a:gridCol w="481487">
                      <a:extLst>
                        <a:ext uri="{9D8B030D-6E8A-4147-A177-3AD203B41FA5}">
                          <a16:colId xmlns:a16="http://schemas.microsoft.com/office/drawing/2014/main" val="1067801014"/>
                        </a:ext>
                      </a:extLst>
                    </a:gridCol>
                    <a:gridCol w="2286000">
                      <a:extLst>
                        <a:ext uri="{9D8B030D-6E8A-4147-A177-3AD203B41FA5}">
                          <a16:colId xmlns:a16="http://schemas.microsoft.com/office/drawing/2014/main" val="4285197207"/>
                        </a:ext>
                      </a:extLst>
                    </a:gridCol>
                  </a:tblGrid>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102222" r="-475949" b="-51111"/>
                          </a:stretch>
                        </a:blipFill>
                      </a:tcPr>
                    </a:tc>
                    <a:tc>
                      <a:txBody>
                        <a:bodyPr/>
                        <a:lstStyle/>
                        <a:p>
                          <a:r>
                            <a:rPr lang="en-US" b="0" dirty="0">
                              <a:solidFill>
                                <a:srgbClr val="FFFF00"/>
                              </a:solidFill>
                            </a:rPr>
                            <a:t>Center of the window</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35C8967-06FC-B802-E996-A99CF973CDB5}"/>
                  </a:ext>
                </a:extLst>
              </p:cNvPr>
              <p:cNvSpPr txBox="1"/>
              <p:nvPr/>
            </p:nvSpPr>
            <p:spPr>
              <a:xfrm>
                <a:off x="260059" y="2209657"/>
                <a:ext cx="4667945" cy="41684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d>
                        <m:dPr>
                          <m:ctrlPr>
                            <a:rPr lang="en-US" sz="2400" b="0" i="1" smtClean="0">
                              <a:solidFill>
                                <a:schemeClr val="bg1"/>
                              </a:solidFill>
                              <a:latin typeface="Cambria Math" panose="02040503050406030204" pitchFamily="18" charset="0"/>
                              <a:ea typeface="Cambria Math" panose="02040503050406030204" pitchFamily="18" charset="0"/>
                            </a:rPr>
                          </m:ctrlPr>
                        </m:dPr>
                        <m:e>
                          <m:r>
                            <a:rPr lang="en-US" sz="2400" b="0" i="1" smtClean="0">
                              <a:solidFill>
                                <a:srgbClr val="FFC000"/>
                              </a:solidFill>
                              <a:latin typeface="Cambria Math" panose="02040503050406030204" pitchFamily="18" charset="0"/>
                            </a:rPr>
                            <m:t>𝑤</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r>
                                <a:rPr lang="en-US" sz="2400" b="0" i="1" smtClean="0">
                                  <a:solidFill>
                                    <a:schemeClr val="bg1"/>
                                  </a:solidFill>
                                  <a:latin typeface="Cambria Math" panose="02040503050406030204" pitchFamily="18" charset="0"/>
                                  <a:ea typeface="Cambria Math" panose="02040503050406030204" pitchFamily="18" charset="0"/>
                                </a:rPr>
                                <m:t>−</m:t>
                              </m:r>
                              <m:r>
                                <a:rPr lang="en-US" sz="2400" b="0" i="1" smtClean="0">
                                  <a:solidFill>
                                    <a:srgbClr val="FF0000"/>
                                  </a:solidFill>
                                  <a:latin typeface="Cambria Math" panose="02040503050406030204" pitchFamily="18" charset="0"/>
                                  <a:ea typeface="Cambria Math" panose="02040503050406030204" pitchFamily="18" charset="0"/>
                                </a:rPr>
                                <m:t>𝛿</m:t>
                              </m:r>
                            </m:e>
                          </m:d>
                          <m:sSub>
                            <m:sSubPr>
                              <m:ctrlPr>
                                <a:rPr lang="en-US" sz="2400" i="1">
                                  <a:solidFill>
                                    <a:srgbClr val="66FF33"/>
                                  </a:solidFill>
                                  <a:latin typeface="Cambria Math" panose="02040503050406030204" pitchFamily="18" charset="0"/>
                                </a:rPr>
                              </m:ctrlPr>
                            </m:sSubPr>
                            <m:e>
                              <m:r>
                                <a:rPr lang="en-US" sz="2400" i="1">
                                  <a:solidFill>
                                    <a:srgbClr val="66FF33"/>
                                  </a:solidFill>
                                  <a:latin typeface="Cambria Math" panose="02040503050406030204" pitchFamily="18" charset="0"/>
                                </a:rPr>
                                <m:t>𝐼</m:t>
                              </m:r>
                            </m:e>
                            <m:sub>
                              <m:r>
                                <a:rPr lang="en-US" sz="2400" i="1">
                                  <a:solidFill>
                                    <a:srgbClr val="66FF33"/>
                                  </a:solidFill>
                                  <a:latin typeface="Cambria Math" panose="02040503050406030204" pitchFamily="18" charset="0"/>
                                </a:rPr>
                                <m:t>1</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e>
                      </m:d>
                      <m:r>
                        <a:rPr lang="en-US" sz="2400" i="1">
                          <a:solidFill>
                            <a:schemeClr val="bg1"/>
                          </a:solidFill>
                          <a:latin typeface="Cambria Math" panose="02040503050406030204" pitchFamily="18" charset="0"/>
                          <a:ea typeface="Cambria Math" panose="02040503050406030204" pitchFamily="18" charset="0"/>
                        </a:rPr>
                        <m:t>⋆</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rgbClr val="FFC000"/>
                              </a:solidFill>
                              <a:latin typeface="Cambria Math" panose="02040503050406030204" pitchFamily="18" charset="0"/>
                            </a:rPr>
                            <m:t>𝑤</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r>
                                <a:rPr lang="en-US" sz="2400" i="1">
                                  <a:solidFill>
                                    <a:schemeClr val="bg1"/>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𝛿</m:t>
                              </m:r>
                            </m:e>
                          </m:d>
                          <m:sSub>
                            <m:sSubPr>
                              <m:ctrlPr>
                                <a:rPr lang="en-US" sz="2400" i="1">
                                  <a:solidFill>
                                    <a:srgbClr val="66FF33"/>
                                  </a:solidFill>
                                  <a:latin typeface="Cambria Math" panose="02040503050406030204" pitchFamily="18" charset="0"/>
                                  <a:ea typeface="Cambria Math" panose="02040503050406030204" pitchFamily="18" charset="0"/>
                                </a:rPr>
                              </m:ctrlPr>
                            </m:sSubPr>
                            <m:e>
                              <m:r>
                                <a:rPr lang="en-US" sz="2400" i="1">
                                  <a:solidFill>
                                    <a:srgbClr val="66FF33"/>
                                  </a:solidFill>
                                  <a:latin typeface="Cambria Math" panose="02040503050406030204" pitchFamily="18" charset="0"/>
                                  <a:ea typeface="Cambria Math" panose="02040503050406030204" pitchFamily="18" charset="0"/>
                                </a:rPr>
                                <m:t>𝐼</m:t>
                              </m:r>
                            </m:e>
                            <m:sub>
                              <m:r>
                                <a:rPr lang="en-US" sz="2400" i="1">
                                  <a:solidFill>
                                    <a:srgbClr val="66FF33"/>
                                  </a:solidFill>
                                  <a:latin typeface="Cambria Math" panose="02040503050406030204" pitchFamily="18" charset="0"/>
                                  <a:ea typeface="Cambria Math" panose="02040503050406030204" pitchFamily="18" charset="0"/>
                                </a:rPr>
                                <m:t>2</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e>
                      </m:d>
                    </m:oMath>
                  </m:oMathPara>
                </a14:m>
                <a:endParaRPr lang="en-US" sz="2400" dirty="0">
                  <a:solidFill>
                    <a:schemeClr val="bg1"/>
                  </a:solidFill>
                </a:endParaRPr>
              </a:p>
            </p:txBody>
          </p:sp>
        </mc:Choice>
        <mc:Fallback xmlns="">
          <p:sp>
            <p:nvSpPr>
              <p:cNvPr id="2" name="TextBox 1">
                <a:extLst>
                  <a:ext uri="{FF2B5EF4-FFF2-40B4-BE49-F238E27FC236}">
                    <a16:creationId xmlns:a16="http://schemas.microsoft.com/office/drawing/2014/main" id="{735C8967-06FC-B802-E996-A99CF973CDB5}"/>
                  </a:ext>
                </a:extLst>
              </p:cNvPr>
              <p:cNvSpPr txBox="1">
                <a:spLocks noRot="1" noChangeAspect="1" noMove="1" noResize="1" noEditPoints="1" noAdjustHandles="1" noChangeArrowheads="1" noChangeShapeType="1" noTextEdit="1"/>
              </p:cNvSpPr>
              <p:nvPr/>
            </p:nvSpPr>
            <p:spPr>
              <a:xfrm>
                <a:off x="260059" y="2209657"/>
                <a:ext cx="4667945" cy="41684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EB4180B-3500-8B8B-0CC5-A796AC49AB6A}"/>
                  </a:ext>
                </a:extLst>
              </p:cNvPr>
              <p:cNvSpPr txBox="1"/>
              <p:nvPr/>
            </p:nvSpPr>
            <p:spPr>
              <a:xfrm>
                <a:off x="264954" y="2800023"/>
                <a:ext cx="2888868"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smtClean="0">
                          <a:solidFill>
                            <a:srgbClr val="FFC000"/>
                          </a:solidFill>
                          <a:latin typeface="Cambria Math" panose="02040503050406030204" pitchFamily="18" charset="0"/>
                        </a:rPr>
                        <m:t>𝑤</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r>
                            <a:rPr lang="en-US" sz="2400" b="0" i="1"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ea typeface="Cambria Math" panose="02040503050406030204" pitchFamily="18" charset="0"/>
                            </a:rPr>
                            <m:t>𝑦</m:t>
                          </m:r>
                        </m:e>
                      </m:d>
                      <m:r>
                        <a:rPr lang="en-US" sz="2400" b="0" i="1" smtClean="0">
                          <a:solidFill>
                            <a:schemeClr val="bg1"/>
                          </a:solidFill>
                          <a:latin typeface="Cambria Math" panose="02040503050406030204" pitchFamily="18" charset="0"/>
                          <a:ea typeface="Cambria Math" panose="02040503050406030204" pitchFamily="18" charset="0"/>
                        </a:rPr>
                        <m:t>=</m:t>
                      </m:r>
                      <m:r>
                        <a:rPr lang="en-US" sz="2400" b="0" i="1" smtClean="0">
                          <a:solidFill>
                            <a:srgbClr val="FFC000"/>
                          </a:solidFill>
                          <a:latin typeface="Cambria Math" panose="02040503050406030204" pitchFamily="18" charset="0"/>
                          <a:ea typeface="Cambria Math" panose="02040503050406030204" pitchFamily="18" charset="0"/>
                        </a:rPr>
                        <m:t>𝑣</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r>
                        <a:rPr lang="en-US" sz="2400" i="1">
                          <a:solidFill>
                            <a:srgbClr val="FFC000"/>
                          </a:solidFill>
                          <a:latin typeface="Cambria Math" panose="02040503050406030204" pitchFamily="18" charset="0"/>
                          <a:ea typeface="Cambria Math" panose="02040503050406030204" pitchFamily="18" charset="0"/>
                        </a:rPr>
                        <m:t>𝑣</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b="0" i="1" smtClean="0">
                              <a:solidFill>
                                <a:schemeClr val="bg1"/>
                              </a:solidFill>
                              <a:latin typeface="Cambria Math" panose="02040503050406030204" pitchFamily="18" charset="0"/>
                              <a:ea typeface="Cambria Math" panose="02040503050406030204" pitchFamily="18" charset="0"/>
                            </a:rPr>
                            <m:t>𝑦</m:t>
                          </m:r>
                        </m:e>
                      </m:d>
                    </m:oMath>
                  </m:oMathPara>
                </a14:m>
                <a:endParaRPr lang="en-US" sz="2400" dirty="0">
                  <a:solidFill>
                    <a:schemeClr val="bg1"/>
                  </a:solidFill>
                </a:endParaRPr>
              </a:p>
            </p:txBody>
          </p:sp>
        </mc:Choice>
        <mc:Fallback xmlns="">
          <p:sp>
            <p:nvSpPr>
              <p:cNvPr id="3" name="TextBox 2">
                <a:extLst>
                  <a:ext uri="{FF2B5EF4-FFF2-40B4-BE49-F238E27FC236}">
                    <a16:creationId xmlns:a16="http://schemas.microsoft.com/office/drawing/2014/main" id="{9EB4180B-3500-8B8B-0CC5-A796AC49AB6A}"/>
                  </a:ext>
                </a:extLst>
              </p:cNvPr>
              <p:cNvSpPr txBox="1">
                <a:spLocks noRot="1" noChangeAspect="1" noMove="1" noResize="1" noEditPoints="1" noAdjustHandles="1" noChangeArrowheads="1" noChangeShapeType="1" noTextEdit="1"/>
              </p:cNvSpPr>
              <p:nvPr/>
            </p:nvSpPr>
            <p:spPr>
              <a:xfrm>
                <a:off x="264954" y="2800023"/>
                <a:ext cx="2888868" cy="369332"/>
              </a:xfrm>
              <a:prstGeom prst="rect">
                <a:avLst/>
              </a:prstGeom>
              <a:blipFill>
                <a:blip r:embed="rId10"/>
                <a:stretch>
                  <a:fillRect l="-844"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6212D26-05D4-42C9-A603-7DCCC7D88400}"/>
                  </a:ext>
                </a:extLst>
              </p:cNvPr>
              <p:cNvSpPr txBox="1"/>
              <p:nvPr/>
            </p:nvSpPr>
            <p:spPr>
              <a:xfrm>
                <a:off x="4878152" y="2209657"/>
                <a:ext cx="5061963" cy="41684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b="0" i="1" smtClean="0">
                          <a:solidFill>
                            <a:schemeClr val="bg1"/>
                          </a:solidFill>
                          <a:latin typeface="Cambria Math" panose="02040503050406030204" pitchFamily="18" charset="0"/>
                          <a:ea typeface="Cambria Math" panose="02040503050406030204" pitchFamily="18" charset="0"/>
                        </a:rPr>
                        <m:t>=</m:t>
                      </m:r>
                      <m:d>
                        <m:dPr>
                          <m:begChr m:val="["/>
                          <m:endChr m:val="]"/>
                          <m:ctrlPr>
                            <a:rPr lang="en-US" sz="2400" b="0" i="1" smtClean="0">
                              <a:solidFill>
                                <a:schemeClr val="bg1"/>
                              </a:solidFill>
                              <a:latin typeface="Cambria Math" panose="02040503050406030204" pitchFamily="18" charset="0"/>
                              <a:ea typeface="Cambria Math" panose="02040503050406030204" pitchFamily="18" charset="0"/>
                            </a:rPr>
                          </m:ctrlPr>
                        </m:dPr>
                        <m:e>
                          <m:d>
                            <m:dPr>
                              <m:ctrlPr>
                                <a:rPr lang="en-US" sz="2400" i="1">
                                  <a:solidFill>
                                    <a:schemeClr val="bg1"/>
                                  </a:solidFill>
                                  <a:latin typeface="Cambria Math" panose="02040503050406030204" pitchFamily="18" charset="0"/>
                                  <a:ea typeface="Cambria Math" panose="02040503050406030204" pitchFamily="18" charset="0"/>
                                </a:rPr>
                              </m:ctrlPr>
                            </m:dPr>
                            <m:e>
                              <m:r>
                                <a:rPr lang="en-US" sz="2400" b="0" i="1" smtClean="0">
                                  <a:solidFill>
                                    <a:srgbClr val="FFC000"/>
                                  </a:solidFill>
                                  <a:latin typeface="Cambria Math" panose="02040503050406030204" pitchFamily="18" charset="0"/>
                                </a:rPr>
                                <m:t>𝑣</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sSub>
                                <m:sSubPr>
                                  <m:ctrlPr>
                                    <a:rPr lang="en-US" sz="2400" i="1">
                                      <a:solidFill>
                                        <a:srgbClr val="66FF33"/>
                                      </a:solidFill>
                                      <a:latin typeface="Cambria Math" panose="02040503050406030204" pitchFamily="18" charset="0"/>
                                    </a:rPr>
                                  </m:ctrlPr>
                                </m:sSubPr>
                                <m:e>
                                  <m:r>
                                    <a:rPr lang="en-US" sz="2400" i="1">
                                      <a:solidFill>
                                        <a:srgbClr val="66FF33"/>
                                      </a:solidFill>
                                      <a:latin typeface="Cambria Math" panose="02040503050406030204" pitchFamily="18" charset="0"/>
                                    </a:rPr>
                                    <m:t>𝐼</m:t>
                                  </m:r>
                                </m:e>
                                <m:sub>
                                  <m:r>
                                    <a:rPr lang="en-US" sz="2400" i="1">
                                      <a:solidFill>
                                        <a:srgbClr val="66FF33"/>
                                      </a:solidFill>
                                      <a:latin typeface="Cambria Math" panose="02040503050406030204" pitchFamily="18" charset="0"/>
                                    </a:rPr>
                                    <m:t>1</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e>
                          </m:d>
                          <m:r>
                            <a:rPr lang="en-US" sz="2400" i="1">
                              <a:solidFill>
                                <a:schemeClr val="bg1"/>
                              </a:solidFill>
                              <a:latin typeface="Cambria Math" panose="02040503050406030204" pitchFamily="18" charset="0"/>
                              <a:ea typeface="Cambria Math" panose="02040503050406030204" pitchFamily="18" charset="0"/>
                            </a:rPr>
                            <m:t>⋆</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rgbClr val="FFC000"/>
                                  </a:solidFill>
                                  <a:latin typeface="Cambria Math" panose="02040503050406030204" pitchFamily="18" charset="0"/>
                                </a:rPr>
                                <m:t>𝑣</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sSub>
                                <m:sSubPr>
                                  <m:ctrlPr>
                                    <a:rPr lang="en-US" sz="2400" i="1">
                                      <a:solidFill>
                                        <a:srgbClr val="66FF33"/>
                                      </a:solidFill>
                                      <a:latin typeface="Cambria Math" panose="02040503050406030204" pitchFamily="18" charset="0"/>
                                      <a:ea typeface="Cambria Math" panose="02040503050406030204" pitchFamily="18" charset="0"/>
                                    </a:rPr>
                                  </m:ctrlPr>
                                </m:sSubPr>
                                <m:e>
                                  <m:r>
                                    <a:rPr lang="en-US" sz="2400" i="1">
                                      <a:solidFill>
                                        <a:srgbClr val="66FF33"/>
                                      </a:solidFill>
                                      <a:latin typeface="Cambria Math" panose="02040503050406030204" pitchFamily="18" charset="0"/>
                                      <a:ea typeface="Cambria Math" panose="02040503050406030204" pitchFamily="18" charset="0"/>
                                    </a:rPr>
                                    <m:t>𝐼</m:t>
                                  </m:r>
                                </m:e>
                                <m:sub>
                                  <m:r>
                                    <a:rPr lang="en-US" sz="2400" i="1">
                                      <a:solidFill>
                                        <a:srgbClr val="66FF33"/>
                                      </a:solidFill>
                                      <a:latin typeface="Cambria Math" panose="02040503050406030204" pitchFamily="18" charset="0"/>
                                      <a:ea typeface="Cambria Math" panose="02040503050406030204" pitchFamily="18" charset="0"/>
                                    </a:rPr>
                                    <m:t>2</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e>
                          </m:d>
                        </m:e>
                      </m:d>
                      <m:r>
                        <a:rPr lang="en-US" sz="2400" i="1">
                          <a:solidFill>
                            <a:srgbClr val="FFC000"/>
                          </a:solidFill>
                          <a:latin typeface="Cambria Math" panose="02040503050406030204" pitchFamily="18" charset="0"/>
                        </a:rPr>
                        <m:t>𝑤</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ea typeface="Cambria Math" panose="02040503050406030204" pitchFamily="18" charset="0"/>
                            </a:rPr>
                            <m:t>2</m:t>
                          </m:r>
                          <m:r>
                            <a:rPr lang="en-US" sz="2400" i="1">
                              <a:solidFill>
                                <a:srgbClr val="FF0000"/>
                              </a:solidFill>
                              <a:latin typeface="Cambria Math" panose="02040503050406030204" pitchFamily="18" charset="0"/>
                              <a:ea typeface="Cambria Math" panose="02040503050406030204" pitchFamily="18" charset="0"/>
                            </a:rPr>
                            <m:t>𝛿</m:t>
                          </m:r>
                        </m:e>
                      </m:d>
                    </m:oMath>
                  </m:oMathPara>
                </a14:m>
                <a:endParaRPr lang="en-US" sz="2400" dirty="0">
                  <a:solidFill>
                    <a:schemeClr val="bg1"/>
                  </a:solidFill>
                </a:endParaRPr>
              </a:p>
            </p:txBody>
          </p:sp>
        </mc:Choice>
        <mc:Fallback xmlns="">
          <p:sp>
            <p:nvSpPr>
              <p:cNvPr id="6" name="TextBox 5">
                <a:extLst>
                  <a:ext uri="{FF2B5EF4-FFF2-40B4-BE49-F238E27FC236}">
                    <a16:creationId xmlns:a16="http://schemas.microsoft.com/office/drawing/2014/main" id="{86212D26-05D4-42C9-A603-7DCCC7D88400}"/>
                  </a:ext>
                </a:extLst>
              </p:cNvPr>
              <p:cNvSpPr txBox="1">
                <a:spLocks noRot="1" noChangeAspect="1" noMove="1" noResize="1" noEditPoints="1" noAdjustHandles="1" noChangeArrowheads="1" noChangeShapeType="1" noTextEdit="1"/>
              </p:cNvSpPr>
              <p:nvPr/>
            </p:nvSpPr>
            <p:spPr>
              <a:xfrm>
                <a:off x="4878152" y="2209657"/>
                <a:ext cx="5061963" cy="41684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F89CDC2-10FD-BE7D-08FE-E166DFBC6DBA}"/>
                  </a:ext>
                </a:extLst>
              </p:cNvPr>
              <p:cNvSpPr txBox="1"/>
              <p:nvPr/>
            </p:nvSpPr>
            <p:spPr>
              <a:xfrm>
                <a:off x="260059" y="3688646"/>
                <a:ext cx="5663473"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smtClean="0">
                          <a:solidFill>
                            <a:srgbClr val="FFC000"/>
                          </a:solidFill>
                          <a:latin typeface="Cambria Math" panose="02040503050406030204" pitchFamily="18" charset="0"/>
                        </a:rPr>
                        <m:t>𝑤</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r>
                            <a:rPr lang="en-US" sz="2400" i="1">
                              <a:solidFill>
                                <a:schemeClr val="bg1"/>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𝛿</m:t>
                          </m:r>
                        </m:e>
                      </m:d>
                      <m:r>
                        <a:rPr lang="en-US" sz="2400" b="0" i="1" smtClean="0">
                          <a:solidFill>
                            <a:schemeClr val="bg1"/>
                          </a:solidFill>
                          <a:latin typeface="Cambria Math" panose="02040503050406030204" pitchFamily="18" charset="0"/>
                          <a:ea typeface="Cambria Math" panose="02040503050406030204" pitchFamily="18" charset="0"/>
                        </a:rPr>
                        <m:t>≔</m:t>
                      </m:r>
                      <m:func>
                        <m:funcPr>
                          <m:ctrlPr>
                            <a:rPr lang="en-US" sz="2400" b="0" i="1" smtClean="0">
                              <a:solidFill>
                                <a:schemeClr val="bg1"/>
                              </a:solidFill>
                              <a:latin typeface="Cambria Math" panose="02040503050406030204" pitchFamily="18" charset="0"/>
                              <a:ea typeface="Cambria Math" panose="02040503050406030204" pitchFamily="18" charset="0"/>
                            </a:rPr>
                          </m:ctrlPr>
                        </m:funcPr>
                        <m:fName>
                          <m:r>
                            <m:rPr>
                              <m:sty m:val="p"/>
                            </m:rPr>
                            <a:rPr lang="en-US" sz="2400" b="0" i="0" smtClean="0">
                              <a:solidFill>
                                <a:schemeClr val="bg1"/>
                              </a:solidFill>
                              <a:latin typeface="Cambria Math" panose="02040503050406030204" pitchFamily="18" charset="0"/>
                              <a:ea typeface="Cambria Math" panose="02040503050406030204" pitchFamily="18" charset="0"/>
                            </a:rPr>
                            <m:t>exp</m:t>
                          </m:r>
                        </m:fName>
                        <m:e>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r>
                                <a:rPr lang="en-US" sz="2400" i="1">
                                  <a:solidFill>
                                    <a:schemeClr val="bg1"/>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𝛿</m:t>
                              </m:r>
                            </m:e>
                          </m:d>
                        </m:e>
                      </m:func>
                      <m:r>
                        <a:rPr lang="en-US" sz="2400" b="0" i="1" smtClean="0">
                          <a:solidFill>
                            <a:schemeClr val="bg1"/>
                          </a:solidFill>
                          <a:latin typeface="Cambria Math" panose="02040503050406030204" pitchFamily="18" charset="0"/>
                          <a:ea typeface="Cambria Math" panose="02040503050406030204" pitchFamily="18" charset="0"/>
                        </a:rPr>
                        <m:t>=</m:t>
                      </m:r>
                      <m:func>
                        <m:funcPr>
                          <m:ctrlPr>
                            <a:rPr lang="en-US" sz="2400" i="1">
                              <a:solidFill>
                                <a:schemeClr val="bg1"/>
                              </a:solidFill>
                              <a:latin typeface="Cambria Math" panose="02040503050406030204" pitchFamily="18" charset="0"/>
                              <a:ea typeface="Cambria Math" panose="02040503050406030204" pitchFamily="18" charset="0"/>
                            </a:rPr>
                          </m:ctrlPr>
                        </m:funcPr>
                        <m:fName>
                          <m:r>
                            <m:rPr>
                              <m:sty m:val="p"/>
                            </m:rPr>
                            <a:rPr lang="en-US" sz="2400">
                              <a:solidFill>
                                <a:schemeClr val="bg1"/>
                              </a:solidFill>
                              <a:latin typeface="Cambria Math" panose="02040503050406030204" pitchFamily="18" charset="0"/>
                              <a:ea typeface="Cambria Math" panose="02040503050406030204" pitchFamily="18" charset="0"/>
                            </a:rPr>
                            <m:t>exp</m:t>
                          </m:r>
                        </m:fName>
                        <m:e>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e>
                      </m:func>
                      <m:func>
                        <m:funcPr>
                          <m:ctrlPr>
                            <a:rPr lang="en-US" sz="2400" i="1">
                              <a:solidFill>
                                <a:schemeClr val="bg1"/>
                              </a:solidFill>
                              <a:latin typeface="Cambria Math" panose="02040503050406030204" pitchFamily="18" charset="0"/>
                              <a:ea typeface="Cambria Math" panose="02040503050406030204" pitchFamily="18" charset="0"/>
                            </a:rPr>
                          </m:ctrlPr>
                        </m:funcPr>
                        <m:fName>
                          <m:r>
                            <m:rPr>
                              <m:sty m:val="p"/>
                            </m:rPr>
                            <a:rPr lang="en-US" sz="2400">
                              <a:solidFill>
                                <a:schemeClr val="bg1"/>
                              </a:solidFill>
                              <a:latin typeface="Cambria Math" panose="02040503050406030204" pitchFamily="18" charset="0"/>
                              <a:ea typeface="Cambria Math" panose="02040503050406030204" pitchFamily="18" charset="0"/>
                            </a:rPr>
                            <m:t>exp</m:t>
                          </m:r>
                        </m:fName>
                        <m:e>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𝛿</m:t>
                              </m:r>
                            </m:e>
                          </m:d>
                        </m:e>
                      </m:func>
                    </m:oMath>
                  </m:oMathPara>
                </a14:m>
                <a:endParaRPr lang="en-US" sz="2400" dirty="0">
                  <a:solidFill>
                    <a:schemeClr val="bg1"/>
                  </a:solidFill>
                </a:endParaRPr>
              </a:p>
            </p:txBody>
          </p:sp>
        </mc:Choice>
        <mc:Fallback xmlns="">
          <p:sp>
            <p:nvSpPr>
              <p:cNvPr id="8" name="TextBox 7">
                <a:extLst>
                  <a:ext uri="{FF2B5EF4-FFF2-40B4-BE49-F238E27FC236}">
                    <a16:creationId xmlns:a16="http://schemas.microsoft.com/office/drawing/2014/main" id="{3F89CDC2-10FD-BE7D-08FE-E166DFBC6DBA}"/>
                  </a:ext>
                </a:extLst>
              </p:cNvPr>
              <p:cNvSpPr txBox="1">
                <a:spLocks noRot="1" noChangeAspect="1" noMove="1" noResize="1" noEditPoints="1" noAdjustHandles="1" noChangeArrowheads="1" noChangeShapeType="1" noTextEdit="1"/>
              </p:cNvSpPr>
              <p:nvPr/>
            </p:nvSpPr>
            <p:spPr>
              <a:xfrm>
                <a:off x="260059" y="3688646"/>
                <a:ext cx="5663473" cy="369332"/>
              </a:xfrm>
              <a:prstGeom prst="rect">
                <a:avLst/>
              </a:prstGeom>
              <a:blipFill>
                <a:blip r:embed="rId12"/>
                <a:stretch>
                  <a:fillRect l="-323"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4246AD1-03C5-C752-50B2-B9C0E717E527}"/>
                  </a:ext>
                </a:extLst>
              </p:cNvPr>
              <p:cNvSpPr txBox="1"/>
              <p:nvPr/>
            </p:nvSpPr>
            <p:spPr>
              <a:xfrm>
                <a:off x="260059" y="4577269"/>
                <a:ext cx="7376122"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FFC000"/>
                          </a:solidFill>
                          <a:latin typeface="Cambria Math" panose="02040503050406030204" pitchFamily="18" charset="0"/>
                        </a:rPr>
                        <m:t>𝑤</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r>
                            <a:rPr lang="en-US" sz="2400" i="1">
                              <a:solidFill>
                                <a:schemeClr val="bg1"/>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𝛿</m:t>
                          </m:r>
                        </m:e>
                      </m:d>
                      <m:r>
                        <a:rPr lang="en-US" sz="2400" i="1">
                          <a:solidFill>
                            <a:schemeClr val="bg1"/>
                          </a:solidFill>
                          <a:latin typeface="Cambria Math" panose="02040503050406030204" pitchFamily="18" charset="0"/>
                          <a:ea typeface="Cambria Math" panose="02040503050406030204" pitchFamily="18" charset="0"/>
                        </a:rPr>
                        <m:t>≔</m:t>
                      </m:r>
                      <m:func>
                        <m:funcPr>
                          <m:ctrlPr>
                            <a:rPr lang="en-US" sz="2400" i="1">
                              <a:solidFill>
                                <a:schemeClr val="bg1"/>
                              </a:solidFill>
                              <a:latin typeface="Cambria Math" panose="02040503050406030204" pitchFamily="18" charset="0"/>
                              <a:ea typeface="Cambria Math" panose="02040503050406030204" pitchFamily="18" charset="0"/>
                            </a:rPr>
                          </m:ctrlPr>
                        </m:funcPr>
                        <m:fName>
                          <m:r>
                            <m:rPr>
                              <m:sty m:val="p"/>
                            </m:rPr>
                            <a:rPr lang="en-US" sz="2400">
                              <a:solidFill>
                                <a:schemeClr val="bg1"/>
                              </a:solidFill>
                              <a:latin typeface="Cambria Math" panose="02040503050406030204" pitchFamily="18" charset="0"/>
                              <a:ea typeface="Cambria Math" panose="02040503050406030204" pitchFamily="18" charset="0"/>
                            </a:rPr>
                            <m:t>cos</m:t>
                          </m:r>
                        </m:fName>
                        <m:e>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r>
                                <a:rPr lang="en-US" sz="2400" i="1">
                                  <a:solidFill>
                                    <a:schemeClr val="bg1"/>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𝛿</m:t>
                              </m:r>
                            </m:e>
                          </m:d>
                        </m:e>
                      </m:func>
                      <m:r>
                        <a:rPr lang="en-US" sz="2400" i="1">
                          <a:solidFill>
                            <a:schemeClr val="bg1"/>
                          </a:solidFill>
                          <a:latin typeface="Cambria Math" panose="02040503050406030204" pitchFamily="18" charset="0"/>
                          <a:ea typeface="Cambria Math" panose="02040503050406030204" pitchFamily="18" charset="0"/>
                        </a:rPr>
                        <m:t>=</m:t>
                      </m:r>
                      <m:func>
                        <m:funcPr>
                          <m:ctrlPr>
                            <a:rPr lang="en-US" sz="2400" i="1">
                              <a:solidFill>
                                <a:schemeClr val="bg1"/>
                              </a:solidFill>
                              <a:latin typeface="Cambria Math" panose="02040503050406030204" pitchFamily="18" charset="0"/>
                              <a:ea typeface="Cambria Math" panose="02040503050406030204" pitchFamily="18" charset="0"/>
                            </a:rPr>
                          </m:ctrlPr>
                        </m:funcPr>
                        <m:fName>
                          <m:r>
                            <m:rPr>
                              <m:sty m:val="p"/>
                            </m:rPr>
                            <a:rPr lang="en-US" sz="2400">
                              <a:solidFill>
                                <a:schemeClr val="bg1"/>
                              </a:solidFill>
                              <a:latin typeface="Cambria Math" panose="02040503050406030204" pitchFamily="18" charset="0"/>
                              <a:ea typeface="Cambria Math" panose="02040503050406030204" pitchFamily="18" charset="0"/>
                            </a:rPr>
                            <m:t>cos</m:t>
                          </m:r>
                        </m:fName>
                        <m:e>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e>
                      </m:func>
                      <m:func>
                        <m:funcPr>
                          <m:ctrlPr>
                            <a:rPr lang="en-US" sz="2400" i="1">
                              <a:solidFill>
                                <a:schemeClr val="bg1"/>
                              </a:solidFill>
                              <a:latin typeface="Cambria Math" panose="02040503050406030204" pitchFamily="18" charset="0"/>
                              <a:ea typeface="Cambria Math" panose="02040503050406030204" pitchFamily="18" charset="0"/>
                            </a:rPr>
                          </m:ctrlPr>
                        </m:funcPr>
                        <m:fName>
                          <m:r>
                            <m:rPr>
                              <m:sty m:val="p"/>
                            </m:rPr>
                            <a:rPr lang="en-US" sz="2400">
                              <a:solidFill>
                                <a:schemeClr val="bg1"/>
                              </a:solidFill>
                              <a:latin typeface="Cambria Math" panose="02040503050406030204" pitchFamily="18" charset="0"/>
                              <a:ea typeface="Cambria Math" panose="02040503050406030204" pitchFamily="18" charset="0"/>
                            </a:rPr>
                            <m:t>cos</m:t>
                          </m:r>
                        </m:fName>
                        <m:e>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𝛿</m:t>
                              </m:r>
                            </m:e>
                          </m:d>
                        </m:e>
                      </m:func>
                      <m:r>
                        <a:rPr lang="en-US" sz="2400" i="1">
                          <a:solidFill>
                            <a:schemeClr val="bg1"/>
                          </a:solidFill>
                          <a:latin typeface="Cambria Math" panose="02040503050406030204" pitchFamily="18" charset="0"/>
                          <a:ea typeface="Cambria Math" panose="02040503050406030204" pitchFamily="18" charset="0"/>
                        </a:rPr>
                        <m:t>+</m:t>
                      </m:r>
                      <m:func>
                        <m:funcPr>
                          <m:ctrlPr>
                            <a:rPr lang="en-US" sz="2400" i="1">
                              <a:solidFill>
                                <a:schemeClr val="bg1"/>
                              </a:solidFill>
                              <a:latin typeface="Cambria Math" panose="02040503050406030204" pitchFamily="18" charset="0"/>
                              <a:ea typeface="Cambria Math" panose="02040503050406030204" pitchFamily="18" charset="0"/>
                            </a:rPr>
                          </m:ctrlPr>
                        </m:funcPr>
                        <m:fName>
                          <m:r>
                            <m:rPr>
                              <m:sty m:val="p"/>
                            </m:rPr>
                            <a:rPr lang="en-US" sz="2400">
                              <a:solidFill>
                                <a:schemeClr val="bg1"/>
                              </a:solidFill>
                              <a:latin typeface="Cambria Math" panose="02040503050406030204" pitchFamily="18" charset="0"/>
                              <a:ea typeface="Cambria Math" panose="02040503050406030204" pitchFamily="18" charset="0"/>
                            </a:rPr>
                            <m:t>sin</m:t>
                          </m:r>
                        </m:fName>
                        <m:e>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e>
                      </m:func>
                      <m:func>
                        <m:funcPr>
                          <m:ctrlPr>
                            <a:rPr lang="en-US" sz="2400" i="1">
                              <a:solidFill>
                                <a:schemeClr val="bg1"/>
                              </a:solidFill>
                              <a:latin typeface="Cambria Math" panose="02040503050406030204" pitchFamily="18" charset="0"/>
                              <a:ea typeface="Cambria Math" panose="02040503050406030204" pitchFamily="18" charset="0"/>
                            </a:rPr>
                          </m:ctrlPr>
                        </m:funcPr>
                        <m:fName>
                          <m:r>
                            <m:rPr>
                              <m:sty m:val="p"/>
                            </m:rPr>
                            <a:rPr lang="en-US" sz="2400">
                              <a:solidFill>
                                <a:schemeClr val="bg1"/>
                              </a:solidFill>
                              <a:latin typeface="Cambria Math" panose="02040503050406030204" pitchFamily="18" charset="0"/>
                              <a:ea typeface="Cambria Math" panose="02040503050406030204" pitchFamily="18" charset="0"/>
                            </a:rPr>
                            <m:t>sin</m:t>
                          </m:r>
                        </m:fName>
                        <m:e>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𝛿</m:t>
                              </m:r>
                            </m:e>
                          </m:d>
                        </m:e>
                      </m:func>
                    </m:oMath>
                  </m:oMathPara>
                </a14:m>
                <a:endParaRPr lang="en-US" sz="2400" dirty="0">
                  <a:solidFill>
                    <a:schemeClr val="bg1"/>
                  </a:solidFill>
                </a:endParaRPr>
              </a:p>
            </p:txBody>
          </p:sp>
        </mc:Choice>
        <mc:Fallback xmlns="">
          <p:sp>
            <p:nvSpPr>
              <p:cNvPr id="18" name="TextBox 17">
                <a:extLst>
                  <a:ext uri="{FF2B5EF4-FFF2-40B4-BE49-F238E27FC236}">
                    <a16:creationId xmlns:a16="http://schemas.microsoft.com/office/drawing/2014/main" id="{94246AD1-03C5-C752-50B2-B9C0E717E527}"/>
                  </a:ext>
                </a:extLst>
              </p:cNvPr>
              <p:cNvSpPr txBox="1">
                <a:spLocks noRot="1" noChangeAspect="1" noMove="1" noResize="1" noEditPoints="1" noAdjustHandles="1" noChangeArrowheads="1" noChangeShapeType="1" noTextEdit="1"/>
              </p:cNvSpPr>
              <p:nvPr/>
            </p:nvSpPr>
            <p:spPr>
              <a:xfrm>
                <a:off x="260059" y="4577269"/>
                <a:ext cx="7376122" cy="369332"/>
              </a:xfrm>
              <a:prstGeom prst="rect">
                <a:avLst/>
              </a:prstGeom>
              <a:blipFill>
                <a:blip r:embed="rId13"/>
                <a:stretch>
                  <a:fillRect l="-165" b="-8333"/>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5B50AF2E-CE64-CCFF-2F7D-4DBBA18B4D38}"/>
              </a:ext>
            </a:extLst>
          </p:cNvPr>
          <p:cNvCxnSpPr>
            <a:cxnSpLocks/>
          </p:cNvCxnSpPr>
          <p:nvPr/>
        </p:nvCxnSpPr>
        <p:spPr>
          <a:xfrm flipH="1">
            <a:off x="339754" y="3728949"/>
            <a:ext cx="5528797" cy="326343"/>
          </a:xfrm>
          <a:prstGeom prst="line">
            <a:avLst/>
          </a:prstGeom>
        </p:spPr>
        <p:style>
          <a:lnRef idx="2">
            <a:schemeClr val="accent2"/>
          </a:lnRef>
          <a:fillRef idx="0">
            <a:schemeClr val="accent2"/>
          </a:fillRef>
          <a:effectRef idx="1">
            <a:schemeClr val="accent2"/>
          </a:effectRef>
          <a:fontRef idx="minor">
            <a:schemeClr val="tx1"/>
          </a:fontRef>
        </p:style>
      </p:cxnSp>
      <p:pic>
        <p:nvPicPr>
          <p:cNvPr id="4" name="IDIR_wOnly_video">
            <a:hlinkClick r:id="" action="ppaction://media"/>
            <a:extLst>
              <a:ext uri="{FF2B5EF4-FFF2-40B4-BE49-F238E27FC236}">
                <a16:creationId xmlns:a16="http://schemas.microsoft.com/office/drawing/2014/main" id="{AD2E127E-5975-CE3E-F2A1-521C8F312A06}"/>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8321177" y="2959000"/>
            <a:ext cx="3605869" cy="360586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CC5E0B6-98B0-BC90-D2E7-79DE4B840506}"/>
                  </a:ext>
                </a:extLst>
              </p:cNvPr>
              <p:cNvSpPr txBox="1"/>
              <p:nvPr/>
            </p:nvSpPr>
            <p:spPr>
              <a:xfrm>
                <a:off x="4878152" y="2021017"/>
                <a:ext cx="2285819" cy="896207"/>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b="0" i="1" smtClean="0">
                          <a:solidFill>
                            <a:schemeClr val="bg1"/>
                          </a:solidFill>
                          <a:latin typeface="Cambria Math" panose="02040503050406030204" pitchFamily="18" charset="0"/>
                          <a:ea typeface="Cambria Math" panose="02040503050406030204" pitchFamily="18" charset="0"/>
                        </a:rPr>
                        <m:t>=</m:t>
                      </m:r>
                      <m:nary>
                        <m:naryPr>
                          <m:chr m:val="∑"/>
                          <m:supHide m:val="on"/>
                          <m:ctrlPr>
                            <a:rPr lang="en-US" sz="2400" b="0" i="1" smtClean="0">
                              <a:solidFill>
                                <a:schemeClr val="bg1"/>
                              </a:solidFill>
                              <a:latin typeface="Cambria Math" panose="02040503050406030204" pitchFamily="18" charset="0"/>
                              <a:ea typeface="Cambria Math" panose="02040503050406030204" pitchFamily="18" charset="0"/>
                            </a:rPr>
                          </m:ctrlPr>
                        </m:naryPr>
                        <m:sub>
                          <m:r>
                            <a:rPr lang="en-US" sz="2400" b="0" i="1" smtClean="0">
                              <a:solidFill>
                                <a:schemeClr val="bg1"/>
                              </a:solidFill>
                              <a:latin typeface="Cambria Math" panose="02040503050406030204" pitchFamily="18" charset="0"/>
                              <a:ea typeface="Cambria Math" panose="02040503050406030204" pitchFamily="18" charset="0"/>
                            </a:rPr>
                            <m:t>𝑖</m:t>
                          </m:r>
                        </m:sub>
                        <m:sup/>
                        <m:e>
                          <m:sSub>
                            <m:sSubPr>
                              <m:ctrlPr>
                                <a:rPr lang="en-US" sz="2400" b="0" i="1" smtClean="0">
                                  <a:solidFill>
                                    <a:srgbClr val="66FF33"/>
                                  </a:solidFill>
                                  <a:latin typeface="Cambria Math" panose="02040503050406030204" pitchFamily="18" charset="0"/>
                                </a:rPr>
                              </m:ctrlPr>
                            </m:sSubPr>
                            <m:e>
                              <m:r>
                                <a:rPr lang="en-US" sz="2400" b="0" i="1" smtClean="0">
                                  <a:solidFill>
                                    <a:srgbClr val="66FF33"/>
                                  </a:solidFill>
                                  <a:latin typeface="Cambria Math" panose="02040503050406030204" pitchFamily="18" charset="0"/>
                                </a:rPr>
                                <m:t>𝐴</m:t>
                              </m:r>
                            </m:e>
                            <m:sub>
                              <m:r>
                                <a:rPr lang="en-US" sz="2400" b="0" i="1" smtClean="0">
                                  <a:solidFill>
                                    <a:srgbClr val="66FF33"/>
                                  </a:solidFill>
                                  <a:latin typeface="Cambria Math" panose="02040503050406030204" pitchFamily="18" charset="0"/>
                                </a:rPr>
                                <m:t>𝑖</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sSub>
                            <m:sSubPr>
                              <m:ctrlPr>
                                <a:rPr lang="en-US" sz="2400" b="0" i="1" smtClean="0">
                                  <a:solidFill>
                                    <a:srgbClr val="FFC000"/>
                                  </a:solidFill>
                                  <a:latin typeface="Cambria Math" panose="02040503050406030204" pitchFamily="18" charset="0"/>
                                </a:rPr>
                              </m:ctrlPr>
                            </m:sSubPr>
                            <m:e>
                              <m:r>
                                <a:rPr lang="en-US" sz="2400" b="0" i="1" smtClean="0">
                                  <a:solidFill>
                                    <a:srgbClr val="FFC000"/>
                                  </a:solidFill>
                                  <a:latin typeface="Cambria Math" panose="02040503050406030204" pitchFamily="18" charset="0"/>
                                </a:rPr>
                                <m:t>𝐵</m:t>
                              </m:r>
                            </m:e>
                            <m:sub>
                              <m:r>
                                <a:rPr lang="en-US" sz="2400" b="0" i="1" smtClean="0">
                                  <a:solidFill>
                                    <a:srgbClr val="FFC000"/>
                                  </a:solidFill>
                                  <a:latin typeface="Cambria Math" panose="02040503050406030204" pitchFamily="18" charset="0"/>
                                </a:rPr>
                                <m:t>𝑖</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𝛿</m:t>
                              </m:r>
                            </m:e>
                          </m:d>
                        </m:e>
                      </m:nary>
                    </m:oMath>
                  </m:oMathPara>
                </a14:m>
                <a:endParaRPr lang="en-US" sz="2400" dirty="0">
                  <a:solidFill>
                    <a:schemeClr val="bg1"/>
                  </a:solidFill>
                </a:endParaRPr>
              </a:p>
            </p:txBody>
          </p:sp>
        </mc:Choice>
        <mc:Fallback xmlns="">
          <p:sp>
            <p:nvSpPr>
              <p:cNvPr id="5" name="TextBox 4">
                <a:extLst>
                  <a:ext uri="{FF2B5EF4-FFF2-40B4-BE49-F238E27FC236}">
                    <a16:creationId xmlns:a16="http://schemas.microsoft.com/office/drawing/2014/main" id="{FCC5E0B6-98B0-BC90-D2E7-79DE4B840506}"/>
                  </a:ext>
                </a:extLst>
              </p:cNvPr>
              <p:cNvSpPr txBox="1">
                <a:spLocks noRot="1" noChangeAspect="1" noMove="1" noResize="1" noEditPoints="1" noAdjustHandles="1" noChangeArrowheads="1" noChangeShapeType="1" noTextEdit="1"/>
              </p:cNvSpPr>
              <p:nvPr/>
            </p:nvSpPr>
            <p:spPr>
              <a:xfrm>
                <a:off x="4878152" y="2021017"/>
                <a:ext cx="2285819" cy="896207"/>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2069741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1"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righ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childTnLst>
                          </p:cTn>
                        </p:par>
                        <p:par>
                          <p:cTn id="55" fill="hold">
                            <p:stCondLst>
                              <p:cond delay="500"/>
                            </p:stCondLst>
                            <p:childTnLst>
                              <p:par>
                                <p:cTn id="56" presetID="1" presetClass="mediacall" presetSubtype="0" fill="hold" nodeType="afterEffect">
                                  <p:stCondLst>
                                    <p:cond delay="0"/>
                                  </p:stCondLst>
                                  <p:childTnLst>
                                    <p:cmd type="call" cmd="playFrom(0.0)">
                                      <p:cBhvr>
                                        <p:cTn id="57" dur="6666" fill="hold"/>
                                        <p:tgtEl>
                                          <p:spTgt spid="4"/>
                                        </p:tgtEl>
                                      </p:cBhvr>
                                    </p:cmd>
                                  </p:childTnLst>
                                </p:cTn>
                              </p:par>
                            </p:childTnLst>
                          </p:cTn>
                        </p:par>
                      </p:childTnLst>
                    </p:cTn>
                  </p:par>
                  <p:par>
                    <p:cTn id="58" fill="hold">
                      <p:stCondLst>
                        <p:cond delay="indefinite"/>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4"/>
                                        </p:tgtEl>
                                      </p:cBhvr>
                                    </p:cmd>
                                  </p:childTnLst>
                                </p:cTn>
                              </p:par>
                            </p:childTnLst>
                          </p:cTn>
                        </p:par>
                        <p:par>
                          <p:cTn id="62" fill="hold">
                            <p:stCondLst>
                              <p:cond delay="0"/>
                            </p:stCondLst>
                            <p:childTnLst>
                              <p:par>
                                <p:cTn id="63" presetID="22" presetClass="exit" presetSubtype="8" fill="hold" grpId="0" nodeType="afterEffect">
                                  <p:stCondLst>
                                    <p:cond delay="0"/>
                                  </p:stCondLst>
                                  <p:childTnLst>
                                    <p:animEffect transition="out" filter="wipe(left)">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22" presetClass="entr" presetSubtype="8"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left)">
                                      <p:cBhvr>
                                        <p:cTn id="6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repeatCount="indefinite" fill="hold" display="0">
                  <p:stCondLst>
                    <p:cond delay="indefinite"/>
                  </p:stCondLst>
                </p:cTn>
                <p:tgtEl>
                  <p:spTgt spid="4"/>
                </p:tgtEl>
              </p:cMediaNode>
            </p:video>
          </p:childTnLst>
        </p:cTn>
      </p:par>
    </p:tnLst>
    <p:bldLst>
      <p:bldP spid="15" grpId="0"/>
      <p:bldP spid="2" grpId="0"/>
      <p:bldP spid="3" grpId="0"/>
      <p:bldP spid="6" grpId="0"/>
      <p:bldP spid="6" grpId="1"/>
      <p:bldP spid="8" grpId="0"/>
      <p:bldP spid="18"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112A0C7-6C59-4610-AEAF-359BC2788EF3}"/>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algn="ctr">
              <a:spcBef>
                <a:spcPct val="0"/>
              </a:spcBef>
              <a:defRPr/>
            </a:pPr>
            <a:r>
              <a:rPr lang="en-US" sz="3600" b="1" spc="150" dirty="0">
                <a:ln w="11430"/>
                <a:solidFill>
                  <a:srgbClr val="F8F8F8"/>
                </a:solidFill>
              </a:rPr>
              <a:t>Computational Complexity Reduction</a:t>
            </a:r>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nvGraphicFramePr>
            <p:xfrm>
              <a:off x="0" y="6035040"/>
              <a:ext cx="2638338" cy="822960"/>
            </p:xfrm>
            <a:graphic>
              <a:graphicData uri="http://schemas.openxmlformats.org/drawingml/2006/table">
                <a:tbl>
                  <a:tblPr firstRow="1" bandRow="1">
                    <a:tableStyleId>{5C22544A-7EE6-4342-B048-85BDC9FD1C3A}</a:tableStyleId>
                  </a:tblPr>
                  <a:tblGrid>
                    <a:gridCol w="814122">
                      <a:extLst>
                        <a:ext uri="{9D8B030D-6E8A-4147-A177-3AD203B41FA5}">
                          <a16:colId xmlns:a16="http://schemas.microsoft.com/office/drawing/2014/main" val="1067801014"/>
                        </a:ext>
                      </a:extLst>
                    </a:gridCol>
                    <a:gridCol w="1824216">
                      <a:extLst>
                        <a:ext uri="{9D8B030D-6E8A-4147-A177-3AD203B41FA5}">
                          <a16:colId xmlns:a16="http://schemas.microsoft.com/office/drawing/2014/main" val="4285197207"/>
                        </a:ext>
                      </a:extLst>
                    </a:gridCol>
                  </a:tblGrid>
                  <a:tr h="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defTabSz="346075"/>
                          <a14:m>
                            <m:oMath xmlns:m="http://schemas.openxmlformats.org/officeDocument/2006/math">
                              <m:sSub>
                                <m:sSubPr>
                                  <m:ctrlPr>
                                    <a:rPr lang="en-US" b="0" i="1" smtClean="0">
                                      <a:solidFill>
                                        <a:srgbClr val="66FF33"/>
                                      </a:solidFill>
                                      <a:latin typeface="Cambria Math" panose="02040503050406030204" pitchFamily="18" charset="0"/>
                                    </a:rPr>
                                  </m:ctrlPr>
                                </m:sSubPr>
                                <m:e>
                                  <m:r>
                                    <a:rPr lang="en-US" b="0" i="1" smtClean="0">
                                      <a:solidFill>
                                        <a:srgbClr val="66FF33"/>
                                      </a:solidFill>
                                      <a:latin typeface="Cambria Math" panose="02040503050406030204" pitchFamily="18" charset="0"/>
                                    </a:rPr>
                                    <m:t>𝐼</m:t>
                                  </m:r>
                                </m:e>
                                <m:sub>
                                  <m:r>
                                    <a:rPr lang="en-US" b="0" i="1" smtClean="0">
                                      <a:solidFill>
                                        <a:srgbClr val="66FF33"/>
                                      </a:solidFill>
                                      <a:latin typeface="Cambria Math" panose="02040503050406030204" pitchFamily="18" charset="0"/>
                                    </a:rPr>
                                    <m:t>1</m:t>
                                  </m:r>
                                </m:sub>
                              </m:sSub>
                              <m:r>
                                <a:rPr lang="en-US" b="0" i="1" smtClean="0">
                                  <a:solidFill>
                                    <a:schemeClr val="bg1"/>
                                  </a:solidFill>
                                  <a:latin typeface="Cambria Math" panose="02040503050406030204" pitchFamily="18" charset="0"/>
                                </a:rPr>
                                <m:t>,</m:t>
                              </m:r>
                              <m:sSub>
                                <m:sSubPr>
                                  <m:ctrlPr>
                                    <a:rPr lang="en-US" b="0" i="1" smtClean="0">
                                      <a:solidFill>
                                        <a:srgbClr val="66FF33"/>
                                      </a:solidFill>
                                      <a:latin typeface="Cambria Math" panose="02040503050406030204" pitchFamily="18" charset="0"/>
                                    </a:rPr>
                                  </m:ctrlPr>
                                </m:sSubPr>
                                <m:e>
                                  <m:r>
                                    <a:rPr lang="en-US" b="0" i="1" smtClean="0">
                                      <a:solidFill>
                                        <a:srgbClr val="66FF33"/>
                                      </a:solidFill>
                                      <a:latin typeface="Cambria Math" panose="02040503050406030204" pitchFamily="18" charset="0"/>
                                    </a:rPr>
                                    <m:t>𝐼</m:t>
                                  </m:r>
                                </m:e>
                                <m:sub>
                                  <m:r>
                                    <a:rPr lang="en-US" b="0" i="1" smtClean="0">
                                      <a:solidFill>
                                        <a:srgbClr val="66FF33"/>
                                      </a:solidFill>
                                      <a:latin typeface="Cambria Math" panose="02040503050406030204" pitchFamily="18" charset="0"/>
                                    </a:rPr>
                                    <m:t>2</m:t>
                                  </m:r>
                                </m:sub>
                              </m:sSub>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Images</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ext uri="{D42A27DB-BD31-4B8C-83A1-F6EECF244321}">
                    <p14:modId xmlns:p14="http://schemas.microsoft.com/office/powerpoint/2010/main" val="2934211109"/>
                  </p:ext>
                </p:extLst>
              </p:nvPr>
            </p:nvGraphicFramePr>
            <p:xfrm>
              <a:off x="0" y="6035040"/>
              <a:ext cx="2638338" cy="822960"/>
            </p:xfrm>
            <a:graphic>
              <a:graphicData uri="http://schemas.openxmlformats.org/drawingml/2006/table">
                <a:tbl>
                  <a:tblPr firstRow="1" bandRow="1">
                    <a:tableStyleId>{5C22544A-7EE6-4342-B048-85BDC9FD1C3A}</a:tableStyleId>
                  </a:tblPr>
                  <a:tblGrid>
                    <a:gridCol w="814122">
                      <a:extLst>
                        <a:ext uri="{9D8B030D-6E8A-4147-A177-3AD203B41FA5}">
                          <a16:colId xmlns:a16="http://schemas.microsoft.com/office/drawing/2014/main" val="1067801014"/>
                        </a:ext>
                      </a:extLst>
                    </a:gridCol>
                    <a:gridCol w="1824216">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stretch>
                            <a:fillRect t="-200000" r="-223134" b="-51111"/>
                          </a:stretch>
                        </a:blipFill>
                      </a:tcPr>
                    </a:tc>
                    <a:tc>
                      <a:txBody>
                        <a:bodyPr/>
                        <a:lstStyle/>
                        <a:p>
                          <a:r>
                            <a:rPr lang="en-US" b="0" dirty="0">
                              <a:solidFill>
                                <a:srgbClr val="FFFF00"/>
                              </a:solidFill>
                            </a:rPr>
                            <a:t>Images</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nvGraphicFramePr>
            <p:xfrm>
              <a:off x="4923379" y="6309360"/>
              <a:ext cx="2345242" cy="548640"/>
            </p:xfrm>
            <a:graphic>
              <a:graphicData uri="http://schemas.openxmlformats.org/drawingml/2006/table">
                <a:tbl>
                  <a:tblPr firstRow="1" bandRow="1">
                    <a:tableStyleId>{5C22544A-7EE6-4342-B048-85BDC9FD1C3A}</a:tableStyleId>
                  </a:tblPr>
                  <a:tblGrid>
                    <a:gridCol w="510657">
                      <a:extLst>
                        <a:ext uri="{9D8B030D-6E8A-4147-A177-3AD203B41FA5}">
                          <a16:colId xmlns:a16="http://schemas.microsoft.com/office/drawing/2014/main" val="1067801014"/>
                        </a:ext>
                      </a:extLst>
                    </a:gridCol>
                    <a:gridCol w="1834585">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C000"/>
                                  </a:solidFill>
                                  <a:latin typeface="Cambria Math" panose="02040503050406030204" pitchFamily="18" charset="0"/>
                                </a:rPr>
                                <m:t>𝑤</m:t>
                              </m:r>
                            </m:oMath>
                          </a14:m>
                          <a:r>
                            <a:rPr lang="en-US" b="0" dirty="0">
                              <a:solidFill>
                                <a:schemeClr val="bg1"/>
                              </a:solidFill>
                            </a:rPr>
                            <a:t>:</a:t>
                          </a: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Window function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Choice>
        <mc:Fallback xmlns="">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ext uri="{D42A27DB-BD31-4B8C-83A1-F6EECF244321}">
                    <p14:modId xmlns:p14="http://schemas.microsoft.com/office/powerpoint/2010/main" val="2019359363"/>
                  </p:ext>
                </p:extLst>
              </p:nvPr>
            </p:nvGraphicFramePr>
            <p:xfrm>
              <a:off x="4923379" y="6309360"/>
              <a:ext cx="2345242" cy="548640"/>
            </p:xfrm>
            <a:graphic>
              <a:graphicData uri="http://schemas.openxmlformats.org/drawingml/2006/table">
                <a:tbl>
                  <a:tblPr firstRow="1" bandRow="1">
                    <a:tableStyleId>{5C22544A-7EE6-4342-B048-85BDC9FD1C3A}</a:tableStyleId>
                  </a:tblPr>
                  <a:tblGrid>
                    <a:gridCol w="510657">
                      <a:extLst>
                        <a:ext uri="{9D8B030D-6E8A-4147-A177-3AD203B41FA5}">
                          <a16:colId xmlns:a16="http://schemas.microsoft.com/office/drawing/2014/main" val="1067801014"/>
                        </a:ext>
                      </a:extLst>
                    </a:gridCol>
                    <a:gridCol w="1834585">
                      <a:extLst>
                        <a:ext uri="{9D8B030D-6E8A-4147-A177-3AD203B41FA5}">
                          <a16:colId xmlns:a16="http://schemas.microsoft.com/office/drawing/2014/main" val="4285197207"/>
                        </a:ext>
                      </a:extLst>
                    </a:gridCol>
                  </a:tblGrid>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5"/>
                          <a:stretch>
                            <a:fillRect t="-100000" r="-359524" b="-51111"/>
                          </a:stretch>
                        </a:blipFill>
                      </a:tcPr>
                    </a:tc>
                    <a:tc>
                      <a:txBody>
                        <a:bodyPr/>
                        <a:lstStyle/>
                        <a:p>
                          <a:r>
                            <a:rPr lang="en-US" b="0" dirty="0">
                              <a:solidFill>
                                <a:srgbClr val="FFFF00"/>
                              </a:solidFill>
                            </a:rPr>
                            <a:t>Window function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ext uri="{D42A27DB-BD31-4B8C-83A1-F6EECF244321}">
                    <p14:modId xmlns:p14="http://schemas.microsoft.com/office/powerpoint/2010/main" val="2069051819"/>
                  </p:ext>
                </p:extLst>
              </p:nvPr>
            </p:nvGraphicFramePr>
            <p:xfrm>
              <a:off x="9423994" y="6305550"/>
              <a:ext cx="2767487" cy="548640"/>
            </p:xfrm>
            <a:graphic>
              <a:graphicData uri="http://schemas.openxmlformats.org/drawingml/2006/table">
                <a:tbl>
                  <a:tblPr firstRow="1" bandRow="1">
                    <a:tableStyleId>{5C22544A-7EE6-4342-B048-85BDC9FD1C3A}</a:tableStyleId>
                  </a:tblPr>
                  <a:tblGrid>
                    <a:gridCol w="481487">
                      <a:extLst>
                        <a:ext uri="{9D8B030D-6E8A-4147-A177-3AD203B41FA5}">
                          <a16:colId xmlns:a16="http://schemas.microsoft.com/office/drawing/2014/main" val="1067801014"/>
                        </a:ext>
                      </a:extLst>
                    </a:gridCol>
                    <a:gridCol w="2286000">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1" i="1" smtClean="0">
                                  <a:solidFill>
                                    <a:srgbClr val="FF0000"/>
                                  </a:solidFill>
                                  <a:latin typeface="Cambria Math" panose="02040503050406030204" pitchFamily="18" charset="0"/>
                                </a:rPr>
                                <m:t>𝜹</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Center of the window</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Choice>
        <mc:Fallback xmlns="">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ext uri="{D42A27DB-BD31-4B8C-83A1-F6EECF244321}">
                    <p14:modId xmlns:p14="http://schemas.microsoft.com/office/powerpoint/2010/main" val="2069051819"/>
                  </p:ext>
                </p:extLst>
              </p:nvPr>
            </p:nvGraphicFramePr>
            <p:xfrm>
              <a:off x="9423994" y="6305550"/>
              <a:ext cx="2767487" cy="548640"/>
            </p:xfrm>
            <a:graphic>
              <a:graphicData uri="http://schemas.openxmlformats.org/drawingml/2006/table">
                <a:tbl>
                  <a:tblPr firstRow="1" bandRow="1">
                    <a:tableStyleId>{5C22544A-7EE6-4342-B048-85BDC9FD1C3A}</a:tableStyleId>
                  </a:tblPr>
                  <a:tblGrid>
                    <a:gridCol w="481487">
                      <a:extLst>
                        <a:ext uri="{9D8B030D-6E8A-4147-A177-3AD203B41FA5}">
                          <a16:colId xmlns:a16="http://schemas.microsoft.com/office/drawing/2014/main" val="1067801014"/>
                        </a:ext>
                      </a:extLst>
                    </a:gridCol>
                    <a:gridCol w="2286000">
                      <a:extLst>
                        <a:ext uri="{9D8B030D-6E8A-4147-A177-3AD203B41FA5}">
                          <a16:colId xmlns:a16="http://schemas.microsoft.com/office/drawing/2014/main" val="4285197207"/>
                        </a:ext>
                      </a:extLst>
                    </a:gridCol>
                  </a:tblGrid>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6"/>
                          <a:stretch>
                            <a:fillRect t="-102222" r="-475949" b="-51111"/>
                          </a:stretch>
                        </a:blipFill>
                      </a:tcPr>
                    </a:tc>
                    <a:tc>
                      <a:txBody>
                        <a:bodyPr/>
                        <a:lstStyle/>
                        <a:p>
                          <a:r>
                            <a:rPr lang="en-US" b="0" dirty="0">
                              <a:solidFill>
                                <a:srgbClr val="FFFF00"/>
                              </a:solidFill>
                            </a:rPr>
                            <a:t>Center of the window</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35C8967-06FC-B802-E996-A99CF973CDB5}"/>
                  </a:ext>
                </a:extLst>
              </p:cNvPr>
              <p:cNvSpPr txBox="1"/>
              <p:nvPr/>
            </p:nvSpPr>
            <p:spPr>
              <a:xfrm>
                <a:off x="3762028" y="1470028"/>
                <a:ext cx="4667945" cy="41684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d>
                        <m:dPr>
                          <m:ctrlPr>
                            <a:rPr lang="en-US" sz="2400" b="0" i="1" smtClean="0">
                              <a:solidFill>
                                <a:schemeClr val="bg1"/>
                              </a:solidFill>
                              <a:latin typeface="Cambria Math" panose="02040503050406030204" pitchFamily="18" charset="0"/>
                              <a:ea typeface="Cambria Math" panose="02040503050406030204" pitchFamily="18" charset="0"/>
                            </a:rPr>
                          </m:ctrlPr>
                        </m:dPr>
                        <m:e>
                          <m:r>
                            <a:rPr lang="en-US" sz="2400" b="0" i="1" smtClean="0">
                              <a:solidFill>
                                <a:srgbClr val="FFC000"/>
                              </a:solidFill>
                              <a:latin typeface="Cambria Math" panose="02040503050406030204" pitchFamily="18" charset="0"/>
                            </a:rPr>
                            <m:t>𝑤</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r>
                                <a:rPr lang="en-US" sz="2400" b="0" i="1" smtClean="0">
                                  <a:solidFill>
                                    <a:schemeClr val="bg1"/>
                                  </a:solidFill>
                                  <a:latin typeface="Cambria Math" panose="02040503050406030204" pitchFamily="18" charset="0"/>
                                  <a:ea typeface="Cambria Math" panose="02040503050406030204" pitchFamily="18" charset="0"/>
                                </a:rPr>
                                <m:t>−</m:t>
                              </m:r>
                              <m:r>
                                <a:rPr lang="en-US" sz="2400" b="0" i="1" smtClean="0">
                                  <a:solidFill>
                                    <a:srgbClr val="FF0000"/>
                                  </a:solidFill>
                                  <a:latin typeface="Cambria Math" panose="02040503050406030204" pitchFamily="18" charset="0"/>
                                  <a:ea typeface="Cambria Math" panose="02040503050406030204" pitchFamily="18" charset="0"/>
                                </a:rPr>
                                <m:t>𝛿</m:t>
                              </m:r>
                            </m:e>
                          </m:d>
                          <m:sSub>
                            <m:sSubPr>
                              <m:ctrlPr>
                                <a:rPr lang="en-US" sz="2400" i="1">
                                  <a:solidFill>
                                    <a:srgbClr val="66FF33"/>
                                  </a:solidFill>
                                  <a:latin typeface="Cambria Math" panose="02040503050406030204" pitchFamily="18" charset="0"/>
                                </a:rPr>
                              </m:ctrlPr>
                            </m:sSubPr>
                            <m:e>
                              <m:r>
                                <a:rPr lang="en-US" sz="2400" i="1">
                                  <a:solidFill>
                                    <a:srgbClr val="66FF33"/>
                                  </a:solidFill>
                                  <a:latin typeface="Cambria Math" panose="02040503050406030204" pitchFamily="18" charset="0"/>
                                </a:rPr>
                                <m:t>𝐼</m:t>
                              </m:r>
                            </m:e>
                            <m:sub>
                              <m:r>
                                <a:rPr lang="en-US" sz="2400" i="1">
                                  <a:solidFill>
                                    <a:srgbClr val="66FF33"/>
                                  </a:solidFill>
                                  <a:latin typeface="Cambria Math" panose="02040503050406030204" pitchFamily="18" charset="0"/>
                                </a:rPr>
                                <m:t>1</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e>
                      </m:d>
                      <m:r>
                        <a:rPr lang="en-US" sz="2400" i="1">
                          <a:solidFill>
                            <a:schemeClr val="bg1"/>
                          </a:solidFill>
                          <a:latin typeface="Cambria Math" panose="02040503050406030204" pitchFamily="18" charset="0"/>
                          <a:ea typeface="Cambria Math" panose="02040503050406030204" pitchFamily="18" charset="0"/>
                        </a:rPr>
                        <m:t>⋆</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rgbClr val="FFC000"/>
                              </a:solidFill>
                              <a:latin typeface="Cambria Math" panose="02040503050406030204" pitchFamily="18" charset="0"/>
                            </a:rPr>
                            <m:t>𝑤</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r>
                                <a:rPr lang="en-US" sz="2400" i="1">
                                  <a:solidFill>
                                    <a:schemeClr val="bg1"/>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𝛿</m:t>
                              </m:r>
                            </m:e>
                          </m:d>
                          <m:sSub>
                            <m:sSubPr>
                              <m:ctrlPr>
                                <a:rPr lang="en-US" sz="2400" i="1">
                                  <a:solidFill>
                                    <a:srgbClr val="66FF33"/>
                                  </a:solidFill>
                                  <a:latin typeface="Cambria Math" panose="02040503050406030204" pitchFamily="18" charset="0"/>
                                  <a:ea typeface="Cambria Math" panose="02040503050406030204" pitchFamily="18" charset="0"/>
                                </a:rPr>
                              </m:ctrlPr>
                            </m:sSubPr>
                            <m:e>
                              <m:r>
                                <a:rPr lang="en-US" sz="2400" i="1">
                                  <a:solidFill>
                                    <a:srgbClr val="66FF33"/>
                                  </a:solidFill>
                                  <a:latin typeface="Cambria Math" panose="02040503050406030204" pitchFamily="18" charset="0"/>
                                  <a:ea typeface="Cambria Math" panose="02040503050406030204" pitchFamily="18" charset="0"/>
                                </a:rPr>
                                <m:t>𝐼</m:t>
                              </m:r>
                            </m:e>
                            <m:sub>
                              <m:r>
                                <a:rPr lang="en-US" sz="2400" i="1">
                                  <a:solidFill>
                                    <a:srgbClr val="66FF33"/>
                                  </a:solidFill>
                                  <a:latin typeface="Cambria Math" panose="02040503050406030204" pitchFamily="18" charset="0"/>
                                  <a:ea typeface="Cambria Math" panose="02040503050406030204" pitchFamily="18" charset="0"/>
                                </a:rPr>
                                <m:t>2</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e>
                      </m:d>
                    </m:oMath>
                  </m:oMathPara>
                </a14:m>
                <a:endParaRPr lang="en-US" sz="2400" dirty="0">
                  <a:solidFill>
                    <a:schemeClr val="bg1"/>
                  </a:solidFill>
                </a:endParaRPr>
              </a:p>
            </p:txBody>
          </p:sp>
        </mc:Choice>
        <mc:Fallback xmlns="">
          <p:sp>
            <p:nvSpPr>
              <p:cNvPr id="2" name="TextBox 1">
                <a:extLst>
                  <a:ext uri="{FF2B5EF4-FFF2-40B4-BE49-F238E27FC236}">
                    <a16:creationId xmlns:a16="http://schemas.microsoft.com/office/drawing/2014/main" id="{735C8967-06FC-B802-E996-A99CF973CDB5}"/>
                  </a:ext>
                </a:extLst>
              </p:cNvPr>
              <p:cNvSpPr txBox="1">
                <a:spLocks noRot="1" noChangeAspect="1" noMove="1" noResize="1" noEditPoints="1" noAdjustHandles="1" noChangeArrowheads="1" noChangeShapeType="1" noTextEdit="1"/>
              </p:cNvSpPr>
              <p:nvPr/>
            </p:nvSpPr>
            <p:spPr>
              <a:xfrm>
                <a:off x="3762028" y="1470028"/>
                <a:ext cx="4667945" cy="41684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CC5E0B6-98B0-BC90-D2E7-79DE4B840506}"/>
                  </a:ext>
                </a:extLst>
              </p:cNvPr>
              <p:cNvSpPr txBox="1"/>
              <p:nvPr/>
            </p:nvSpPr>
            <p:spPr>
              <a:xfrm>
                <a:off x="4953091" y="2021017"/>
                <a:ext cx="2285819" cy="896207"/>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b="0" i="1" smtClean="0">
                          <a:solidFill>
                            <a:schemeClr val="bg1"/>
                          </a:solidFill>
                          <a:latin typeface="Cambria Math" panose="02040503050406030204" pitchFamily="18" charset="0"/>
                          <a:ea typeface="Cambria Math" panose="02040503050406030204" pitchFamily="18" charset="0"/>
                        </a:rPr>
                        <m:t>=</m:t>
                      </m:r>
                      <m:nary>
                        <m:naryPr>
                          <m:chr m:val="∑"/>
                          <m:supHide m:val="on"/>
                          <m:ctrlPr>
                            <a:rPr lang="en-US" sz="2400" b="0" i="1" smtClean="0">
                              <a:solidFill>
                                <a:schemeClr val="bg1"/>
                              </a:solidFill>
                              <a:latin typeface="Cambria Math" panose="02040503050406030204" pitchFamily="18" charset="0"/>
                              <a:ea typeface="Cambria Math" panose="02040503050406030204" pitchFamily="18" charset="0"/>
                            </a:rPr>
                          </m:ctrlPr>
                        </m:naryPr>
                        <m:sub>
                          <m:r>
                            <a:rPr lang="en-US" sz="2400" b="0" i="1" smtClean="0">
                              <a:solidFill>
                                <a:schemeClr val="bg1"/>
                              </a:solidFill>
                              <a:latin typeface="Cambria Math" panose="02040503050406030204" pitchFamily="18" charset="0"/>
                              <a:ea typeface="Cambria Math" panose="02040503050406030204" pitchFamily="18" charset="0"/>
                            </a:rPr>
                            <m:t>𝑖</m:t>
                          </m:r>
                        </m:sub>
                        <m:sup/>
                        <m:e>
                          <m:sSub>
                            <m:sSubPr>
                              <m:ctrlPr>
                                <a:rPr lang="en-US" sz="2400" b="0" i="1" smtClean="0">
                                  <a:solidFill>
                                    <a:srgbClr val="66FF33"/>
                                  </a:solidFill>
                                  <a:latin typeface="Cambria Math" panose="02040503050406030204" pitchFamily="18" charset="0"/>
                                </a:rPr>
                              </m:ctrlPr>
                            </m:sSubPr>
                            <m:e>
                              <m:r>
                                <a:rPr lang="en-US" sz="2400" b="0" i="1" smtClean="0">
                                  <a:solidFill>
                                    <a:srgbClr val="66FF33"/>
                                  </a:solidFill>
                                  <a:latin typeface="Cambria Math" panose="02040503050406030204" pitchFamily="18" charset="0"/>
                                </a:rPr>
                                <m:t>𝐴</m:t>
                              </m:r>
                            </m:e>
                            <m:sub>
                              <m:r>
                                <a:rPr lang="en-US" sz="2400" b="0" i="1" smtClean="0">
                                  <a:solidFill>
                                    <a:srgbClr val="66FF33"/>
                                  </a:solidFill>
                                  <a:latin typeface="Cambria Math" panose="02040503050406030204" pitchFamily="18" charset="0"/>
                                </a:rPr>
                                <m:t>𝑖</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sSub>
                            <m:sSubPr>
                              <m:ctrlPr>
                                <a:rPr lang="en-US" sz="2400" b="0" i="1" smtClean="0">
                                  <a:solidFill>
                                    <a:srgbClr val="FFC000"/>
                                  </a:solidFill>
                                  <a:latin typeface="Cambria Math" panose="02040503050406030204" pitchFamily="18" charset="0"/>
                                </a:rPr>
                              </m:ctrlPr>
                            </m:sSubPr>
                            <m:e>
                              <m:r>
                                <a:rPr lang="en-US" sz="2400" b="0" i="1" smtClean="0">
                                  <a:solidFill>
                                    <a:srgbClr val="FFC000"/>
                                  </a:solidFill>
                                  <a:latin typeface="Cambria Math" panose="02040503050406030204" pitchFamily="18" charset="0"/>
                                </a:rPr>
                                <m:t>𝐵</m:t>
                              </m:r>
                            </m:e>
                            <m:sub>
                              <m:r>
                                <a:rPr lang="en-US" sz="2400" b="0" i="1" smtClean="0">
                                  <a:solidFill>
                                    <a:srgbClr val="FFC000"/>
                                  </a:solidFill>
                                  <a:latin typeface="Cambria Math" panose="02040503050406030204" pitchFamily="18" charset="0"/>
                                </a:rPr>
                                <m:t>𝑖</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𝛿</m:t>
                              </m:r>
                            </m:e>
                          </m:d>
                        </m:e>
                      </m:nary>
                    </m:oMath>
                  </m:oMathPara>
                </a14:m>
                <a:endParaRPr lang="en-US" sz="2400" dirty="0">
                  <a:solidFill>
                    <a:schemeClr val="bg1"/>
                  </a:solidFill>
                </a:endParaRPr>
              </a:p>
            </p:txBody>
          </p:sp>
        </mc:Choice>
        <mc:Fallback xmlns="">
          <p:sp>
            <p:nvSpPr>
              <p:cNvPr id="5" name="TextBox 4">
                <a:extLst>
                  <a:ext uri="{FF2B5EF4-FFF2-40B4-BE49-F238E27FC236}">
                    <a16:creationId xmlns:a16="http://schemas.microsoft.com/office/drawing/2014/main" id="{FCC5E0B6-98B0-BC90-D2E7-79DE4B840506}"/>
                  </a:ext>
                </a:extLst>
              </p:cNvPr>
              <p:cNvSpPr txBox="1">
                <a:spLocks noRot="1" noChangeAspect="1" noMove="1" noResize="1" noEditPoints="1" noAdjustHandles="1" noChangeArrowheads="1" noChangeShapeType="1" noTextEdit="1"/>
              </p:cNvSpPr>
              <p:nvPr/>
            </p:nvSpPr>
            <p:spPr>
              <a:xfrm>
                <a:off x="4953091" y="2021017"/>
                <a:ext cx="2285819" cy="89620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6E2A504-D216-42A8-0E7B-91F90F7B6873}"/>
                  </a:ext>
                </a:extLst>
              </p:cNvPr>
              <p:cNvSpPr txBox="1"/>
              <p:nvPr/>
            </p:nvSpPr>
            <p:spPr>
              <a:xfrm>
                <a:off x="3861125" y="2917224"/>
                <a:ext cx="4469750" cy="896207"/>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b="0" i="1" smtClean="0">
                          <a:solidFill>
                            <a:srgbClr val="E71FE7"/>
                          </a:solidFill>
                          <a:latin typeface="Cambria Math" panose="02040503050406030204" pitchFamily="18" charset="0"/>
                          <a:ea typeface="Cambria Math" panose="02040503050406030204" pitchFamily="18" charset="0"/>
                        </a:rPr>
                        <m:t>𝑢</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𝛿</m:t>
                          </m:r>
                        </m:e>
                      </m:d>
                      <m:r>
                        <a:rPr lang="en-US" sz="2400" b="0" i="1" smtClean="0">
                          <a:solidFill>
                            <a:schemeClr val="bg1"/>
                          </a:solidFill>
                          <a:latin typeface="Cambria Math" panose="02040503050406030204" pitchFamily="18" charset="0"/>
                          <a:ea typeface="Cambria Math" panose="02040503050406030204" pitchFamily="18" charset="0"/>
                        </a:rPr>
                        <m:t>=</m:t>
                      </m:r>
                      <m:func>
                        <m:funcPr>
                          <m:ctrlPr>
                            <a:rPr lang="en-US" sz="2400" b="0" i="1" smtClean="0">
                              <a:solidFill>
                                <a:schemeClr val="bg1"/>
                              </a:solidFill>
                              <a:latin typeface="Cambria Math" panose="02040503050406030204" pitchFamily="18" charset="0"/>
                              <a:ea typeface="Cambria Math" panose="02040503050406030204" pitchFamily="18" charset="0"/>
                            </a:rPr>
                          </m:ctrlPr>
                        </m:funcPr>
                        <m:fName>
                          <m:limLow>
                            <m:limLowPr>
                              <m:ctrlPr>
                                <a:rPr lang="en-US" sz="2400" b="0" i="1" smtClean="0">
                                  <a:solidFill>
                                    <a:schemeClr val="bg1"/>
                                  </a:solidFill>
                                  <a:latin typeface="Cambria Math" panose="02040503050406030204" pitchFamily="18" charset="0"/>
                                  <a:ea typeface="Cambria Math" panose="02040503050406030204" pitchFamily="18" charset="0"/>
                                </a:rPr>
                              </m:ctrlPr>
                            </m:limLowPr>
                            <m:e>
                              <m:r>
                                <m:rPr>
                                  <m:sty m:val="p"/>
                                </m:rPr>
                                <a:rPr lang="en-US" sz="2400" b="0" i="0" smtClean="0">
                                  <a:solidFill>
                                    <a:schemeClr val="bg1"/>
                                  </a:solidFill>
                                  <a:latin typeface="Cambria Math" panose="02040503050406030204" pitchFamily="18" charset="0"/>
                                  <a:ea typeface="Cambria Math" panose="02040503050406030204" pitchFamily="18" charset="0"/>
                                </a:rPr>
                                <m:t>argmax</m:t>
                              </m:r>
                            </m:e>
                            <m:lim>
                              <m:r>
                                <a:rPr lang="en-US" sz="2400" b="0" i="1" smtClean="0">
                                  <a:solidFill>
                                    <a:schemeClr val="bg1"/>
                                  </a:solidFill>
                                  <a:latin typeface="Cambria Math" panose="02040503050406030204" pitchFamily="18" charset="0"/>
                                  <a:ea typeface="Cambria Math" panose="02040503050406030204" pitchFamily="18" charset="0"/>
                                </a:rPr>
                                <m:t>𝑥</m:t>
                              </m:r>
                            </m:lim>
                          </m:limLow>
                        </m:fName>
                        <m:e>
                          <m:nary>
                            <m:naryPr>
                              <m:chr m:val="∑"/>
                              <m:supHide m:val="on"/>
                              <m:ctrlPr>
                                <a:rPr lang="en-US" sz="2400" i="1">
                                  <a:solidFill>
                                    <a:schemeClr val="bg1"/>
                                  </a:solidFill>
                                  <a:latin typeface="Cambria Math" panose="02040503050406030204" pitchFamily="18" charset="0"/>
                                  <a:ea typeface="Cambria Math" panose="02040503050406030204" pitchFamily="18" charset="0"/>
                                </a:rPr>
                              </m:ctrlPr>
                            </m:naryPr>
                            <m:sub>
                              <m:r>
                                <a:rPr lang="en-US" sz="2400" i="1">
                                  <a:solidFill>
                                    <a:schemeClr val="bg1"/>
                                  </a:solidFill>
                                  <a:latin typeface="Cambria Math" panose="02040503050406030204" pitchFamily="18" charset="0"/>
                                  <a:ea typeface="Cambria Math" panose="02040503050406030204" pitchFamily="18" charset="0"/>
                                </a:rPr>
                                <m:t>𝑖</m:t>
                              </m:r>
                            </m:sub>
                            <m:sup/>
                            <m:e>
                              <m:sSub>
                                <m:sSubPr>
                                  <m:ctrlPr>
                                    <a:rPr lang="en-US" sz="2400" i="1">
                                      <a:solidFill>
                                        <a:srgbClr val="66FF33"/>
                                      </a:solidFill>
                                      <a:latin typeface="Cambria Math" panose="02040503050406030204" pitchFamily="18" charset="0"/>
                                    </a:rPr>
                                  </m:ctrlPr>
                                </m:sSubPr>
                                <m:e>
                                  <m:r>
                                    <a:rPr lang="en-US" sz="2400" i="1">
                                      <a:solidFill>
                                        <a:srgbClr val="66FF33"/>
                                      </a:solidFill>
                                      <a:latin typeface="Cambria Math" panose="02040503050406030204" pitchFamily="18" charset="0"/>
                                    </a:rPr>
                                    <m:t>𝐴</m:t>
                                  </m:r>
                                </m:e>
                                <m:sub>
                                  <m:r>
                                    <a:rPr lang="en-US" sz="2400" i="1">
                                      <a:solidFill>
                                        <a:srgbClr val="66FF33"/>
                                      </a:solidFill>
                                      <a:latin typeface="Cambria Math" panose="02040503050406030204" pitchFamily="18" charset="0"/>
                                    </a:rPr>
                                    <m:t>𝑖</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sSub>
                                <m:sSubPr>
                                  <m:ctrlPr>
                                    <a:rPr lang="en-US" sz="2400" i="1">
                                      <a:solidFill>
                                        <a:srgbClr val="FFC000"/>
                                      </a:solidFill>
                                      <a:latin typeface="Cambria Math" panose="02040503050406030204" pitchFamily="18" charset="0"/>
                                    </a:rPr>
                                  </m:ctrlPr>
                                </m:sSubPr>
                                <m:e>
                                  <m:r>
                                    <a:rPr lang="en-US" sz="2400" i="1">
                                      <a:solidFill>
                                        <a:srgbClr val="FFC000"/>
                                      </a:solidFill>
                                      <a:latin typeface="Cambria Math" panose="02040503050406030204" pitchFamily="18" charset="0"/>
                                    </a:rPr>
                                    <m:t>𝐵</m:t>
                                  </m:r>
                                </m:e>
                                <m:sub>
                                  <m:r>
                                    <a:rPr lang="en-US" sz="2400" i="1">
                                      <a:solidFill>
                                        <a:srgbClr val="FFC000"/>
                                      </a:solidFill>
                                      <a:latin typeface="Cambria Math" panose="02040503050406030204" pitchFamily="18" charset="0"/>
                                    </a:rPr>
                                    <m:t>𝑖</m:t>
                                  </m:r>
                                </m:sub>
                              </m:sSub>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𝛿</m:t>
                                  </m:r>
                                </m:e>
                              </m:d>
                            </m:e>
                          </m:nary>
                        </m:e>
                      </m:func>
                      <m:r>
                        <a:rPr lang="en-US" sz="2400" i="1">
                          <a:solidFill>
                            <a:schemeClr val="bg1"/>
                          </a:solidFill>
                          <a:latin typeface="Cambria Math" panose="02040503050406030204" pitchFamily="18" charset="0"/>
                          <a:ea typeface="Cambria Math" panose="02040503050406030204" pitchFamily="18" charset="0"/>
                        </a:rPr>
                        <m:t>=?</m:t>
                      </m:r>
                    </m:oMath>
                  </m:oMathPara>
                </a14:m>
                <a:endParaRPr lang="en-US" sz="2400" dirty="0">
                  <a:solidFill>
                    <a:schemeClr val="bg1"/>
                  </a:solidFill>
                </a:endParaRPr>
              </a:p>
            </p:txBody>
          </p:sp>
        </mc:Choice>
        <mc:Fallback xmlns="">
          <p:sp>
            <p:nvSpPr>
              <p:cNvPr id="3" name="TextBox 2">
                <a:extLst>
                  <a:ext uri="{FF2B5EF4-FFF2-40B4-BE49-F238E27FC236}">
                    <a16:creationId xmlns:a16="http://schemas.microsoft.com/office/drawing/2014/main" id="{26E2A504-D216-42A8-0E7B-91F90F7B6873}"/>
                  </a:ext>
                </a:extLst>
              </p:cNvPr>
              <p:cNvSpPr txBox="1">
                <a:spLocks noRot="1" noChangeAspect="1" noMove="1" noResize="1" noEditPoints="1" noAdjustHandles="1" noChangeArrowheads="1" noChangeShapeType="1" noTextEdit="1"/>
              </p:cNvSpPr>
              <p:nvPr/>
            </p:nvSpPr>
            <p:spPr>
              <a:xfrm>
                <a:off x="3861125" y="2917224"/>
                <a:ext cx="4469750" cy="89620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69E86652-AB3B-5FDC-F537-3F358282CC70}"/>
                  </a:ext>
                </a:extLst>
              </p:cNvPr>
              <p:cNvGraphicFramePr>
                <a:graphicFrameLocks noGrp="1"/>
              </p:cNvGraphicFramePr>
              <p:nvPr>
                <p:extLst>
                  <p:ext uri="{D42A27DB-BD31-4B8C-83A1-F6EECF244321}">
                    <p14:modId xmlns:p14="http://schemas.microsoft.com/office/powerpoint/2010/main" val="3543076818"/>
                  </p:ext>
                </p:extLst>
              </p:nvPr>
            </p:nvGraphicFramePr>
            <p:xfrm>
              <a:off x="9424513" y="6305550"/>
              <a:ext cx="2767487" cy="548640"/>
            </p:xfrm>
            <a:graphic>
              <a:graphicData uri="http://schemas.openxmlformats.org/drawingml/2006/table">
                <a:tbl>
                  <a:tblPr firstRow="1" bandRow="1">
                    <a:tableStyleId>{5C22544A-7EE6-4342-B048-85BDC9FD1C3A}</a:tableStyleId>
                  </a:tblPr>
                  <a:tblGrid>
                    <a:gridCol w="481487">
                      <a:extLst>
                        <a:ext uri="{9D8B030D-6E8A-4147-A177-3AD203B41FA5}">
                          <a16:colId xmlns:a16="http://schemas.microsoft.com/office/drawing/2014/main" val="1067801014"/>
                        </a:ext>
                      </a:extLst>
                    </a:gridCol>
                    <a:gridCol w="2286000">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0" i="1" smtClean="0">
                                  <a:solidFill>
                                    <a:srgbClr val="E71FE7"/>
                                  </a:solidFill>
                                  <a:latin typeface="Cambria Math" panose="02040503050406030204" pitchFamily="18" charset="0"/>
                                  <a:ea typeface="Cambria Math" panose="02040503050406030204" pitchFamily="18" charset="0"/>
                                </a:rPr>
                                <m:t>𝑢</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b="0" dirty="0">
                              <a:solidFill>
                                <a:srgbClr val="FFFF00"/>
                              </a:solidFill>
                            </a:rPr>
                            <a:t>Displacement field</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Choice>
        <mc:Fallback xmlns="">
          <p:graphicFrame>
            <p:nvGraphicFramePr>
              <p:cNvPr id="6" name="Table 5">
                <a:extLst>
                  <a:ext uri="{FF2B5EF4-FFF2-40B4-BE49-F238E27FC236}">
                    <a16:creationId xmlns:a16="http://schemas.microsoft.com/office/drawing/2014/main" id="{69E86652-AB3B-5FDC-F537-3F358282CC70}"/>
                  </a:ext>
                </a:extLst>
              </p:cNvPr>
              <p:cNvGraphicFramePr>
                <a:graphicFrameLocks noGrp="1"/>
              </p:cNvGraphicFramePr>
              <p:nvPr>
                <p:extLst>
                  <p:ext uri="{D42A27DB-BD31-4B8C-83A1-F6EECF244321}">
                    <p14:modId xmlns:p14="http://schemas.microsoft.com/office/powerpoint/2010/main" val="3543076818"/>
                  </p:ext>
                </p:extLst>
              </p:nvPr>
            </p:nvGraphicFramePr>
            <p:xfrm>
              <a:off x="9424513" y="6305550"/>
              <a:ext cx="2767487" cy="548640"/>
            </p:xfrm>
            <a:graphic>
              <a:graphicData uri="http://schemas.openxmlformats.org/drawingml/2006/table">
                <a:tbl>
                  <a:tblPr firstRow="1" bandRow="1">
                    <a:tableStyleId>{5C22544A-7EE6-4342-B048-85BDC9FD1C3A}</a:tableStyleId>
                  </a:tblPr>
                  <a:tblGrid>
                    <a:gridCol w="481487">
                      <a:extLst>
                        <a:ext uri="{9D8B030D-6E8A-4147-A177-3AD203B41FA5}">
                          <a16:colId xmlns:a16="http://schemas.microsoft.com/office/drawing/2014/main" val="1067801014"/>
                        </a:ext>
                      </a:extLst>
                    </a:gridCol>
                    <a:gridCol w="2286000">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10"/>
                          <a:stretch>
                            <a:fillRect t="-28261" r="-474684" b="-97826"/>
                          </a:stretch>
                        </a:blipFill>
                      </a:tcPr>
                    </a:tc>
                    <a:tc>
                      <a:txBody>
                        <a:bodyPr/>
                        <a:lstStyle/>
                        <a:p>
                          <a:pPr algn="l"/>
                          <a:r>
                            <a:rPr lang="en-US" b="0" dirty="0">
                              <a:solidFill>
                                <a:srgbClr val="FFFF00"/>
                              </a:solidFill>
                            </a:rPr>
                            <a:t>Displacement field</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Fallback>
      </mc:AlternateContent>
    </p:spTree>
    <p:extLst>
      <p:ext uri="{BB962C8B-B14F-4D97-AF65-F5344CB8AC3E}">
        <p14:creationId xmlns:p14="http://schemas.microsoft.com/office/powerpoint/2010/main" val="3203522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C112A0C7-6C59-4610-AEAF-359BC2788EF3}"/>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algn="ctr">
                  <a:spcBef>
                    <a:spcPct val="0"/>
                  </a:spcBef>
                  <a:defRPr/>
                </a:pPr>
                <a:r>
                  <a:rPr lang="en-US" sz="3600" b="1" spc="150" dirty="0">
                    <a:ln w="11430"/>
                    <a:solidFill>
                      <a:srgbClr val="F8F8F8"/>
                    </a:solidFill>
                  </a:rPr>
                  <a:t>Approximating </a:t>
                </a:r>
                <a14:m>
                  <m:oMath xmlns:m="http://schemas.openxmlformats.org/officeDocument/2006/math">
                    <m:r>
                      <a:rPr lang="en-US" sz="3600" b="1" i="0" spc="150" smtClean="0">
                        <a:ln w="11430"/>
                        <a:solidFill>
                          <a:srgbClr val="F8F8F8"/>
                        </a:solidFill>
                        <a:latin typeface="Cambria Math" panose="02040503050406030204" pitchFamily="18" charset="0"/>
                      </a:rPr>
                      <m:t>𝐚𝐫𝐠𝐦𝐚𝐱</m:t>
                    </m:r>
                  </m:oMath>
                </a14:m>
                <a:endParaRPr lang="en-US" sz="3600" b="1" spc="150" dirty="0">
                  <a:ln w="11430"/>
                  <a:solidFill>
                    <a:srgbClr val="F8F8F8"/>
                  </a:solidFill>
                </a:endParaRPr>
              </a:p>
            </p:txBody>
          </p:sp>
        </mc:Choice>
        <mc:Fallback xmlns="">
          <p:sp>
            <p:nvSpPr>
              <p:cNvPr id="12" name="Title 1">
                <a:extLst>
                  <a:ext uri="{FF2B5EF4-FFF2-40B4-BE49-F238E27FC236}">
                    <a16:creationId xmlns:a16="http://schemas.microsoft.com/office/drawing/2014/main" id="{C112A0C7-6C59-4610-AEAF-359BC2788EF3}"/>
                  </a:ext>
                </a:extLst>
              </p:cNvPr>
              <p:cNvSpPr txBox="1">
                <a:spLocks noRot="1" noChangeAspect="1" noMove="1" noResize="1" noEditPoints="1" noAdjustHandles="1" noChangeArrowheads="1" noChangeShapeType="1" noTextEdit="1"/>
              </p:cNvSpPr>
              <p:nvPr/>
            </p:nvSpPr>
            <p:spPr>
              <a:xfrm>
                <a:off x="1524000" y="3"/>
                <a:ext cx="9144000" cy="1470025"/>
              </a:xfrm>
              <a:prstGeom prst="rect">
                <a:avLst/>
              </a:prstGeom>
              <a:blipFill>
                <a:blip r:embed="rId3"/>
                <a:stretch>
                  <a:fillRect/>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62B99644-EF7A-BE78-67DD-C4821820F0B9}"/>
              </a:ext>
            </a:extLst>
          </p:cNvPr>
          <p:cNvPicPr>
            <a:picLocks noChangeAspect="1"/>
          </p:cNvPicPr>
          <p:nvPr/>
        </p:nvPicPr>
        <p:blipFill>
          <a:blip r:embed="rId4"/>
          <a:stretch>
            <a:fillRect/>
          </a:stretch>
        </p:blipFill>
        <p:spPr>
          <a:xfrm>
            <a:off x="4268737" y="1012554"/>
            <a:ext cx="7082500" cy="5311875"/>
          </a:xfrm>
          <a:prstGeom prst="rect">
            <a:avLst/>
          </a:prstGeom>
        </p:spPr>
      </p:pic>
      <p:pic>
        <p:nvPicPr>
          <p:cNvPr id="18" name="Picture 17">
            <a:extLst>
              <a:ext uri="{FF2B5EF4-FFF2-40B4-BE49-F238E27FC236}">
                <a16:creationId xmlns:a16="http://schemas.microsoft.com/office/drawing/2014/main" id="{E8EBE5AA-9698-A658-5CE6-774964D03206}"/>
              </a:ext>
            </a:extLst>
          </p:cNvPr>
          <p:cNvPicPr>
            <a:picLocks noChangeAspect="1"/>
          </p:cNvPicPr>
          <p:nvPr/>
        </p:nvPicPr>
        <p:blipFill>
          <a:blip r:embed="rId5"/>
          <a:stretch>
            <a:fillRect/>
          </a:stretch>
        </p:blipFill>
        <p:spPr>
          <a:xfrm>
            <a:off x="4268737" y="1012554"/>
            <a:ext cx="7082500" cy="5311875"/>
          </a:xfrm>
          <a:prstGeom prst="rect">
            <a:avLst/>
          </a:prstGeom>
        </p:spPr>
      </p:pic>
      <p:pic>
        <p:nvPicPr>
          <p:cNvPr id="24" name="Picture 23">
            <a:extLst>
              <a:ext uri="{FF2B5EF4-FFF2-40B4-BE49-F238E27FC236}">
                <a16:creationId xmlns:a16="http://schemas.microsoft.com/office/drawing/2014/main" id="{FA7B9393-63D3-F3DD-C4A6-8200462A3062}"/>
              </a:ext>
            </a:extLst>
          </p:cNvPr>
          <p:cNvPicPr>
            <a:picLocks noChangeAspect="1"/>
          </p:cNvPicPr>
          <p:nvPr/>
        </p:nvPicPr>
        <p:blipFill>
          <a:blip r:embed="rId6"/>
          <a:stretch>
            <a:fillRect/>
          </a:stretch>
        </p:blipFill>
        <p:spPr>
          <a:xfrm>
            <a:off x="4268737" y="1012554"/>
            <a:ext cx="7082500" cy="5311875"/>
          </a:xfrm>
          <a:prstGeom prst="rect">
            <a:avLst/>
          </a:prstGeom>
        </p:spPr>
      </p:pic>
      <p:pic>
        <p:nvPicPr>
          <p:cNvPr id="35" name="Picture 34">
            <a:extLst>
              <a:ext uri="{FF2B5EF4-FFF2-40B4-BE49-F238E27FC236}">
                <a16:creationId xmlns:a16="http://schemas.microsoft.com/office/drawing/2014/main" id="{AC704534-5780-64A4-BD7C-3D91CFDF60EE}"/>
              </a:ext>
            </a:extLst>
          </p:cNvPr>
          <p:cNvPicPr>
            <a:picLocks noChangeAspect="1"/>
          </p:cNvPicPr>
          <p:nvPr/>
        </p:nvPicPr>
        <p:blipFill>
          <a:blip r:embed="rId7"/>
          <a:stretch>
            <a:fillRect/>
          </a:stretch>
        </p:blipFill>
        <p:spPr>
          <a:xfrm>
            <a:off x="4268737" y="1012554"/>
            <a:ext cx="7082500" cy="5311875"/>
          </a:xfrm>
          <a:prstGeom prst="rect">
            <a:avLst/>
          </a:prstGeom>
        </p:spPr>
      </p:pic>
      <p:pic>
        <p:nvPicPr>
          <p:cNvPr id="43" name="Picture 42">
            <a:extLst>
              <a:ext uri="{FF2B5EF4-FFF2-40B4-BE49-F238E27FC236}">
                <a16:creationId xmlns:a16="http://schemas.microsoft.com/office/drawing/2014/main" id="{D7B470FD-F302-ACE8-4D6A-E91C4DAF8A25}"/>
              </a:ext>
            </a:extLst>
          </p:cNvPr>
          <p:cNvPicPr>
            <a:picLocks noChangeAspect="1"/>
          </p:cNvPicPr>
          <p:nvPr/>
        </p:nvPicPr>
        <p:blipFill>
          <a:blip r:embed="rId8"/>
          <a:stretch>
            <a:fillRect/>
          </a:stretch>
        </p:blipFill>
        <p:spPr>
          <a:xfrm>
            <a:off x="4268737" y="1012554"/>
            <a:ext cx="7082500" cy="5311875"/>
          </a:xfrm>
          <a:prstGeom prst="rect">
            <a:avLst/>
          </a:prstGeom>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D5461B3B-DED9-BD4F-A17E-99C81A1B35FC}"/>
                  </a:ext>
                </a:extLst>
              </p:cNvPr>
              <p:cNvSpPr txBox="1"/>
              <p:nvPr/>
            </p:nvSpPr>
            <p:spPr>
              <a:xfrm>
                <a:off x="615067" y="1839704"/>
                <a:ext cx="1285032" cy="547971"/>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b="0" i="1" smtClean="0">
                              <a:solidFill>
                                <a:schemeClr val="bg1"/>
                              </a:solidFill>
                              <a:latin typeface="Cambria Math" panose="02040503050406030204" pitchFamily="18" charset="0"/>
                              <a:ea typeface="Cambria Math" panose="02040503050406030204" pitchFamily="18" charset="0"/>
                            </a:rPr>
                          </m:ctrlPr>
                        </m:funcPr>
                        <m:fName>
                          <m:limLow>
                            <m:limLowPr>
                              <m:ctrlPr>
                                <a:rPr lang="en-US" sz="2400" b="0" i="1" smtClean="0">
                                  <a:solidFill>
                                    <a:schemeClr val="bg1"/>
                                  </a:solidFill>
                                  <a:latin typeface="Cambria Math" panose="02040503050406030204" pitchFamily="18" charset="0"/>
                                  <a:ea typeface="Cambria Math" panose="02040503050406030204" pitchFamily="18" charset="0"/>
                                </a:rPr>
                              </m:ctrlPr>
                            </m:limLowPr>
                            <m:e>
                              <m:r>
                                <m:rPr>
                                  <m:sty m:val="p"/>
                                </m:rPr>
                                <a:rPr lang="en-US" sz="2400" b="0" i="0" smtClean="0">
                                  <a:solidFill>
                                    <a:schemeClr val="bg1"/>
                                  </a:solidFill>
                                  <a:latin typeface="Cambria Math" panose="02040503050406030204" pitchFamily="18" charset="0"/>
                                  <a:ea typeface="Cambria Math" panose="02040503050406030204" pitchFamily="18" charset="0"/>
                                </a:rPr>
                                <m:t>argmax</m:t>
                              </m:r>
                            </m:e>
                            <m:lim>
                              <m:r>
                                <a:rPr lang="en-US" sz="2400" b="0" i="1" smtClean="0">
                                  <a:solidFill>
                                    <a:schemeClr val="bg1"/>
                                  </a:solidFill>
                                  <a:latin typeface="Cambria Math" panose="02040503050406030204" pitchFamily="18" charset="0"/>
                                  <a:ea typeface="Cambria Math" panose="02040503050406030204" pitchFamily="18" charset="0"/>
                                </a:rPr>
                                <m:t>𝑥</m:t>
                              </m:r>
                            </m:lim>
                          </m:limLow>
                        </m:fName>
                        <m:e>
                          <m:r>
                            <a:rPr lang="en-US" sz="2400" b="0" i="1" smtClean="0">
                              <a:solidFill>
                                <a:srgbClr val="00B0F0"/>
                              </a:solidFill>
                              <a:latin typeface="Cambria Math" panose="02040503050406030204" pitchFamily="18" charset="0"/>
                              <a:ea typeface="Cambria Math" panose="02040503050406030204" pitchFamily="18" charset="0"/>
                            </a:rPr>
                            <m:t>𝑓</m:t>
                          </m:r>
                        </m:e>
                      </m:func>
                    </m:oMath>
                  </m:oMathPara>
                </a14:m>
                <a:endParaRPr lang="en-US" sz="2400" dirty="0">
                  <a:solidFill>
                    <a:schemeClr val="bg1"/>
                  </a:solidFill>
                </a:endParaRPr>
              </a:p>
            </p:txBody>
          </p:sp>
        </mc:Choice>
        <mc:Fallback xmlns="">
          <p:sp>
            <p:nvSpPr>
              <p:cNvPr id="44" name="TextBox 43">
                <a:extLst>
                  <a:ext uri="{FF2B5EF4-FFF2-40B4-BE49-F238E27FC236}">
                    <a16:creationId xmlns:a16="http://schemas.microsoft.com/office/drawing/2014/main" id="{D5461B3B-DED9-BD4F-A17E-99C81A1B35FC}"/>
                  </a:ext>
                </a:extLst>
              </p:cNvPr>
              <p:cNvSpPr txBox="1">
                <a:spLocks noRot="1" noChangeAspect="1" noMove="1" noResize="1" noEditPoints="1" noAdjustHandles="1" noChangeArrowheads="1" noChangeShapeType="1" noTextEdit="1"/>
              </p:cNvSpPr>
              <p:nvPr/>
            </p:nvSpPr>
            <p:spPr>
              <a:xfrm>
                <a:off x="615067" y="1839704"/>
                <a:ext cx="1285032" cy="547971"/>
              </a:xfrm>
              <a:prstGeom prst="rect">
                <a:avLst/>
              </a:prstGeom>
              <a:blipFill>
                <a:blip r:embed="rId9"/>
                <a:stretch>
                  <a:fillRect l="-5213" r="-6635"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0DC2DFA-2A0D-72E8-C98F-7E882E7A8862}"/>
                  </a:ext>
                </a:extLst>
              </p:cNvPr>
              <p:cNvSpPr txBox="1"/>
              <p:nvPr/>
            </p:nvSpPr>
            <p:spPr>
              <a:xfrm>
                <a:off x="615067" y="3215514"/>
                <a:ext cx="2470997" cy="90595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b="0" i="1" smtClean="0">
                              <a:solidFill>
                                <a:schemeClr val="bg1"/>
                              </a:solidFill>
                              <a:latin typeface="Cambria Math" panose="02040503050406030204" pitchFamily="18" charset="0"/>
                              <a:ea typeface="Cambria Math" panose="02040503050406030204" pitchFamily="18" charset="0"/>
                            </a:rPr>
                          </m:ctrlPr>
                        </m:funcPr>
                        <m:fName>
                          <m:limLow>
                            <m:limLowPr>
                              <m:ctrlPr>
                                <a:rPr lang="en-US" sz="2400" b="0" i="1" smtClean="0">
                                  <a:solidFill>
                                    <a:schemeClr val="bg1"/>
                                  </a:solidFill>
                                  <a:latin typeface="Cambria Math" panose="02040503050406030204" pitchFamily="18" charset="0"/>
                                  <a:ea typeface="Cambria Math" panose="02040503050406030204" pitchFamily="18" charset="0"/>
                                </a:rPr>
                              </m:ctrlPr>
                            </m:limLowPr>
                            <m:e>
                              <m:r>
                                <m:rPr>
                                  <m:sty m:val="p"/>
                                </m:rPr>
                                <a:rPr lang="en-US" sz="2400" b="0" i="0" smtClean="0">
                                  <a:solidFill>
                                    <a:schemeClr val="bg1"/>
                                  </a:solidFill>
                                  <a:latin typeface="Cambria Math" panose="02040503050406030204" pitchFamily="18" charset="0"/>
                                  <a:ea typeface="Cambria Math" panose="02040503050406030204" pitchFamily="18" charset="0"/>
                                </a:rPr>
                                <m:t>CM</m:t>
                              </m:r>
                            </m:e>
                            <m:lim>
                              <m:r>
                                <a:rPr lang="en-US" sz="2400" b="0" i="1" smtClean="0">
                                  <a:solidFill>
                                    <a:schemeClr val="bg1"/>
                                  </a:solidFill>
                                  <a:latin typeface="Cambria Math" panose="02040503050406030204" pitchFamily="18" charset="0"/>
                                  <a:ea typeface="Cambria Math" panose="02040503050406030204" pitchFamily="18" charset="0"/>
                                </a:rPr>
                                <m:t>𝑥</m:t>
                              </m:r>
                            </m:lim>
                          </m:limLow>
                        </m:fName>
                        <m:e>
                          <m:r>
                            <a:rPr lang="en-US" sz="2400" b="0" i="1" smtClean="0">
                              <a:solidFill>
                                <a:srgbClr val="00B0F0"/>
                              </a:solidFill>
                              <a:latin typeface="Cambria Math" panose="02040503050406030204" pitchFamily="18" charset="0"/>
                              <a:ea typeface="Cambria Math" panose="02040503050406030204" pitchFamily="18" charset="0"/>
                            </a:rPr>
                            <m:t>𝑓</m:t>
                          </m:r>
                        </m:e>
                      </m:func>
                      <m:r>
                        <a:rPr lang="en-US" sz="2400" b="0" i="1" smtClean="0">
                          <a:solidFill>
                            <a:schemeClr val="bg1"/>
                          </a:solidFill>
                          <a:latin typeface="Cambria Math" panose="02040503050406030204" pitchFamily="18" charset="0"/>
                          <a:ea typeface="Cambria Math" panose="02040503050406030204" pitchFamily="18" charset="0"/>
                        </a:rPr>
                        <m:t>=</m:t>
                      </m:r>
                      <m:f>
                        <m:fPr>
                          <m:ctrlPr>
                            <a:rPr lang="en-US" sz="2400" b="0" i="1" smtClean="0">
                              <a:solidFill>
                                <a:schemeClr val="bg1"/>
                              </a:solidFill>
                              <a:latin typeface="Cambria Math" panose="02040503050406030204" pitchFamily="18" charset="0"/>
                              <a:ea typeface="Cambria Math" panose="02040503050406030204" pitchFamily="18" charset="0"/>
                            </a:rPr>
                          </m:ctrlPr>
                        </m:fPr>
                        <m:num>
                          <m:nary>
                            <m:naryPr>
                              <m:subHide m:val="on"/>
                              <m:supHide m:val="on"/>
                              <m:ctrlPr>
                                <a:rPr lang="en-US" sz="2400" b="0" i="1" smtClean="0">
                                  <a:solidFill>
                                    <a:schemeClr val="bg1"/>
                                  </a:solidFill>
                                  <a:latin typeface="Cambria Math" panose="02040503050406030204" pitchFamily="18" charset="0"/>
                                  <a:ea typeface="Cambria Math" panose="02040503050406030204" pitchFamily="18" charset="0"/>
                                </a:rPr>
                              </m:ctrlPr>
                            </m:naryPr>
                            <m:sub/>
                            <m:sup/>
                            <m:e>
                              <m:r>
                                <a:rPr lang="en-US" sz="2400" b="0" i="1" smtClean="0">
                                  <a:solidFill>
                                    <a:schemeClr val="bg1"/>
                                  </a:solidFill>
                                  <a:latin typeface="Cambria Math" panose="02040503050406030204" pitchFamily="18" charset="0"/>
                                  <a:ea typeface="Cambria Math" panose="02040503050406030204" pitchFamily="18" charset="0"/>
                                </a:rPr>
                                <m:t>𝑥</m:t>
                              </m:r>
                              <m:r>
                                <a:rPr lang="en-US" sz="2400" i="1">
                                  <a:solidFill>
                                    <a:srgbClr val="00B0F0"/>
                                  </a:solidFill>
                                  <a:latin typeface="Cambria Math" panose="02040503050406030204" pitchFamily="18" charset="0"/>
                                  <a:ea typeface="Cambria Math" panose="02040503050406030204" pitchFamily="18" charset="0"/>
                                </a:rPr>
                                <m:t>𝑓</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r>
                                <m:rPr>
                                  <m:sty m:val="p"/>
                                </m:rPr>
                                <a:rPr lang="en-US" sz="2400" b="0" i="0" smtClean="0">
                                  <a:solidFill>
                                    <a:schemeClr val="bg1"/>
                                  </a:solidFill>
                                  <a:latin typeface="Cambria Math" panose="02040503050406030204" pitchFamily="18" charset="0"/>
                                  <a:ea typeface="Cambria Math" panose="02040503050406030204" pitchFamily="18" charset="0"/>
                                </a:rPr>
                                <m:t>d</m:t>
                              </m:r>
                              <m:r>
                                <a:rPr lang="en-US" sz="2400" b="0" i="1" smtClean="0">
                                  <a:solidFill>
                                    <a:schemeClr val="bg1"/>
                                  </a:solidFill>
                                  <a:latin typeface="Cambria Math" panose="02040503050406030204" pitchFamily="18" charset="0"/>
                                  <a:ea typeface="Cambria Math" panose="02040503050406030204" pitchFamily="18" charset="0"/>
                                </a:rPr>
                                <m:t>𝑥</m:t>
                              </m:r>
                            </m:e>
                          </m:nary>
                        </m:num>
                        <m:den>
                          <m:nary>
                            <m:naryPr>
                              <m:subHide m:val="on"/>
                              <m:supHide m:val="on"/>
                              <m:ctrlPr>
                                <a:rPr lang="en-US" sz="2400" i="1">
                                  <a:solidFill>
                                    <a:schemeClr val="bg1"/>
                                  </a:solidFill>
                                  <a:latin typeface="Cambria Math" panose="02040503050406030204" pitchFamily="18" charset="0"/>
                                  <a:ea typeface="Cambria Math" panose="02040503050406030204" pitchFamily="18" charset="0"/>
                                </a:rPr>
                              </m:ctrlPr>
                            </m:naryPr>
                            <m:sub/>
                            <m:sup/>
                            <m:e>
                              <m:r>
                                <a:rPr lang="en-US" sz="2400" i="1">
                                  <a:solidFill>
                                    <a:srgbClr val="00B0F0"/>
                                  </a:solidFill>
                                  <a:latin typeface="Cambria Math" panose="02040503050406030204" pitchFamily="18" charset="0"/>
                                  <a:ea typeface="Cambria Math" panose="02040503050406030204" pitchFamily="18" charset="0"/>
                                </a:rPr>
                                <m:t>𝑓</m:t>
                              </m:r>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r>
                                <m:rPr>
                                  <m:sty m:val="p"/>
                                </m:rPr>
                                <a:rPr lang="en-US" sz="2400">
                                  <a:solidFill>
                                    <a:schemeClr val="bg1"/>
                                  </a:solidFill>
                                  <a:latin typeface="Cambria Math" panose="02040503050406030204" pitchFamily="18" charset="0"/>
                                  <a:ea typeface="Cambria Math" panose="02040503050406030204" pitchFamily="18" charset="0"/>
                                </a:rPr>
                                <m:t>d</m:t>
                              </m:r>
                              <m:r>
                                <a:rPr lang="en-US" sz="2400" i="1">
                                  <a:solidFill>
                                    <a:schemeClr val="bg1"/>
                                  </a:solidFill>
                                  <a:latin typeface="Cambria Math" panose="02040503050406030204" pitchFamily="18" charset="0"/>
                                  <a:ea typeface="Cambria Math" panose="02040503050406030204" pitchFamily="18" charset="0"/>
                                </a:rPr>
                                <m:t>𝑥</m:t>
                              </m:r>
                            </m:e>
                          </m:nary>
                        </m:den>
                      </m:f>
                    </m:oMath>
                  </m:oMathPara>
                </a14:m>
                <a:endParaRPr lang="en-US" sz="2400" dirty="0">
                  <a:solidFill>
                    <a:schemeClr val="bg1"/>
                  </a:solidFill>
                </a:endParaRPr>
              </a:p>
            </p:txBody>
          </p:sp>
        </mc:Choice>
        <mc:Fallback xmlns="">
          <p:sp>
            <p:nvSpPr>
              <p:cNvPr id="45" name="TextBox 44">
                <a:extLst>
                  <a:ext uri="{FF2B5EF4-FFF2-40B4-BE49-F238E27FC236}">
                    <a16:creationId xmlns:a16="http://schemas.microsoft.com/office/drawing/2014/main" id="{60DC2DFA-2A0D-72E8-C98F-7E882E7A8862}"/>
                  </a:ext>
                </a:extLst>
              </p:cNvPr>
              <p:cNvSpPr txBox="1">
                <a:spLocks noRot="1" noChangeAspect="1" noMove="1" noResize="1" noEditPoints="1" noAdjustHandles="1" noChangeArrowheads="1" noChangeShapeType="1" noTextEdit="1"/>
              </p:cNvSpPr>
              <p:nvPr/>
            </p:nvSpPr>
            <p:spPr>
              <a:xfrm>
                <a:off x="615067" y="3215514"/>
                <a:ext cx="2470997" cy="9059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B36A9D8-0222-718D-02D8-8604170EBE44}"/>
                  </a:ext>
                </a:extLst>
              </p:cNvPr>
              <p:cNvSpPr txBox="1"/>
              <p:nvPr/>
            </p:nvSpPr>
            <p:spPr>
              <a:xfrm>
                <a:off x="615066" y="4811942"/>
                <a:ext cx="2827569" cy="906467"/>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b="0" i="1" smtClean="0">
                              <a:solidFill>
                                <a:schemeClr val="bg1"/>
                              </a:solidFill>
                              <a:latin typeface="Cambria Math" panose="02040503050406030204" pitchFamily="18" charset="0"/>
                              <a:ea typeface="Cambria Math" panose="02040503050406030204" pitchFamily="18" charset="0"/>
                            </a:rPr>
                          </m:ctrlPr>
                        </m:funcPr>
                        <m:fName>
                          <m:limLow>
                            <m:limLowPr>
                              <m:ctrlPr>
                                <a:rPr lang="en-US" sz="2400" b="0" i="1" smtClean="0">
                                  <a:solidFill>
                                    <a:schemeClr val="bg1"/>
                                  </a:solidFill>
                                  <a:latin typeface="Cambria Math" panose="02040503050406030204" pitchFamily="18" charset="0"/>
                                  <a:ea typeface="Cambria Math" panose="02040503050406030204" pitchFamily="18" charset="0"/>
                                </a:rPr>
                              </m:ctrlPr>
                            </m:limLowPr>
                            <m:e>
                              <m:r>
                                <m:rPr>
                                  <m:sty m:val="p"/>
                                </m:rPr>
                                <a:rPr lang="en-US" sz="2400" b="0" i="0" smtClean="0">
                                  <a:solidFill>
                                    <a:schemeClr val="bg1"/>
                                  </a:solidFill>
                                  <a:latin typeface="Cambria Math" panose="02040503050406030204" pitchFamily="18" charset="0"/>
                                  <a:ea typeface="Cambria Math" panose="02040503050406030204" pitchFamily="18" charset="0"/>
                                </a:rPr>
                                <m:t>CM</m:t>
                              </m:r>
                            </m:e>
                            <m:lim>
                              <m:r>
                                <a:rPr lang="en-US" sz="2400" b="0" i="1" smtClean="0">
                                  <a:solidFill>
                                    <a:schemeClr val="bg1"/>
                                  </a:solidFill>
                                  <a:latin typeface="Cambria Math" panose="02040503050406030204" pitchFamily="18" charset="0"/>
                                  <a:ea typeface="Cambria Math" panose="02040503050406030204" pitchFamily="18" charset="0"/>
                                </a:rPr>
                                <m:t>𝑥</m:t>
                              </m:r>
                            </m:lim>
                          </m:limLow>
                        </m:fName>
                        <m:e>
                          <m:sSup>
                            <m:sSupPr>
                              <m:ctrlPr>
                                <a:rPr lang="en-US" sz="2400" b="0" i="1" smtClean="0">
                                  <a:solidFill>
                                    <a:srgbClr val="00B0F0"/>
                                  </a:solidFill>
                                  <a:latin typeface="Cambria Math" panose="02040503050406030204" pitchFamily="18" charset="0"/>
                                  <a:ea typeface="Cambria Math" panose="02040503050406030204" pitchFamily="18" charset="0"/>
                                </a:rPr>
                              </m:ctrlPr>
                            </m:sSupPr>
                            <m:e>
                              <m:r>
                                <a:rPr lang="en-US" sz="2400" b="0" i="1" smtClean="0">
                                  <a:solidFill>
                                    <a:srgbClr val="00B0F0"/>
                                  </a:solidFill>
                                  <a:latin typeface="Cambria Math" panose="02040503050406030204" pitchFamily="18" charset="0"/>
                                  <a:ea typeface="Cambria Math" panose="02040503050406030204" pitchFamily="18" charset="0"/>
                                </a:rPr>
                                <m:t>𝑓</m:t>
                              </m:r>
                            </m:e>
                            <m:sup>
                              <m:r>
                                <a:rPr lang="en-US" sz="2400" b="0" i="1" smtClean="0">
                                  <a:solidFill>
                                    <a:schemeClr val="accent6"/>
                                  </a:solidFill>
                                  <a:latin typeface="Cambria Math" panose="02040503050406030204" pitchFamily="18" charset="0"/>
                                  <a:ea typeface="Cambria Math" panose="02040503050406030204" pitchFamily="18" charset="0"/>
                                </a:rPr>
                                <m:t>𝑃</m:t>
                              </m:r>
                            </m:sup>
                          </m:sSup>
                        </m:e>
                      </m:func>
                      <m:r>
                        <a:rPr lang="en-US" sz="2400" b="0" i="1" smtClean="0">
                          <a:solidFill>
                            <a:schemeClr val="bg1"/>
                          </a:solidFill>
                          <a:latin typeface="Cambria Math" panose="02040503050406030204" pitchFamily="18" charset="0"/>
                          <a:ea typeface="Cambria Math" panose="02040503050406030204" pitchFamily="18" charset="0"/>
                        </a:rPr>
                        <m:t>=</m:t>
                      </m:r>
                      <m:f>
                        <m:fPr>
                          <m:ctrlPr>
                            <a:rPr lang="en-US" sz="2400" b="0" i="1" smtClean="0">
                              <a:solidFill>
                                <a:schemeClr val="bg1"/>
                              </a:solidFill>
                              <a:latin typeface="Cambria Math" panose="02040503050406030204" pitchFamily="18" charset="0"/>
                              <a:ea typeface="Cambria Math" panose="02040503050406030204" pitchFamily="18" charset="0"/>
                            </a:rPr>
                          </m:ctrlPr>
                        </m:fPr>
                        <m:num>
                          <m:nary>
                            <m:naryPr>
                              <m:subHide m:val="on"/>
                              <m:supHide m:val="on"/>
                              <m:ctrlPr>
                                <a:rPr lang="en-US" sz="2400" b="0" i="1" smtClean="0">
                                  <a:solidFill>
                                    <a:schemeClr val="bg1"/>
                                  </a:solidFill>
                                  <a:latin typeface="Cambria Math" panose="02040503050406030204" pitchFamily="18" charset="0"/>
                                  <a:ea typeface="Cambria Math" panose="02040503050406030204" pitchFamily="18" charset="0"/>
                                </a:rPr>
                              </m:ctrlPr>
                            </m:naryPr>
                            <m:sub/>
                            <m:sup/>
                            <m:e>
                              <m:r>
                                <a:rPr lang="en-US" sz="2400" b="0" i="1" smtClean="0">
                                  <a:solidFill>
                                    <a:schemeClr val="bg1"/>
                                  </a:solidFill>
                                  <a:latin typeface="Cambria Math" panose="02040503050406030204" pitchFamily="18" charset="0"/>
                                  <a:ea typeface="Cambria Math" panose="02040503050406030204" pitchFamily="18" charset="0"/>
                                </a:rPr>
                                <m:t>𝑥</m:t>
                              </m:r>
                              <m:sSup>
                                <m:sSupPr>
                                  <m:ctrlPr>
                                    <a:rPr lang="en-US" sz="2400" i="1">
                                      <a:solidFill>
                                        <a:srgbClr val="00B0F0"/>
                                      </a:solidFill>
                                      <a:latin typeface="Cambria Math" panose="02040503050406030204" pitchFamily="18" charset="0"/>
                                      <a:ea typeface="Cambria Math" panose="02040503050406030204" pitchFamily="18" charset="0"/>
                                    </a:rPr>
                                  </m:ctrlPr>
                                </m:sSupPr>
                                <m:e>
                                  <m:r>
                                    <a:rPr lang="en-US" sz="2400" i="1">
                                      <a:solidFill>
                                        <a:srgbClr val="00B0F0"/>
                                      </a:solidFill>
                                      <a:latin typeface="Cambria Math" panose="02040503050406030204" pitchFamily="18" charset="0"/>
                                      <a:ea typeface="Cambria Math" panose="02040503050406030204" pitchFamily="18" charset="0"/>
                                    </a:rPr>
                                    <m:t>𝑓</m:t>
                                  </m:r>
                                </m:e>
                                <m:sup>
                                  <m:r>
                                    <a:rPr lang="en-US" sz="2400" i="1" smtClean="0">
                                      <a:solidFill>
                                        <a:schemeClr val="accent6"/>
                                      </a:solidFill>
                                      <a:latin typeface="Cambria Math" panose="02040503050406030204" pitchFamily="18" charset="0"/>
                                      <a:ea typeface="Cambria Math" panose="02040503050406030204" pitchFamily="18" charset="0"/>
                                    </a:rPr>
                                    <m:t>𝑃</m:t>
                                  </m:r>
                                </m:sup>
                              </m:sSup>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r>
                                <m:rPr>
                                  <m:sty m:val="p"/>
                                </m:rPr>
                                <a:rPr lang="en-US" sz="2400" b="0" i="0" smtClean="0">
                                  <a:solidFill>
                                    <a:schemeClr val="bg1"/>
                                  </a:solidFill>
                                  <a:latin typeface="Cambria Math" panose="02040503050406030204" pitchFamily="18" charset="0"/>
                                  <a:ea typeface="Cambria Math" panose="02040503050406030204" pitchFamily="18" charset="0"/>
                                </a:rPr>
                                <m:t>d</m:t>
                              </m:r>
                              <m:r>
                                <a:rPr lang="en-US" sz="2400" b="0" i="1" smtClean="0">
                                  <a:solidFill>
                                    <a:schemeClr val="bg1"/>
                                  </a:solidFill>
                                  <a:latin typeface="Cambria Math" panose="02040503050406030204" pitchFamily="18" charset="0"/>
                                  <a:ea typeface="Cambria Math" panose="02040503050406030204" pitchFamily="18" charset="0"/>
                                </a:rPr>
                                <m:t>𝑥</m:t>
                              </m:r>
                            </m:e>
                          </m:nary>
                        </m:num>
                        <m:den>
                          <m:nary>
                            <m:naryPr>
                              <m:subHide m:val="on"/>
                              <m:supHide m:val="on"/>
                              <m:ctrlPr>
                                <a:rPr lang="en-US" sz="2400" i="1">
                                  <a:solidFill>
                                    <a:schemeClr val="bg1"/>
                                  </a:solidFill>
                                  <a:latin typeface="Cambria Math" panose="02040503050406030204" pitchFamily="18" charset="0"/>
                                  <a:ea typeface="Cambria Math" panose="02040503050406030204" pitchFamily="18" charset="0"/>
                                </a:rPr>
                              </m:ctrlPr>
                            </m:naryPr>
                            <m:sub/>
                            <m:sup/>
                            <m:e>
                              <m:sSup>
                                <m:sSupPr>
                                  <m:ctrlPr>
                                    <a:rPr lang="en-US" sz="2400" i="1">
                                      <a:solidFill>
                                        <a:srgbClr val="00B0F0"/>
                                      </a:solidFill>
                                      <a:latin typeface="Cambria Math" panose="02040503050406030204" pitchFamily="18" charset="0"/>
                                      <a:ea typeface="Cambria Math" panose="02040503050406030204" pitchFamily="18" charset="0"/>
                                    </a:rPr>
                                  </m:ctrlPr>
                                </m:sSupPr>
                                <m:e>
                                  <m:r>
                                    <a:rPr lang="en-US" sz="2400" i="1">
                                      <a:solidFill>
                                        <a:srgbClr val="00B0F0"/>
                                      </a:solidFill>
                                      <a:latin typeface="Cambria Math" panose="02040503050406030204" pitchFamily="18" charset="0"/>
                                      <a:ea typeface="Cambria Math" panose="02040503050406030204" pitchFamily="18" charset="0"/>
                                    </a:rPr>
                                    <m:t>𝑓</m:t>
                                  </m:r>
                                </m:e>
                                <m:sup>
                                  <m:r>
                                    <a:rPr lang="en-US" sz="2400" i="1" smtClean="0">
                                      <a:solidFill>
                                        <a:schemeClr val="accent6"/>
                                      </a:solidFill>
                                      <a:latin typeface="Cambria Math" panose="02040503050406030204" pitchFamily="18" charset="0"/>
                                      <a:ea typeface="Cambria Math" panose="02040503050406030204" pitchFamily="18" charset="0"/>
                                    </a:rPr>
                                    <m:t>𝑃</m:t>
                                  </m:r>
                                </m:sup>
                              </m:sSup>
                              <m:d>
                                <m:dPr>
                                  <m:ctrlPr>
                                    <a:rPr lang="en-US" sz="2400" i="1">
                                      <a:solidFill>
                                        <a:schemeClr val="bg1"/>
                                      </a:solidFill>
                                      <a:latin typeface="Cambria Math" panose="02040503050406030204" pitchFamily="18" charset="0"/>
                                      <a:ea typeface="Cambria Math" panose="02040503050406030204" pitchFamily="18" charset="0"/>
                                    </a:rPr>
                                  </m:ctrlPr>
                                </m:dPr>
                                <m:e>
                                  <m:r>
                                    <a:rPr lang="en-US" sz="2400" i="1">
                                      <a:solidFill>
                                        <a:schemeClr val="bg1"/>
                                      </a:solidFill>
                                      <a:latin typeface="Cambria Math" panose="02040503050406030204" pitchFamily="18" charset="0"/>
                                      <a:ea typeface="Cambria Math" panose="02040503050406030204" pitchFamily="18" charset="0"/>
                                    </a:rPr>
                                    <m:t>𝑥</m:t>
                                  </m:r>
                                </m:e>
                              </m:d>
                              <m:r>
                                <m:rPr>
                                  <m:sty m:val="p"/>
                                </m:rPr>
                                <a:rPr lang="en-US" sz="2400">
                                  <a:solidFill>
                                    <a:schemeClr val="bg1"/>
                                  </a:solidFill>
                                  <a:latin typeface="Cambria Math" panose="02040503050406030204" pitchFamily="18" charset="0"/>
                                  <a:ea typeface="Cambria Math" panose="02040503050406030204" pitchFamily="18" charset="0"/>
                                </a:rPr>
                                <m:t>d</m:t>
                              </m:r>
                              <m:r>
                                <a:rPr lang="en-US" sz="2400" i="1">
                                  <a:solidFill>
                                    <a:schemeClr val="bg1"/>
                                  </a:solidFill>
                                  <a:latin typeface="Cambria Math" panose="02040503050406030204" pitchFamily="18" charset="0"/>
                                  <a:ea typeface="Cambria Math" panose="02040503050406030204" pitchFamily="18" charset="0"/>
                                </a:rPr>
                                <m:t>𝑥</m:t>
                              </m:r>
                            </m:e>
                          </m:nary>
                        </m:den>
                      </m:f>
                    </m:oMath>
                  </m:oMathPara>
                </a14:m>
                <a:endParaRPr lang="en-US" sz="2400" dirty="0">
                  <a:solidFill>
                    <a:schemeClr val="bg1"/>
                  </a:solidFill>
                </a:endParaRPr>
              </a:p>
            </p:txBody>
          </p:sp>
        </mc:Choice>
        <mc:Fallback xmlns="">
          <p:sp>
            <p:nvSpPr>
              <p:cNvPr id="46" name="TextBox 45">
                <a:extLst>
                  <a:ext uri="{FF2B5EF4-FFF2-40B4-BE49-F238E27FC236}">
                    <a16:creationId xmlns:a16="http://schemas.microsoft.com/office/drawing/2014/main" id="{3B36A9D8-0222-718D-02D8-8604170EBE44}"/>
                  </a:ext>
                </a:extLst>
              </p:cNvPr>
              <p:cNvSpPr txBox="1">
                <a:spLocks noRot="1" noChangeAspect="1" noMove="1" noResize="1" noEditPoints="1" noAdjustHandles="1" noChangeArrowheads="1" noChangeShapeType="1" noTextEdit="1"/>
              </p:cNvSpPr>
              <p:nvPr/>
            </p:nvSpPr>
            <p:spPr>
              <a:xfrm>
                <a:off x="615066" y="4811942"/>
                <a:ext cx="2827569" cy="90646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9863A5D-ADA1-C8DD-2CF2-78643B115770}"/>
                  </a:ext>
                </a:extLst>
              </p:cNvPr>
              <p:cNvSpPr txBox="1"/>
              <p:nvPr/>
            </p:nvSpPr>
            <p:spPr>
              <a:xfrm>
                <a:off x="5184395" y="5718409"/>
                <a:ext cx="548360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bg1"/>
                          </a:solidFill>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3" name="TextBox 2">
                <a:extLst>
                  <a:ext uri="{FF2B5EF4-FFF2-40B4-BE49-F238E27FC236}">
                    <a16:creationId xmlns:a16="http://schemas.microsoft.com/office/drawing/2014/main" id="{89863A5D-ADA1-C8DD-2CF2-78643B115770}"/>
                  </a:ext>
                </a:extLst>
              </p:cNvPr>
              <p:cNvSpPr txBox="1">
                <a:spLocks noRot="1" noChangeAspect="1" noMove="1" noResize="1" noEditPoints="1" noAdjustHandles="1" noChangeArrowheads="1" noChangeShapeType="1" noTextEdit="1"/>
              </p:cNvSpPr>
              <p:nvPr/>
            </p:nvSpPr>
            <p:spPr>
              <a:xfrm>
                <a:off x="5184395" y="5718409"/>
                <a:ext cx="5483605"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430A44D-FEB2-72C9-E375-8D6524445125}"/>
                  </a:ext>
                </a:extLst>
              </p:cNvPr>
              <p:cNvSpPr txBox="1"/>
              <p:nvPr/>
            </p:nvSpPr>
            <p:spPr>
              <a:xfrm>
                <a:off x="10668000" y="1700352"/>
                <a:ext cx="1092735"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d>
                        <m:dPr>
                          <m:ctrlPr>
                            <a:rPr lang="en-US" sz="2400" b="0" i="1" smtClean="0">
                              <a:solidFill>
                                <a:schemeClr val="bg1"/>
                              </a:solidFill>
                              <a:latin typeface="Cambria Math" panose="02040503050406030204" pitchFamily="18" charset="0"/>
                              <a:ea typeface="Cambria Math" panose="02040503050406030204" pitchFamily="18" charset="0"/>
                            </a:rPr>
                          </m:ctrlPr>
                        </m:dPr>
                        <m:e>
                          <m:r>
                            <a:rPr lang="en-US" sz="2400" i="1" smtClean="0">
                              <a:solidFill>
                                <a:schemeClr val="accent6"/>
                              </a:solidFill>
                              <a:latin typeface="Cambria Math" panose="02040503050406030204" pitchFamily="18" charset="0"/>
                              <a:ea typeface="Cambria Math" panose="02040503050406030204" pitchFamily="18" charset="0"/>
                            </a:rPr>
                            <m:t>𝑃</m:t>
                          </m:r>
                          <m:r>
                            <a:rPr lang="en-US" sz="2400" b="0" i="1" smtClean="0">
                              <a:solidFill>
                                <a:schemeClr val="bg1"/>
                              </a:solidFill>
                              <a:latin typeface="Cambria Math" panose="02040503050406030204" pitchFamily="18" charset="0"/>
                              <a:ea typeface="Cambria Math" panose="02040503050406030204" pitchFamily="18" charset="0"/>
                            </a:rPr>
                            <m:t>=3</m:t>
                          </m:r>
                        </m:e>
                      </m:d>
                    </m:oMath>
                  </m:oMathPara>
                </a14:m>
                <a:endParaRPr lang="en-US" sz="2400" dirty="0">
                  <a:solidFill>
                    <a:schemeClr val="bg1"/>
                  </a:solidFill>
                </a:endParaRPr>
              </a:p>
            </p:txBody>
          </p:sp>
        </mc:Choice>
        <mc:Fallback xmlns="">
          <p:sp>
            <p:nvSpPr>
              <p:cNvPr id="4" name="TextBox 3">
                <a:extLst>
                  <a:ext uri="{FF2B5EF4-FFF2-40B4-BE49-F238E27FC236}">
                    <a16:creationId xmlns:a16="http://schemas.microsoft.com/office/drawing/2014/main" id="{E430A44D-FEB2-72C9-E375-8D6524445125}"/>
                  </a:ext>
                </a:extLst>
              </p:cNvPr>
              <p:cNvSpPr txBox="1">
                <a:spLocks noRot="1" noChangeAspect="1" noMove="1" noResize="1" noEditPoints="1" noAdjustHandles="1" noChangeArrowheads="1" noChangeShapeType="1" noTextEdit="1"/>
              </p:cNvSpPr>
              <p:nvPr/>
            </p:nvSpPr>
            <p:spPr>
              <a:xfrm>
                <a:off x="10668000" y="1700352"/>
                <a:ext cx="1092735" cy="369332"/>
              </a:xfrm>
              <a:prstGeom prst="rect">
                <a:avLst/>
              </a:prstGeom>
              <a:blipFill>
                <a:blip r:embed="rId13"/>
                <a:stretch>
                  <a:fillRect b="-4918"/>
                </a:stretch>
              </a:blipFill>
            </p:spPr>
            <p:txBody>
              <a:bodyPr/>
              <a:lstStyle/>
              <a:p>
                <a:r>
                  <a:rPr lang="en-US">
                    <a:noFill/>
                  </a:rPr>
                  <a:t> </a:t>
                </a:r>
              </a:p>
            </p:txBody>
          </p:sp>
        </mc:Fallback>
      </mc:AlternateContent>
    </p:spTree>
    <p:extLst>
      <p:ext uri="{BB962C8B-B14F-4D97-AF65-F5344CB8AC3E}">
        <p14:creationId xmlns:p14="http://schemas.microsoft.com/office/powerpoint/2010/main" val="2628315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left)">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left)">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left)">
                                      <p:cBhvr>
                                        <p:cTn id="33" dur="500"/>
                                        <p:tgtEl>
                                          <p:spTgt spid="3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down)">
                                      <p:cBhvr>
                                        <p:cTn id="42" dur="500"/>
                                        <p:tgtEl>
                                          <p:spTgt spid="43"/>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left)">
                                      <p:cBhvr>
                                        <p:cTn id="4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14918</TotalTime>
  <Words>549</Words>
  <Application>Microsoft Office PowerPoint</Application>
  <PresentationFormat>Widescreen</PresentationFormat>
  <Paragraphs>138</Paragraphs>
  <Slides>16</Slides>
  <Notes>16</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Cambria Math</vt:lpstr>
      <vt:lpstr>Times New Roman</vt:lpstr>
      <vt:lpstr>Office Theme</vt:lpstr>
      <vt:lpstr>Intermediate Deformable Image Registration via Windowed Cross-Correlation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Hough Transform Global Approach to Diffusion MRI Tractography</dc:title>
  <dc:creator>Iman</dc:creator>
  <cp:lastModifiedBy>Aganj, Iman</cp:lastModifiedBy>
  <cp:revision>467</cp:revision>
  <dcterms:created xsi:type="dcterms:W3CDTF">2006-08-16T00:00:00Z</dcterms:created>
  <dcterms:modified xsi:type="dcterms:W3CDTF">2023-04-07T21:52:20Z</dcterms:modified>
</cp:coreProperties>
</file>